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53" y="4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A149F-EB59-4A90-A055-F447BB7B9559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9019B-10B0-4DAA-B114-0A30D075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19B-10B0-4DAA-B114-0A30D0754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CBCA56-45FC-494D-8470-932968D65EB2}" type="datetime1">
              <a:rPr lang="en-US" smtClean="0"/>
              <a:t>17-Jun-18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1B8365-183F-4993-B122-FE2CC6830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F285-319C-476E-81CC-748BB7910F24}" type="datetime1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8365-183F-4993-B122-FE2CC6830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1AD1-AD24-4FFF-AE52-716453F20636}" type="datetime1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8365-183F-4993-B122-FE2CC6830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064C-D0E7-4610-A4E0-ECE4628C989F}" type="datetime1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8365-183F-4993-B122-FE2CC68308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5F58-6EB4-4156-84B6-3ECFD3C74EDF}" type="datetime1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8365-183F-4993-B122-FE2CC68308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F034-DFF9-4878-9BDF-FFF5617C478F}" type="datetime1">
              <a:rPr lang="en-US" smtClean="0"/>
              <a:t>17-Jun-18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8365-183F-4993-B122-FE2CC68308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5327-164B-4389-ABD2-F8CBBB5C789F}" type="datetime1">
              <a:rPr lang="en-US" smtClean="0"/>
              <a:t>17-Jun-18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8365-183F-4993-B122-FE2CC68308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E930-7F2F-4AD4-B934-7AB9EA13B288}" type="datetime1">
              <a:rPr lang="en-US" smtClean="0"/>
              <a:t>17-Jun-18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8365-183F-4993-B122-FE2CC68308B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44F-B692-4092-844C-582CB251775E}" type="datetime1">
              <a:rPr lang="en-US" smtClean="0"/>
              <a:t>17-Jun-18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8365-183F-4993-B122-FE2CC6830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EF81E6C-2F50-4BF9-9FBA-21B080F5CB64}" type="datetime1">
              <a:rPr lang="en-US" smtClean="0"/>
              <a:t>17-Jun-18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8365-183F-4993-B122-FE2CC68308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644738-0459-4FA3-9744-C8505ACAB2B6}" type="datetime1">
              <a:rPr lang="en-US" smtClean="0"/>
              <a:t>17-Jun-18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1B8365-183F-4993-B122-FE2CC68308B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23FF03-D40A-4269-A12D-2D6121B6FD74}" type="datetime1">
              <a:rPr lang="en-US" smtClean="0"/>
              <a:t>17-Jun-18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71B8365-183F-4993-B122-FE2CC68308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8077200" cy="37338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10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br>
              <a:rPr lang="en-US" sz="310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br>
              <a:rPr lang="en-US" sz="310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br>
              <a:rPr lang="en-US" sz="310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br>
              <a:rPr lang="en-US" sz="310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br>
              <a:rPr lang="en-US" sz="310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br>
              <a:rPr lang="en-US" sz="310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br>
              <a:rPr lang="en-US" sz="310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sr-Cyrl-RS" sz="440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ИДЕЈНО РЕШЕЊЕ ПРОЈЕКТА</a:t>
            </a:r>
            <a:br>
              <a:rPr lang="sr-Cyrl-RS" sz="31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sr-Cyrl-RS" sz="2700" b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Паметни систем аутономних </a:t>
            </a:r>
            <a:r>
              <a:rPr lang="en-US" sz="2700" b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GPS</a:t>
            </a:r>
            <a:r>
              <a:rPr lang="sr-Cyrl-RS" sz="2700" b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навођених трактора</a:t>
            </a:r>
            <a:br>
              <a:rPr lang="en-US" sz="2700" b="0" dirty="0"/>
            </a:br>
            <a:r>
              <a:rPr lang="en-US" sz="27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2700" b="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SMart</a:t>
            </a:r>
            <a:r>
              <a:rPr lang="en-US" sz="27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System of Autonomous GPS Guided Tractors)</a:t>
            </a:r>
            <a:br>
              <a:rPr lang="en-US" sz="27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en-US" sz="27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SMSAGT</a:t>
            </a:r>
            <a:br>
              <a:rPr lang="en-US" sz="27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br>
              <a:rPr lang="en-US" sz="2700" b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sr-Cyrl-RS" sz="2200" b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према позиву за развој иновационих пројеката</a:t>
            </a:r>
            <a:br>
              <a:rPr lang="en-US" sz="2200" dirty="0">
                <a:effectLst/>
                <a:latin typeface="Calibri" panose="020F0502020204030204" pitchFamily="34" charset="0"/>
              </a:rPr>
            </a:br>
            <a:br>
              <a:rPr lang="en-US" sz="2200" b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sr-Cyrl-CS" sz="31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ICT Innovation for agriculture – Digital Innovation Hubs for Agriculture</a:t>
            </a:r>
            <a:br>
              <a:rPr lang="en-US" sz="2200" i="1" dirty="0">
                <a:effectLst/>
                <a:latin typeface="Calibri" panose="020F0502020204030204" pitchFamily="34" charset="0"/>
              </a:rPr>
            </a:br>
            <a:br>
              <a:rPr lang="en-US" sz="2700" b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endParaRPr lang="en-US" sz="2700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2" descr="http://bg.ac.rs/images/logo/ETF_17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3572"/>
            <a:ext cx="1243061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67000" y="381000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alibri" panose="020F0502020204030204" pitchFamily="34" charset="0"/>
                <a:cs typeface="Arial" panose="020B0604020202020204" pitchFamily="34" charset="0"/>
              </a:rPr>
              <a:t>УНИВЕРЗИТЕТ У БЕОГРАДУ ЕЛЕКТРОТЕХНИЧКИ ФАКУЛТЕТ </a:t>
            </a:r>
            <a:endParaRPr lang="en-US" sz="20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600" dirty="0">
                <a:latin typeface="Calibri" panose="020F0502020204030204" pitchFamily="34" charset="0"/>
                <a:cs typeface="Arial" panose="020B0604020202020204" pitchFamily="34" charset="0"/>
              </a:rPr>
              <a:t>Управљање софтверским пројектима – 2017/2018.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sr-Cyrl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892674"/>
          </a:xfrm>
        </p:spPr>
        <p:txBody>
          <a:bodyPr/>
          <a:lstStyle/>
          <a:p>
            <a:r>
              <a:rPr lang="sr-Cyrl-RS" dirty="0"/>
              <a:t>Објашњене функционалности у корисничком упутству</a:t>
            </a:r>
          </a:p>
          <a:p>
            <a:r>
              <a:rPr lang="sr-Cyrl-RS" dirty="0"/>
              <a:t>Гаранција система постигнута</a:t>
            </a:r>
          </a:p>
          <a:p>
            <a:r>
              <a:rPr lang="sr-Cyrl-RS" dirty="0"/>
              <a:t>Буџет система ће износити </a:t>
            </a:r>
            <a:r>
              <a:rPr lang="sr-Cyrl-RS" b="1" dirty="0"/>
              <a:t>906,360,00 </a:t>
            </a:r>
            <a:r>
              <a:rPr lang="sr-Cyrl-RS" dirty="0"/>
              <a:t>евра</a:t>
            </a:r>
          </a:p>
          <a:p>
            <a:r>
              <a:rPr lang="sr-Cyrl-RS" dirty="0"/>
              <a:t>Свака инстанца система ће коштати </a:t>
            </a:r>
            <a:r>
              <a:rPr lang="sr-Cyrl-RS" b="1" dirty="0"/>
              <a:t>35,000,00</a:t>
            </a:r>
            <a:r>
              <a:rPr lang="sr-Cyrl-RS" dirty="0"/>
              <a:t> евра</a:t>
            </a:r>
          </a:p>
          <a:p>
            <a:r>
              <a:rPr lang="sr-Cyrl-RS" dirty="0"/>
              <a:t>Свака надоградња ће коштати </a:t>
            </a:r>
            <a:r>
              <a:rPr lang="sr-Cyrl-RS" b="1" dirty="0"/>
              <a:t>5,000,00 </a:t>
            </a:r>
            <a:r>
              <a:rPr lang="sr-Cyrl-RS" dirty="0"/>
              <a:t>евра</a:t>
            </a:r>
          </a:p>
          <a:p>
            <a:r>
              <a:rPr lang="sr-Cyrl-RS" dirty="0"/>
              <a:t>Цена месечног одржавања</a:t>
            </a:r>
            <a:br>
              <a:rPr lang="sr-Latn-RS" dirty="0"/>
            </a:br>
            <a:r>
              <a:rPr lang="sr-Cyrl-RS" dirty="0"/>
              <a:t>ће износити </a:t>
            </a:r>
            <a:r>
              <a:rPr lang="sr-Cyrl-RS" b="1" dirty="0"/>
              <a:t>9,000,00</a:t>
            </a:r>
            <a:r>
              <a:rPr lang="sr-Cyrl-RS" dirty="0"/>
              <a:t> евра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66284"/>
            <a:ext cx="1943100" cy="19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5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>
                <a:latin typeface="Calibri" panose="020F0502020204030204" pitchFamily="34" charset="0"/>
              </a:rPr>
              <a:t>Универзитет у Београду, Електротехнички Факултет-Србија</a:t>
            </a:r>
          </a:p>
          <a:p>
            <a:r>
              <a:rPr lang="sr-Cyrl-CS" dirty="0">
                <a:latin typeface="Calibri" panose="020F0502020204030204" pitchFamily="34" charset="0"/>
              </a:rPr>
              <a:t>Универзитет за природне ресурсе и природне науке-Аустрија</a:t>
            </a:r>
          </a:p>
          <a:p>
            <a:r>
              <a:rPr lang="sr-Cyrl-CS" dirty="0">
                <a:latin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</a:rPr>
              <a:t>GARMIN</a:t>
            </a:r>
            <a:r>
              <a:rPr lang="sr-Latn-RS" i="1" dirty="0">
                <a:latin typeface="Calibri" panose="020F0502020204030204" pitchFamily="34" charset="0"/>
              </a:rPr>
              <a:t> GPS-technology</a:t>
            </a:r>
            <a:r>
              <a:rPr lang="sr-Cyrl-RS" i="1" dirty="0">
                <a:latin typeface="Calibri" panose="020F0502020204030204" pitchFamily="34" charset="0"/>
              </a:rPr>
              <a:t>-</a:t>
            </a:r>
            <a:r>
              <a:rPr lang="sr-Cyrl-RS" dirty="0">
                <a:latin typeface="Calibri" panose="020F0502020204030204" pitchFamily="34" charset="0"/>
              </a:rPr>
              <a:t>Француска</a:t>
            </a:r>
          </a:p>
          <a:p>
            <a:r>
              <a:rPr lang="sr-Cyrl-RS" dirty="0">
                <a:latin typeface="Calibri" panose="020F0502020204030204" pitchFamily="34" charset="0"/>
              </a:rPr>
              <a:t>Пољопривредни факултет у Болоњи- </a:t>
            </a:r>
            <a:r>
              <a:rPr lang="sr-Cyrl-RS" i="1" dirty="0">
                <a:latin typeface="Calibri" panose="020F0502020204030204" pitchFamily="34" charset="0"/>
              </a:rPr>
              <a:t>Università di Bologna-</a:t>
            </a:r>
            <a:r>
              <a:rPr lang="sr-Cyrl-RS" dirty="0">
                <a:latin typeface="Calibri" panose="020F0502020204030204" pitchFamily="34" charset="0"/>
              </a:rPr>
              <a:t>Италија</a:t>
            </a:r>
          </a:p>
          <a:p>
            <a:r>
              <a:rPr lang="sr-Cyrl-RS" i="1" dirty="0">
                <a:latin typeface="Calibri" panose="020F0502020204030204" pitchFamily="34" charset="0"/>
              </a:rPr>
              <a:t>PLC-BH</a:t>
            </a:r>
            <a:r>
              <a:rPr lang="sr-Cyrl-RS" dirty="0">
                <a:latin typeface="Calibri" panose="020F0502020204030204" pitchFamily="34" charset="0"/>
              </a:rPr>
              <a:t> Индустријска Аутоматизација-Босна и Херцеговина</a:t>
            </a:r>
            <a:endParaRPr lang="en-US" i="1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/>
              <a:t>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RS" sz="4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Партиципанти</a:t>
            </a:r>
            <a:endParaRPr lang="en-US" sz="4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53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>
                <a:latin typeface="Calibri" panose="020F0502020204030204" pitchFamily="34" charset="0"/>
              </a:rPr>
              <a:t>Мало нових технологија у пољопривреди</a:t>
            </a:r>
          </a:p>
          <a:p>
            <a:r>
              <a:rPr lang="sr-Cyrl-RS" dirty="0">
                <a:latin typeface="Calibri" panose="020F0502020204030204" pitchFamily="34" charset="0"/>
              </a:rPr>
              <a:t>Велико олакшање за веома напорне послове</a:t>
            </a:r>
          </a:p>
          <a:p>
            <a:r>
              <a:rPr lang="sr-Cyrl-RS" dirty="0">
                <a:latin typeface="Calibri" panose="020F0502020204030204" pitchFamily="34" charset="0"/>
              </a:rPr>
              <a:t>Колико ефикасан толико и тежак корак за пољопривреднике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8365-183F-4993-B122-FE2CC68308B9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RS" sz="4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Закључак</a:t>
            </a:r>
            <a:endParaRPr lang="en-US" sz="4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52800"/>
            <a:ext cx="60007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07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Cyrl-RS" sz="2800" dirty="0">
                <a:latin typeface="Calibri" panose="020F0502020204030204" pitchFamily="34" charset="0"/>
                <a:cs typeface="Arial" panose="020B0604020202020204" pitchFamily="34" charset="0"/>
              </a:rPr>
              <a:t>Увод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Cyrl-RS" sz="2800" dirty="0">
                <a:latin typeface="Calibri" panose="020F0502020204030204" pitchFamily="34" charset="0"/>
                <a:cs typeface="Arial" panose="020B0604020202020204" pitchFamily="34" charset="0"/>
              </a:rPr>
              <a:t>Тренутна структура</a:t>
            </a:r>
            <a:endParaRPr lang="sr-Latn-R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r-Cyrl-RS" sz="2800" dirty="0">
                <a:latin typeface="Calibri" panose="020F0502020204030204" pitchFamily="34" charset="0"/>
                <a:cs typeface="Arial" panose="020B0604020202020204" pitchFamily="34" charset="0"/>
              </a:rPr>
              <a:t>Основе новог решења</a:t>
            </a: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sr-Cyrl-RS" sz="2400" dirty="0">
                <a:latin typeface="Calibri" panose="020F0502020204030204" pitchFamily="34" charset="0"/>
                <a:cs typeface="Arial" panose="020B0604020202020204" pitchFamily="34" charset="0"/>
              </a:rPr>
              <a:t>Категорије корисника</a:t>
            </a:r>
            <a:endParaRPr lang="sr-Latn-RS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sr-Cyrl-RS" sz="2400" dirty="0">
                <a:latin typeface="Calibri" panose="020F0502020204030204" pitchFamily="34" charset="0"/>
                <a:cs typeface="Arial" panose="020B0604020202020204" pitchFamily="34" charset="0"/>
              </a:rPr>
              <a:t>Побољшања новог система</a:t>
            </a:r>
            <a:endParaRPr lang="en-US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r-Cyrl-RS" sz="2800" dirty="0">
                <a:latin typeface="Calibri" panose="020F0502020204030204" pitchFamily="34" charset="0"/>
                <a:cs typeface="Arial" panose="020B0604020202020204" pitchFamily="34" charset="0"/>
              </a:rPr>
              <a:t>Нефункционални захтеви</a:t>
            </a:r>
            <a:endParaRPr lang="sr-Latn-RS" sz="2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r-Cyrl-RS" sz="2800" dirty="0">
                <a:latin typeface="Calibri" panose="020F0502020204030204" pitchFamily="34" charset="0"/>
                <a:cs typeface="Arial" panose="020B0604020202020204" pitchFamily="34" charset="0"/>
              </a:rPr>
              <a:t>Функционалности система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Cyrl-RS" sz="2800" dirty="0">
                <a:latin typeface="Calibri" panose="020F0502020204030204" pitchFamily="34" charset="0"/>
                <a:cs typeface="Arial" panose="020B0604020202020204" pitchFamily="34" charset="0"/>
              </a:rPr>
              <a:t>План и услови реализације</a:t>
            </a:r>
            <a:endParaRPr lang="sr-Latn-RS" sz="2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r-Cyrl-RS" sz="2800" dirty="0">
                <a:latin typeface="Calibri" panose="020F0502020204030204" pitchFamily="34" charset="0"/>
                <a:cs typeface="Arial" panose="020B0604020202020204" pitchFamily="34" charset="0"/>
              </a:rPr>
              <a:t>Партиципанти</a:t>
            </a:r>
            <a:endParaRPr lang="sr-Latn-RS" sz="2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r-Cyrl-RS" sz="2800" dirty="0">
                <a:latin typeface="Calibri" panose="020F0502020204030204" pitchFamily="34" charset="0"/>
                <a:cs typeface="Arial" panose="020B0604020202020204" pitchFamily="34" charset="0"/>
              </a:rPr>
              <a:t>Закључак</a:t>
            </a:r>
            <a:endParaRPr lang="sr-Latn-RS" sz="2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Садржај</a:t>
            </a:r>
            <a:endParaRPr lang="en-US" sz="4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sr-Cyrl-RS" dirty="0"/>
          </a:p>
          <a:p>
            <a:r>
              <a:rPr lang="sr-Cyrl-R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877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>
                <a:latin typeface="Calibri" panose="020F0502020204030204" pitchFamily="34" charset="0"/>
              </a:rPr>
              <a:t>Пројекат за систем паметних трактора</a:t>
            </a:r>
          </a:p>
          <a:p>
            <a:r>
              <a:rPr lang="sr-Cyrl-RS" dirty="0">
                <a:latin typeface="Calibri" panose="020F0502020204030204" pitchFamily="34" charset="0"/>
              </a:rPr>
              <a:t>Софтвер и хардвер за даљинско управљање</a:t>
            </a:r>
          </a:p>
          <a:p>
            <a:r>
              <a:rPr lang="sr-Cyrl-RS" dirty="0">
                <a:latin typeface="Calibri" panose="020F0502020204030204" pitchFamily="34" charset="0"/>
              </a:rPr>
              <a:t>Корак ка потпуној аутоматизацији пољопривреде</a:t>
            </a:r>
          </a:p>
          <a:p>
            <a:r>
              <a:rPr lang="sr-Cyrl-RS" dirty="0">
                <a:latin typeface="Calibri" panose="020F0502020204030204" pitchFamily="34" charset="0"/>
              </a:rPr>
              <a:t>Велике бенефиције у вођењу овог посла</a:t>
            </a:r>
          </a:p>
          <a:p>
            <a:endParaRPr lang="sr-Cyrl-RS" dirty="0">
              <a:latin typeface="Calibri" panose="020F0502020204030204" pitchFamily="34" charset="0"/>
            </a:endParaRPr>
          </a:p>
          <a:p>
            <a:endParaRPr lang="sr-Cyrl-R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RS" sz="4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Увод</a:t>
            </a:r>
            <a:endParaRPr lang="en-US" sz="4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73" y="4114800"/>
            <a:ext cx="4350327" cy="244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3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RS" sz="4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Тренутна структура</a:t>
            </a:r>
            <a:endParaRPr lang="en-US" sz="4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3200" b="1" dirty="0">
                <a:latin typeface="Calibri" panose="020F0502020204030204" pitchFamily="34" charset="0"/>
              </a:rPr>
              <a:t>Хардверски део: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>
                <a:latin typeface="Calibri" panose="020F0502020204030204" pitchFamily="34" charset="0"/>
              </a:rPr>
              <a:t>серво систем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>
                <a:latin typeface="Calibri" panose="020F0502020204030204" pitchFamily="34" charset="0"/>
              </a:rPr>
              <a:t>базна станица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GPS</a:t>
            </a:r>
            <a:r>
              <a:rPr lang="sr-Cyrl-RS" dirty="0">
                <a:latin typeface="Calibri" panose="020F0502020204030204" pitchFamily="34" charset="0"/>
              </a:rPr>
              <a:t> маркери</a:t>
            </a:r>
          </a:p>
          <a:p>
            <a:r>
              <a:rPr lang="sr-Cyrl-RS" sz="3200" b="1" dirty="0">
                <a:latin typeface="Calibri" panose="020F0502020204030204" pitchFamily="34" charset="0"/>
              </a:rPr>
              <a:t>Софтверски део:</a:t>
            </a:r>
            <a:endParaRPr lang="en-US" sz="3200" b="1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>
                <a:latin typeface="Calibri" panose="020F0502020204030204" pitchFamily="34" charset="0"/>
              </a:rPr>
              <a:t>систем за навођење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>
                <a:latin typeface="Calibri" panose="020F0502020204030204" pitchFamily="34" charset="0"/>
              </a:rPr>
              <a:t>систем за управљање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User Interface</a:t>
            </a:r>
            <a:endParaRPr lang="sr-Cyrl-RS" i="1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sr-Cyrl-RS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828800"/>
            <a:ext cx="4419600" cy="314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2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 fontScale="92500" lnSpcReduction="10000"/>
          </a:bodyPr>
          <a:lstStyle/>
          <a:p>
            <a:r>
              <a:rPr lang="sr-Cyrl-RS" sz="3000" b="1" dirty="0">
                <a:latin typeface="Calibri" panose="020F0502020204030204" pitchFamily="34" charset="0"/>
              </a:rPr>
              <a:t>Основни корисник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>
                <a:latin typeface="Calibri" panose="020F0502020204030204" pitchFamily="34" charset="0"/>
              </a:rPr>
              <a:t>Поседује малу количину обрадивог земљишта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>
                <a:latin typeface="Calibri" panose="020F0502020204030204" pitchFamily="34" charset="0"/>
              </a:rPr>
              <a:t>Поставља систем у један до два трактора</a:t>
            </a:r>
          </a:p>
          <a:p>
            <a:r>
              <a:rPr lang="sr-Cyrl-RS" sz="3000" b="1" dirty="0">
                <a:latin typeface="Calibri" panose="020F0502020204030204" pitchFamily="34" charset="0"/>
              </a:rPr>
              <a:t>Напредни корисник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>
                <a:latin typeface="Calibri" panose="020F0502020204030204" pitchFamily="34" charset="0"/>
              </a:rPr>
              <a:t>Поседује већу количину обрадивог земљишта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>
                <a:latin typeface="Calibri" panose="020F0502020204030204" pitchFamily="34" charset="0"/>
              </a:rPr>
              <a:t>Поседује минимум 5 трактора у које уграђује систем</a:t>
            </a:r>
          </a:p>
          <a:p>
            <a:r>
              <a:rPr lang="sr-Cyrl-RS" sz="3000" b="1" dirty="0">
                <a:latin typeface="Calibri" panose="020F0502020204030204" pitchFamily="34" charset="0"/>
              </a:rPr>
              <a:t>Техничар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>
                <a:latin typeface="Calibri" panose="020F0502020204030204" pitchFamily="34" charset="0"/>
              </a:rPr>
              <a:t>Човек којег корисници могу да задуже за одржавање система</a:t>
            </a:r>
          </a:p>
          <a:p>
            <a:r>
              <a:rPr lang="sr-Cyrl-RS" sz="3000" b="1" dirty="0">
                <a:latin typeface="Calibri" panose="020F0502020204030204" pitchFamily="34" charset="0"/>
              </a:rPr>
              <a:t>Помоћни радник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>
                <a:latin typeface="Calibri" panose="020F0502020204030204" pitchFamily="34" charset="0"/>
              </a:rPr>
              <a:t>Човек којег корисници могу да задуже за рад на терену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r-Cyrl-RS" sz="4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Основе новог решења – Категорије корисника</a:t>
            </a:r>
            <a:endParaRPr lang="en-US" sz="4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7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>
                <a:latin typeface="Calibri" panose="020F0502020204030204" pitchFamily="34" charset="0"/>
              </a:rPr>
              <a:t>Производња нових </a:t>
            </a:r>
            <a:r>
              <a:rPr lang="en-US" i="1" dirty="0">
                <a:latin typeface="Calibri" panose="020F0502020204030204" pitchFamily="34" charset="0"/>
              </a:rPr>
              <a:t>update</a:t>
            </a:r>
            <a:r>
              <a:rPr lang="sr-Cyrl-RS" dirty="0">
                <a:latin typeface="Calibri" panose="020F0502020204030204" pitchFamily="34" charset="0"/>
              </a:rPr>
              <a:t>-ова</a:t>
            </a:r>
          </a:p>
          <a:p>
            <a:r>
              <a:rPr lang="sr-Cyrl-RS" dirty="0">
                <a:latin typeface="Calibri" panose="020F0502020204030204" pitchFamily="34" charset="0"/>
              </a:rPr>
              <a:t>Додавање нових функционалности</a:t>
            </a:r>
          </a:p>
          <a:p>
            <a:r>
              <a:rPr lang="sr-Cyrl-RS" dirty="0">
                <a:latin typeface="Calibri" panose="020F0502020204030204" pitchFamily="34" charset="0"/>
              </a:rPr>
              <a:t>Обавештавање корисника у вези нових промена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Cyrl-RS" sz="4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Основе новог решења – Побољшања новог решења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971800"/>
            <a:ext cx="4495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1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3200" b="1" dirty="0">
                <a:latin typeface="Calibri" panose="020F0502020204030204" pitchFamily="34" charset="0"/>
              </a:rPr>
              <a:t>Перформансе</a:t>
            </a:r>
          </a:p>
          <a:p>
            <a:r>
              <a:rPr lang="en-US" i="1" dirty="0">
                <a:latin typeface="Calibri" panose="020F0502020204030204" pitchFamily="34" charset="0"/>
              </a:rPr>
              <a:t>User interface </a:t>
            </a:r>
            <a:r>
              <a:rPr lang="sr-Cyrl-RS" dirty="0">
                <a:latin typeface="Calibri" panose="020F0502020204030204" pitchFamily="34" charset="0"/>
              </a:rPr>
              <a:t>омогућава брзу реакцију на корисничке захтеве</a:t>
            </a:r>
            <a:endParaRPr lang="sr-Cyrl-RS" i="1" dirty="0">
              <a:latin typeface="Calibri" panose="020F0502020204030204" pitchFamily="34" charset="0"/>
            </a:endParaRPr>
          </a:p>
          <a:p>
            <a:r>
              <a:rPr lang="sr-Cyrl-RS" sz="3200" b="1" dirty="0">
                <a:latin typeface="Calibri" panose="020F0502020204030204" pitchFamily="34" charset="0"/>
              </a:rPr>
              <a:t>Безбедност</a:t>
            </a:r>
          </a:p>
          <a:p>
            <a:r>
              <a:rPr lang="sr-Cyrl-RS" dirty="0">
                <a:latin typeface="Calibri" panose="020F0502020204030204" pitchFamily="34" charset="0"/>
              </a:rPr>
              <a:t>Провера корисничког уноса, онемогућавање грешке</a:t>
            </a:r>
          </a:p>
          <a:p>
            <a:r>
              <a:rPr lang="sr-Cyrl-RS" dirty="0">
                <a:latin typeface="Calibri" panose="020F0502020204030204" pitchFamily="34" charset="0"/>
              </a:rPr>
              <a:t>Хардверски део правилно инсталиран и калибрисан</a:t>
            </a:r>
          </a:p>
          <a:p>
            <a:r>
              <a:rPr lang="sr-Cyrl-RS" sz="3200" b="1" dirty="0">
                <a:latin typeface="Calibri" panose="020F0502020204030204" pitchFamily="34" charset="0"/>
              </a:rPr>
              <a:t>Поузданост</a:t>
            </a:r>
          </a:p>
          <a:p>
            <a:r>
              <a:rPr lang="sr-Cyrl-RS" dirty="0">
                <a:latin typeface="Calibri" panose="020F0502020204030204" pitchFamily="34" charset="0"/>
              </a:rPr>
              <a:t>О квару машине се обавештава корисник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RS" sz="4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Нефункционални захтеви</a:t>
            </a:r>
            <a:endParaRPr lang="en-US" sz="4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5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3200" b="1" dirty="0">
                <a:latin typeface="Calibri" panose="020F0502020204030204" pitchFamily="34" charset="0"/>
              </a:rPr>
              <a:t>Основни модули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>
                <a:latin typeface="Calibri" panose="020F0502020204030204" pitchFamily="34" charset="0"/>
              </a:rPr>
              <a:t>Модул базне станице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>
                <a:latin typeface="Calibri" panose="020F0502020204030204" pitchFamily="34" charset="0"/>
              </a:rPr>
              <a:t>Модул возила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>
                <a:latin typeface="Calibri" panose="020F0502020204030204" pitchFamily="34" charset="0"/>
              </a:rPr>
              <a:t>Модул </a:t>
            </a:r>
            <a:r>
              <a:rPr lang="en-US" i="1" dirty="0">
                <a:latin typeface="Calibri" panose="020F0502020204030204" pitchFamily="34" charset="0"/>
              </a:rPr>
              <a:t>GPS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sr-Cyrl-RS" dirty="0">
                <a:latin typeface="Calibri" panose="020F0502020204030204" pitchFamily="34" charset="0"/>
              </a:rPr>
              <a:t>сензора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>
                <a:latin typeface="Calibri" panose="020F0502020204030204" pitchFamily="34" charset="0"/>
              </a:rPr>
              <a:t>Модул </a:t>
            </a:r>
            <a:r>
              <a:rPr lang="en-US" i="1" dirty="0">
                <a:latin typeface="Calibri" panose="020F0502020204030204" pitchFamily="34" charset="0"/>
              </a:rPr>
              <a:t>User interface</a:t>
            </a:r>
            <a:r>
              <a:rPr lang="sr-Cyrl-RS" dirty="0">
                <a:latin typeface="Calibri" panose="020F0502020204030204" pitchFamily="34" charset="0"/>
              </a:rPr>
              <a:t>-а</a:t>
            </a:r>
          </a:p>
          <a:p>
            <a:r>
              <a:rPr lang="sr-Cyrl-RS" sz="3200" b="1" dirty="0">
                <a:latin typeface="Calibri" panose="020F0502020204030204" pitchFamily="34" charset="0"/>
              </a:rPr>
              <a:t>Додатни модул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dirty="0">
                <a:latin typeface="Calibri" panose="020F0502020204030204" pitchFamily="34" charset="0"/>
              </a:rPr>
              <a:t>Паметни повратак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RS" sz="4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Функционалности система</a:t>
            </a:r>
            <a:endParaRPr lang="en-US" sz="4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7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dirty="0">
                <a:latin typeface="Calibri" panose="020F0502020204030204" pitchFamily="34" charset="0"/>
              </a:rPr>
              <a:t>Планирано трајање пројекта је 24 месеца</a:t>
            </a:r>
          </a:p>
          <a:p>
            <a:r>
              <a:rPr lang="sr-Cyrl-RS" dirty="0">
                <a:latin typeface="Calibri" panose="020F0502020204030204" pitchFamily="34" charset="0"/>
              </a:rPr>
              <a:t>План се састоји из 8 целина:</a:t>
            </a:r>
          </a:p>
          <a:p>
            <a:pPr marL="624078" indent="-514350">
              <a:buFont typeface="+mj-lt"/>
              <a:buAutoNum type="arabicParenR"/>
            </a:pPr>
            <a:r>
              <a:rPr lang="sr-Cyrl-RS" dirty="0">
                <a:latin typeface="Calibri" panose="020F0502020204030204" pitchFamily="34" charset="0"/>
              </a:rPr>
              <a:t>Планирање пројекта</a:t>
            </a:r>
          </a:p>
          <a:p>
            <a:pPr marL="624078" indent="-514350">
              <a:buFont typeface="+mj-lt"/>
              <a:buAutoNum type="arabicParenR"/>
            </a:pPr>
            <a:r>
              <a:rPr lang="sr-Cyrl-RS" dirty="0">
                <a:latin typeface="Calibri" panose="020F0502020204030204" pitchFamily="34" charset="0"/>
              </a:rPr>
              <a:t>Формирање тимова и обезбеђивање ресурса</a:t>
            </a:r>
          </a:p>
          <a:p>
            <a:pPr marL="624078" indent="-514350">
              <a:buFont typeface="+mj-lt"/>
              <a:buAutoNum type="arabicParenR"/>
            </a:pPr>
            <a:r>
              <a:rPr lang="sr-Cyrl-RS" dirty="0">
                <a:latin typeface="Calibri" panose="020F0502020204030204" pitchFamily="34" charset="0"/>
              </a:rPr>
              <a:t>Менаџмент пројекта </a:t>
            </a:r>
          </a:p>
          <a:p>
            <a:pPr marL="624078" indent="-514350">
              <a:buFont typeface="+mj-lt"/>
              <a:buAutoNum type="arabicParenR"/>
            </a:pPr>
            <a:r>
              <a:rPr lang="sr-Cyrl-RS" dirty="0">
                <a:latin typeface="Calibri" panose="020F0502020204030204" pitchFamily="34" charset="0"/>
              </a:rPr>
              <a:t>Израда хардвера за возила</a:t>
            </a:r>
          </a:p>
          <a:p>
            <a:pPr marL="624078" indent="-514350">
              <a:buFont typeface="+mj-lt"/>
              <a:buAutoNum type="arabicParenR"/>
            </a:pPr>
            <a:r>
              <a:rPr lang="sr-Cyrl-RS" dirty="0">
                <a:latin typeface="Calibri" panose="020F0502020204030204" pitchFamily="34" charset="0"/>
              </a:rPr>
              <a:t>Израда </a:t>
            </a:r>
            <a:r>
              <a:rPr lang="en-US" i="1" dirty="0">
                <a:latin typeface="Calibri" panose="020F0502020204030204" pitchFamily="34" charset="0"/>
              </a:rPr>
              <a:t>GPS</a:t>
            </a:r>
            <a:r>
              <a:rPr lang="sr-Cyrl-RS" dirty="0">
                <a:latin typeface="Calibri" panose="020F0502020204030204" pitchFamily="34" charset="0"/>
              </a:rPr>
              <a:t> система</a:t>
            </a:r>
            <a:endParaRPr lang="en-US" dirty="0">
              <a:latin typeface="Calibri" panose="020F0502020204030204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sr-Cyrl-RS" dirty="0">
                <a:latin typeface="Calibri" panose="020F0502020204030204" pitchFamily="34" charset="0"/>
              </a:rPr>
              <a:t>Израда софтвера</a:t>
            </a:r>
          </a:p>
          <a:p>
            <a:pPr marL="624078" indent="-514350">
              <a:buFont typeface="+mj-lt"/>
              <a:buAutoNum type="arabicParenR"/>
            </a:pPr>
            <a:r>
              <a:rPr lang="sr-Cyrl-RS" dirty="0">
                <a:latin typeface="Calibri" panose="020F0502020204030204" pitchFamily="34" charset="0"/>
              </a:rPr>
              <a:t>Тестирање</a:t>
            </a:r>
          </a:p>
          <a:p>
            <a:pPr marL="624078" indent="-514350">
              <a:buFont typeface="+mj-lt"/>
              <a:buAutoNum type="arabicParenR"/>
            </a:pPr>
            <a:r>
              <a:rPr lang="sr-Cyrl-RS" dirty="0">
                <a:latin typeface="Calibri" panose="020F0502020204030204" pitchFamily="34" charset="0"/>
              </a:rPr>
              <a:t>Маркетинг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RS" sz="4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План и услови реализације</a:t>
            </a:r>
            <a:endParaRPr lang="en-US" sz="4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63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266</TotalTime>
  <Words>335</Words>
  <Application>Microsoft Office PowerPoint</Application>
  <PresentationFormat>On-screen Show (4:3)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        ИДЕЈНО РЕШЕЊЕ ПРОЈЕКТА Паметни систем аутономних GPS навођених трактора (SMart System of Autonomous GPS Guided Tractors) SMSAGT  према позиву за развој иновационих пројеката  ICT Innovation for agriculture – Digital Innovation Hubs for Agriculture  </vt:lpstr>
      <vt:lpstr>Садржај</vt:lpstr>
      <vt:lpstr>Увод</vt:lpstr>
      <vt:lpstr>Тренутна структура</vt:lpstr>
      <vt:lpstr>Основе новог решења – Категорије корисника</vt:lpstr>
      <vt:lpstr>Основе новог решења – Побољшања новог решења</vt:lpstr>
      <vt:lpstr>Нефункционални захтеви</vt:lpstr>
      <vt:lpstr>Функционалности система</vt:lpstr>
      <vt:lpstr>План и услови реализације</vt:lpstr>
      <vt:lpstr>PowerPoint Presentation</vt:lpstr>
      <vt:lpstr>Партиципанти</vt:lpstr>
      <vt:lpstr>Закључак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Паметни систем аутономних ГПС навође</dc:title>
  <dc:creator>Korisnik</dc:creator>
  <cp:lastModifiedBy>Стефан Совиљ</cp:lastModifiedBy>
  <cp:revision>20</cp:revision>
  <dcterms:created xsi:type="dcterms:W3CDTF">2018-06-16T15:12:04Z</dcterms:created>
  <dcterms:modified xsi:type="dcterms:W3CDTF">2018-06-17T17:10:36Z</dcterms:modified>
</cp:coreProperties>
</file>