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8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0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65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0142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515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01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272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578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9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3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56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0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50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79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01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D02341-B2DB-485C-A986-6CE6CEA2ADEE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8BE8-1230-484F-9E7D-78FA82EF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821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</a:t>
            </a:r>
            <a:r>
              <a:rPr lang="en-US" dirty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Яндекс Лицею</a:t>
            </a:r>
          </a:p>
        </p:txBody>
      </p:sp>
    </p:spTree>
    <p:extLst>
      <p:ext uri="{BB962C8B-B14F-4D97-AF65-F5344CB8AC3E}">
        <p14:creationId xmlns:p14="http://schemas.microsoft.com/office/powerpoint/2010/main" val="253868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Следует отметить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730947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Код был отформатирован в едином стиле, с соблюдением </a:t>
            </a:r>
            <a:r>
              <a:rPr lang="en-US" dirty="0" smtClean="0"/>
              <a:t>PEP8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Под игру был р</a:t>
            </a:r>
            <a:r>
              <a:rPr lang="ru-RU" dirty="0"/>
              <a:t>а</a:t>
            </a:r>
            <a:r>
              <a:rPr lang="ru-RU" dirty="0" smtClean="0"/>
              <a:t>зработан уникальный сюжет</a:t>
            </a:r>
          </a:p>
          <a:p>
            <a:endParaRPr lang="ru-RU" dirty="0" smtClean="0"/>
          </a:p>
          <a:p>
            <a:r>
              <a:rPr lang="ru-RU" dirty="0" smtClean="0"/>
              <a:t>Выполнены все задачи, поставленные в задании проекта</a:t>
            </a:r>
          </a:p>
          <a:p>
            <a:endParaRPr lang="ru-RU" dirty="0"/>
          </a:p>
          <a:p>
            <a:r>
              <a:rPr lang="ru-RU" dirty="0" smtClean="0"/>
              <a:t>Программа на данном этапе полностью готова, закончена и работоспособна</a:t>
            </a:r>
          </a:p>
          <a:p>
            <a:endParaRPr lang="ru-RU" dirty="0"/>
          </a:p>
          <a:p>
            <a:r>
              <a:rPr lang="ru-RU" dirty="0" smtClean="0"/>
              <a:t>Сама игра интересная, красиво сделана, в неё приятно играть как в одиночку, так и с друзьями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926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Возможно добавить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Музыкальное сопровождение (выстрелы, музыка на фоне, победа, поражение, нагнетание музыки при последней жизни и т.д.)</a:t>
            </a:r>
          </a:p>
          <a:p>
            <a:r>
              <a:rPr lang="ru-RU" dirty="0" smtClean="0"/>
              <a:t>Новые режимы и под них новый сюжет</a:t>
            </a:r>
          </a:p>
          <a:p>
            <a:r>
              <a:rPr lang="ru-RU" dirty="0" smtClean="0"/>
              <a:t>Можно изменять модели кораблей и улучшать погружение в игру</a:t>
            </a:r>
          </a:p>
          <a:p>
            <a:r>
              <a:rPr lang="ru-RU" dirty="0" smtClean="0"/>
              <a:t>Возможно </a:t>
            </a:r>
            <a:r>
              <a:rPr lang="ru-RU" dirty="0"/>
              <a:t>д</a:t>
            </a:r>
            <a:r>
              <a:rPr lang="ru-RU" dirty="0" smtClean="0"/>
              <a:t>обавить изменение боевых характеристик корабля со временем игры (лучшее оружие, другие стили стрельбы)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84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 в игру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50713B7B-9BC1-406F-B548-D7431513B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390" y="423544"/>
            <a:ext cx="5203922" cy="5828393"/>
          </a:xfrm>
        </p:spPr>
      </p:pic>
    </p:spTree>
    <p:extLst>
      <p:ext uri="{BB962C8B-B14F-4D97-AF65-F5344CB8AC3E}">
        <p14:creationId xmlns:p14="http://schemas.microsoft.com/office/powerpoint/2010/main" val="387848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8449" y="1835505"/>
            <a:ext cx="9975760" cy="439967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Меню входа представляет собой выбор режимов. </a:t>
            </a:r>
          </a:p>
          <a:p>
            <a:pPr marL="0" indent="0" algn="ctr">
              <a:buNone/>
            </a:pPr>
            <a:r>
              <a:rPr lang="ru-RU" dirty="0"/>
              <a:t>Оно появляется сразу как только как игрок зашёл в игру.</a:t>
            </a:r>
          </a:p>
          <a:p>
            <a:pPr marL="0" indent="0" algn="ctr">
              <a:buNone/>
            </a:pPr>
            <a:r>
              <a:rPr lang="ru-RU" dirty="0"/>
              <a:t> Тут можно выбрать один из сценариев игры Оборона или Выживание.</a:t>
            </a:r>
          </a:p>
          <a:p>
            <a:pPr marL="0" indent="0" algn="ctr">
              <a:buNone/>
            </a:pPr>
            <a:r>
              <a:rPr lang="ru-RU" dirty="0"/>
              <a:t>Для начала лучше выбрать Оборону, так как в этом режиме предусмотрено постепенное повышение сложности.</a:t>
            </a:r>
          </a:p>
          <a:p>
            <a:pPr marL="0" indent="0" algn="ctr">
              <a:buNone/>
            </a:pPr>
            <a:r>
              <a:rPr lang="ru-RU" dirty="0"/>
              <a:t>Перед тем, как нажать на кнопку выбора игры убедитесь, что вы готовы: положите руку либо на мышь либо на стрелочки и пробел.</a:t>
            </a:r>
          </a:p>
        </p:txBody>
      </p:sp>
    </p:spTree>
    <p:extLst>
      <p:ext uri="{BB962C8B-B14F-4D97-AF65-F5344CB8AC3E}">
        <p14:creationId xmlns:p14="http://schemas.microsoft.com/office/powerpoint/2010/main" val="414577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3755" y="293622"/>
            <a:ext cx="3932237" cy="561540"/>
          </a:xfrm>
        </p:spPr>
        <p:txBody>
          <a:bodyPr/>
          <a:lstStyle/>
          <a:p>
            <a:r>
              <a:rPr lang="ru-RU" dirty="0"/>
              <a:t>Оборона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ECA0B10D-4ED8-4E88-9660-FFFFA96C0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661" y="1047054"/>
            <a:ext cx="4082841" cy="4572000"/>
          </a:xfr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C527CC41-44D2-4883-9E86-461AE2EFA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7541" y="1243209"/>
            <a:ext cx="3932237" cy="4567737"/>
          </a:xfrm>
        </p:spPr>
        <p:txBody>
          <a:bodyPr/>
          <a:lstStyle/>
          <a:p>
            <a:r>
              <a:rPr lang="ru-RU" dirty="0"/>
              <a:t>Строка характеристик ===========</a:t>
            </a:r>
            <a:r>
              <a:rPr lang="en-US" dirty="0"/>
              <a:t>==&gt;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Союзная база ================</a:t>
            </a:r>
            <a:r>
              <a:rPr lang="en-US" dirty="0"/>
              <a:t>====&gt;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Корабль игрока ==================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36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926" y="1426380"/>
            <a:ext cx="10515600" cy="4351338"/>
          </a:xfrm>
        </p:spPr>
        <p:txBody>
          <a:bodyPr/>
          <a:lstStyle/>
          <a:p>
            <a:pPr algn="just"/>
            <a:r>
              <a:rPr lang="ru-RU" dirty="0"/>
              <a:t>В этом режиме вы можете управлять своим кораблём, уворачиваясь от вражески снарядов и не давать врагам приблизиться к вашей базе. Если вражеский корабль коснётся вашей базы – вы проиграли, если у вас закончились жизни (прочность щитов) вы тоже проиграли. Изначально у вас 3 жизни(3 единицы прочности щитов). За каждого убитого вами врага вам дают по 100 очков, за каждого убитого зелёного врага вы получаете дополнительную жизнь (+1 к прочности щитов). Ваша задача побить рекорд  -- продержать как можно дольше  и уничтожить как можно больше врагов.</a:t>
            </a:r>
          </a:p>
        </p:txBody>
      </p:sp>
    </p:spTree>
    <p:extLst>
      <p:ext uri="{BB962C8B-B14F-4D97-AF65-F5344CB8AC3E}">
        <p14:creationId xmlns:p14="http://schemas.microsoft.com/office/powerpoint/2010/main" val="134850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46323" y="510008"/>
            <a:ext cx="5648218" cy="918882"/>
          </a:xfrm>
        </p:spPr>
        <p:txBody>
          <a:bodyPr/>
          <a:lstStyle/>
          <a:p>
            <a:r>
              <a:rPr lang="ru-RU" sz="2400" dirty="0"/>
              <a:t>Выживание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B8FFEC74-D64D-45B0-82AA-6A4ED1823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2724" y="2778015"/>
            <a:ext cx="4729132" cy="3463447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  							                 ↑</a:t>
            </a:r>
            <a:endParaRPr lang="en-US" dirty="0"/>
          </a:p>
          <a:p>
            <a:r>
              <a:rPr lang="ru-RU" sz="2900" dirty="0">
                <a:solidFill>
                  <a:schemeClr val="tx1"/>
                </a:solidFill>
              </a:rPr>
              <a:t>Корабль игрока ==================</a:t>
            </a:r>
            <a:r>
              <a:rPr lang="en-US" sz="2900" dirty="0">
                <a:solidFill>
                  <a:schemeClr val="tx1"/>
                </a:solidFill>
              </a:rPr>
              <a:t>╝</a:t>
            </a:r>
            <a:endParaRPr lang="ru-RU" sz="29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533EA8D3-CD19-4DB7-ABAE-584E6C7143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077483" y="1059188"/>
            <a:ext cx="3335839" cy="4333267"/>
          </a:xfr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xmlns="" id="{1E720C49-557F-4FF9-91EB-2A78D0DE0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0512" y="1741487"/>
            <a:ext cx="4396339" cy="276825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&lt;===========</a:t>
            </a:r>
            <a:r>
              <a:rPr lang="ru-RU" sz="1600" dirty="0"/>
              <a:t>Астероид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&lt;===========</a:t>
            </a:r>
            <a:r>
              <a:rPr lang="ru-RU" sz="1600" dirty="0"/>
              <a:t>Астероид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061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1304"/>
            <a:ext cx="10515600" cy="4351338"/>
          </a:xfrm>
        </p:spPr>
        <p:txBody>
          <a:bodyPr/>
          <a:lstStyle/>
          <a:p>
            <a:pPr lvl="1"/>
            <a:r>
              <a:rPr lang="ru-RU" dirty="0"/>
              <a:t>В этом режиме вы можете управлять своим кораблём, уворачиваясь от астероидов. В этом режиме игра проходит в режиме 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</a:rPr>
              <a:t>”</a:t>
            </a:r>
            <a:r>
              <a:rPr lang="en-US" b="0" i="0" dirty="0">
                <a:effectLst/>
                <a:latin typeface="arial" panose="020B0604020202020204" pitchFamily="34" charset="0"/>
              </a:rPr>
              <a:t>Stealth”</a:t>
            </a:r>
            <a:r>
              <a:rPr lang="ru-RU" dirty="0">
                <a:latin typeface="arial" panose="020B0604020202020204" pitchFamily="34" charset="0"/>
              </a:rPr>
              <a:t> – у вас нет не оружия не щитов. У вас нет права на ошибку, так как любое столкновение с астероидом погубит ваш лёгкий корабль. Управление производится строго стрелочками на клавиатуре, так-как использование мыши сильно облегчает задачу и игра становится менее интересной.</a:t>
            </a:r>
          </a:p>
          <a:p>
            <a:pPr lvl="1"/>
            <a:r>
              <a:rPr lang="ru-RU" dirty="0">
                <a:latin typeface="arial" panose="020B0604020202020204" pitchFamily="34" charset="0"/>
              </a:rPr>
              <a:t>Некоторые астероиды носятся как пули, а некоторые наоборот летят крайне медленно. Поэтому необходима крайняя концентрация на игре и  просчёт возможных траекторий астероидов.</a:t>
            </a:r>
          </a:p>
          <a:p>
            <a:pPr lvl="1"/>
            <a:r>
              <a:rPr lang="ru-RU" dirty="0">
                <a:latin typeface="arial" panose="020B0604020202020204" pitchFamily="34" charset="0"/>
              </a:rPr>
              <a:t>Тут нет системы подсчёта, по сколько игра не даёт возможности взглянуть на неё. Лучшим решением является оставить больше обзора игроку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12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79AF1E2-9128-48AF-ABF2-DE6ED6D9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430" y="571324"/>
            <a:ext cx="9404723" cy="1400530"/>
          </a:xfrm>
        </p:spPr>
        <p:txBody>
          <a:bodyPr/>
          <a:lstStyle/>
          <a:p>
            <a:r>
              <a:rPr lang="ru-RU" sz="2400" dirty="0"/>
              <a:t>Выход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19FEA3F7-4909-4FA5-8C06-F9F7C8AA2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6700" y="5399006"/>
            <a:ext cx="7639049" cy="576262"/>
          </a:xfrm>
        </p:spPr>
        <p:txBody>
          <a:bodyPr/>
          <a:lstStyle/>
          <a:p>
            <a:r>
              <a:rPr lang="ru-RU" dirty="0"/>
              <a:t>выход у обороны и выход у выживания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43CFFFAE-5004-4FA6-A8EF-37300E2501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60" y="1271589"/>
            <a:ext cx="3711841" cy="412741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18294FC9-3023-48B1-A33A-821678A0E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308" y="1271589"/>
            <a:ext cx="3715483" cy="41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7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633C413-AC47-4ED3-B9CB-360CBD7C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619" y="1689664"/>
            <a:ext cx="8946541" cy="4195481"/>
          </a:xfrm>
        </p:spPr>
        <p:txBody>
          <a:bodyPr/>
          <a:lstStyle/>
          <a:p>
            <a:r>
              <a:rPr lang="ru-RU" dirty="0"/>
              <a:t>На первом скриншоте показан конец игры на обороне, втором конец игры выживания. </a:t>
            </a:r>
          </a:p>
          <a:p>
            <a:endParaRPr lang="ru-RU" dirty="0"/>
          </a:p>
          <a:p>
            <a:r>
              <a:rPr lang="ru-RU" dirty="0"/>
              <a:t>В обороне показано только ваши очки за этот бой и рекордные очки(если вы побили рекорд то эти значения будут равны)</a:t>
            </a:r>
          </a:p>
          <a:p>
            <a:r>
              <a:rPr lang="ru-RU" dirty="0"/>
              <a:t>В выживании нету счёта очков.</a:t>
            </a:r>
          </a:p>
          <a:p>
            <a:pPr marL="0" indent="0">
              <a:buNone/>
            </a:pPr>
            <a:r>
              <a:rPr lang="ru-RU" dirty="0"/>
              <a:t>Вам напишут мотивационную фразу или подсказку.</a:t>
            </a:r>
          </a:p>
        </p:txBody>
      </p:sp>
    </p:spTree>
    <p:extLst>
      <p:ext uri="{BB962C8B-B14F-4D97-AF65-F5344CB8AC3E}">
        <p14:creationId xmlns:p14="http://schemas.microsoft.com/office/powerpoint/2010/main" val="1791499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382</Words>
  <Application>Microsoft Office PowerPoint</Application>
  <PresentationFormat>Широкоэкранный</PresentationFormat>
  <Paragraphs>65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Arial</vt:lpstr>
      <vt:lpstr>Century Gothic</vt:lpstr>
      <vt:lpstr>Wingdings</vt:lpstr>
      <vt:lpstr>Wingdings 3</vt:lpstr>
      <vt:lpstr>Ион</vt:lpstr>
      <vt:lpstr>Проект по PyGame</vt:lpstr>
      <vt:lpstr>Вход в игру</vt:lpstr>
      <vt:lpstr>Презентация PowerPoint</vt:lpstr>
      <vt:lpstr>Оборона</vt:lpstr>
      <vt:lpstr>Презентация PowerPoint</vt:lpstr>
      <vt:lpstr>Выживание</vt:lpstr>
      <vt:lpstr>Презентация PowerPoint</vt:lpstr>
      <vt:lpstr>Выход</vt:lpstr>
      <vt:lpstr>Презентация PowerPoint</vt:lpstr>
      <vt:lpstr>Следует отметить</vt:lpstr>
      <vt:lpstr>Возможно добавить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</dc:title>
  <dc:creator>Sasha</dc:creator>
  <cp:lastModifiedBy>Sasha</cp:lastModifiedBy>
  <cp:revision>16</cp:revision>
  <dcterms:created xsi:type="dcterms:W3CDTF">2021-01-24T20:29:40Z</dcterms:created>
  <dcterms:modified xsi:type="dcterms:W3CDTF">2021-01-29T21:25:25Z</dcterms:modified>
</cp:coreProperties>
</file>