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9" r:id="rId5"/>
    <p:sldId id="261" r:id="rId6"/>
    <p:sldId id="270" r:id="rId7"/>
    <p:sldId id="262" r:id="rId8"/>
    <p:sldId id="271" r:id="rId9"/>
    <p:sldId id="27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948" y="1122363"/>
            <a:ext cx="9334051" cy="216947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BRRRRRT ISA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948" y="4582758"/>
            <a:ext cx="9334051" cy="1161826"/>
          </a:xfrm>
        </p:spPr>
        <p:txBody>
          <a:bodyPr/>
          <a:lstStyle/>
          <a:p>
            <a:pPr algn="ctr"/>
            <a:r>
              <a:rPr lang="en-US" dirty="0" smtClean="0"/>
              <a:t>By Ryan Ramirez and Sovreign-Ariel McCarthy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3186"/>
            <a:ext cx="9906000" cy="763793"/>
          </a:xfrm>
        </p:spPr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011680"/>
            <a:ext cx="9906000" cy="3787458"/>
          </a:xfrm>
        </p:spPr>
        <p:txBody>
          <a:bodyPr/>
          <a:lstStyle/>
          <a:p>
            <a:r>
              <a:rPr lang="en-US" sz="2200" dirty="0" smtClean="0">
                <a:solidFill>
                  <a:schemeClr val="bg1"/>
                </a:solidFill>
              </a:rPr>
              <a:t>Although implementing BRRRRRT had its fair share of smooth sailing, we did have a couple of bumps along the way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initially decided to create two additional functions which had proven to be too harsh for our time sensitivity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THE CHANGE IN FUNCTIONALITY EFFECTED THE AMOUNT OF BITS NEEDED FOR THE OPCODE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0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3186"/>
            <a:ext cx="9906000" cy="763793"/>
          </a:xfrm>
        </p:spPr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011680"/>
            <a:ext cx="9906000" cy="3787458"/>
          </a:xfrm>
        </p:spPr>
        <p:txBody>
          <a:bodyPr/>
          <a:lstStyle/>
          <a:p>
            <a:r>
              <a:rPr lang="en-US" sz="2200" dirty="0" smtClean="0">
                <a:solidFill>
                  <a:schemeClr val="bg1"/>
                </a:solidFill>
              </a:rPr>
              <a:t>The initial plan was to implement as many functions as we needed in order to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produce a user friendly coding language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Create a sense of familiarity (without redundancy)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an ISA in which we can utilize each skill learned throughout the semester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Find out if we can surpass our own expectations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580913"/>
            <a:ext cx="9906000" cy="817581"/>
          </a:xfrm>
        </p:spPr>
        <p:txBody>
          <a:bodyPr/>
          <a:lstStyle/>
          <a:p>
            <a:r>
              <a:rPr lang="en-US" dirty="0" smtClean="0"/>
              <a:t>Original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000922"/>
            <a:ext cx="9906000" cy="379821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Multiplication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Takes the number stored in register 0 and multiplies it to a number input by a user. </a:t>
            </a:r>
            <a:r>
              <a:rPr lang="en-US" dirty="0"/>
              <a:t>The new number </a:t>
            </a:r>
            <a:r>
              <a:rPr lang="en-US" dirty="0" smtClean="0"/>
              <a:t>gets stored back into register 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Division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Takes the number stored in register 0 and </a:t>
            </a:r>
            <a:r>
              <a:rPr lang="en-US" dirty="0" smtClean="0"/>
              <a:t>divides </a:t>
            </a:r>
            <a:r>
              <a:rPr lang="en-US" dirty="0"/>
              <a:t>it </a:t>
            </a:r>
            <a:r>
              <a:rPr lang="en-US" dirty="0" smtClean="0"/>
              <a:t>by </a:t>
            </a:r>
            <a:r>
              <a:rPr lang="en-US" dirty="0"/>
              <a:t>a number input by a user. </a:t>
            </a:r>
            <a:r>
              <a:rPr lang="en-US" dirty="0" smtClean="0"/>
              <a:t>The new number gets </a:t>
            </a:r>
            <a:r>
              <a:rPr lang="en-US" dirty="0"/>
              <a:t>stored back into register </a:t>
            </a:r>
            <a:r>
              <a:rPr lang="en-US" dirty="0" smtClean="0"/>
              <a:t>0</a:t>
            </a:r>
          </a:p>
          <a:p>
            <a:r>
              <a:rPr lang="en-US" dirty="0">
                <a:solidFill>
                  <a:schemeClr val="bg1"/>
                </a:solidFill>
              </a:rPr>
              <a:t>Brrrrrt_Modulus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Takes the number stored in register 0 and divides it by a number input by a user. The remainder of the new number gets stored back into register 0</a:t>
            </a:r>
          </a:p>
          <a:p>
            <a:r>
              <a:rPr lang="en-US" dirty="0">
                <a:solidFill>
                  <a:schemeClr val="bg1"/>
                </a:solidFill>
              </a:rPr>
              <a:t>Brrrrrt_Round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Takes in a number, input by a user, and rounds it up or down to its respective proximity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6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3" y="216071"/>
            <a:ext cx="6286499" cy="6525365"/>
          </a:xfrm>
        </p:spPr>
      </p:pic>
    </p:spTree>
    <p:extLst>
      <p:ext uri="{BB962C8B-B14F-4D97-AF65-F5344CB8AC3E}">
        <p14:creationId xmlns:p14="http://schemas.microsoft.com/office/powerpoint/2010/main" val="3920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580913"/>
            <a:ext cx="9906000" cy="817581"/>
          </a:xfrm>
        </p:spPr>
        <p:txBody>
          <a:bodyPr/>
          <a:lstStyle/>
          <a:p>
            <a:r>
              <a:rPr lang="en-US" dirty="0" smtClean="0"/>
              <a:t>Additional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000922"/>
            <a:ext cx="9906000" cy="379821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Subtraction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Takes the number stored in register 0 and subtracts it by a number input by a user. </a:t>
            </a:r>
            <a:r>
              <a:rPr lang="en-US" dirty="0"/>
              <a:t>The new number </a:t>
            </a:r>
            <a:r>
              <a:rPr lang="en-US" dirty="0" smtClean="0"/>
              <a:t>gets stored back into register 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Addition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Takes the number stored in register 0 and </a:t>
            </a:r>
            <a:r>
              <a:rPr lang="en-US" dirty="0" smtClean="0"/>
              <a:t>adds it to </a:t>
            </a:r>
            <a:r>
              <a:rPr lang="en-US" dirty="0"/>
              <a:t>a number input by a user. </a:t>
            </a:r>
            <a:r>
              <a:rPr lang="en-US" dirty="0" smtClean="0"/>
              <a:t>The new number gets </a:t>
            </a:r>
            <a:r>
              <a:rPr lang="en-US" dirty="0"/>
              <a:t>stored back into register </a:t>
            </a:r>
            <a:r>
              <a:rPr lang="en-US" dirty="0" smtClean="0"/>
              <a:t>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jump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Allows program to utilize looping capabilities</a:t>
            </a: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skip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Creates the ability to skip an instruction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Halt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Terminates the instruction calls</a:t>
            </a:r>
          </a:p>
          <a:p>
            <a:r>
              <a:rPr lang="en-US" dirty="0">
                <a:solidFill>
                  <a:schemeClr val="bg1"/>
                </a:solidFill>
              </a:rPr>
              <a:t>clear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Clears register 0 (sets it’s value to 0)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7" y="1076326"/>
            <a:ext cx="5017773" cy="471487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14" y="1076326"/>
            <a:ext cx="4775200" cy="4714874"/>
          </a:xfrm>
        </p:spPr>
      </p:pic>
    </p:spTree>
    <p:extLst>
      <p:ext uri="{BB962C8B-B14F-4D97-AF65-F5344CB8AC3E}">
        <p14:creationId xmlns:p14="http://schemas.microsoft.com/office/powerpoint/2010/main" val="5777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580913"/>
            <a:ext cx="9906000" cy="817581"/>
          </a:xfrm>
        </p:spPr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Additional Functions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000922"/>
            <a:ext cx="9906000" cy="379821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Allows for user 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Gives BRRRRRT the ability to output data and messages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Load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Loads a value </a:t>
            </a:r>
            <a:r>
              <a:rPr lang="en-US" dirty="0" smtClean="0"/>
              <a:t>from one register into </a:t>
            </a:r>
            <a:r>
              <a:rPr lang="en-US" dirty="0"/>
              <a:t>register 0 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Load_indirect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/>
              <a:t>Loads a value from a </a:t>
            </a:r>
            <a:r>
              <a:rPr lang="en-US" dirty="0" smtClean="0"/>
              <a:t>register’s memory address into register 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Store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/>
              <a:t>Stores the value of register 0 in </a:t>
            </a:r>
            <a:r>
              <a:rPr lang="en-US" dirty="0" smtClean="0"/>
              <a:t>a different </a:t>
            </a:r>
            <a:r>
              <a:rPr lang="en-US" dirty="0"/>
              <a:t>register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Store_indirect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/>
              <a:t>Stores the value of register 0 </a:t>
            </a:r>
            <a:r>
              <a:rPr lang="en-US" dirty="0" smtClean="0"/>
              <a:t>into </a:t>
            </a:r>
            <a:r>
              <a:rPr lang="en-US" dirty="0"/>
              <a:t>the address of </a:t>
            </a:r>
            <a:r>
              <a:rPr lang="en-US" dirty="0" smtClean="0"/>
              <a:t>a different </a:t>
            </a:r>
            <a:r>
              <a:rPr lang="en-US" dirty="0"/>
              <a:t>register. The address that the register holds </a:t>
            </a:r>
            <a:r>
              <a:rPr lang="en-US" dirty="0" smtClean="0"/>
              <a:t>is restricted to values between 0 </a:t>
            </a:r>
            <a:r>
              <a:rPr lang="en-US" dirty="0"/>
              <a:t>and </a:t>
            </a:r>
            <a:r>
              <a:rPr lang="en-US" dirty="0" smtClean="0"/>
              <a:t>255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9" y="1371600"/>
            <a:ext cx="5187706" cy="44195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06" y="1371600"/>
            <a:ext cx="5540188" cy="4419599"/>
          </a:xfrm>
        </p:spPr>
      </p:pic>
    </p:spTree>
    <p:extLst>
      <p:ext uri="{BB962C8B-B14F-4D97-AF65-F5344CB8AC3E}">
        <p14:creationId xmlns:p14="http://schemas.microsoft.com/office/powerpoint/2010/main" val="82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828925"/>
            <a:ext cx="4436385" cy="197881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839" y="2228850"/>
            <a:ext cx="2596799" cy="3032758"/>
          </a:xfrm>
        </p:spPr>
      </p:pic>
    </p:spTree>
    <p:extLst>
      <p:ext uri="{BB962C8B-B14F-4D97-AF65-F5344CB8AC3E}">
        <p14:creationId xmlns:p14="http://schemas.microsoft.com/office/powerpoint/2010/main" val="608005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524</TotalTime>
  <Words>415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Mangal</vt:lpstr>
      <vt:lpstr>Trebuchet MS</vt:lpstr>
      <vt:lpstr>Tw Cen MT</vt:lpstr>
      <vt:lpstr>Arial</vt:lpstr>
      <vt:lpstr>Circuit</vt:lpstr>
      <vt:lpstr>BRRRRRT ISA</vt:lpstr>
      <vt:lpstr>The Plan</vt:lpstr>
      <vt:lpstr>Original Functions</vt:lpstr>
      <vt:lpstr>PowerPoint Presentation</vt:lpstr>
      <vt:lpstr>Additional Functions</vt:lpstr>
      <vt:lpstr>PowerPoint Presentation</vt:lpstr>
      <vt:lpstr>…Additional Functions continued</vt:lpstr>
      <vt:lpstr>PowerPoint Presentation</vt:lpstr>
      <vt:lpstr>Other Stuff</vt:lpstr>
      <vt:lpstr>Complications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BRRRRRT ISA</dc:title>
  <dc:creator>Sovreign-Ariel McCarthy</dc:creator>
  <cp:lastModifiedBy>Sovreign-Ariel McCarthy</cp:lastModifiedBy>
  <cp:revision>19</cp:revision>
  <dcterms:created xsi:type="dcterms:W3CDTF">2017-12-13T07:59:39Z</dcterms:created>
  <dcterms:modified xsi:type="dcterms:W3CDTF">2017-12-14T19:59:00Z</dcterms:modified>
</cp:coreProperties>
</file>