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4ADC-E97D-4A63-B0FF-ADB80B51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A526-CCCC-42B2-A8EA-84133BC3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8B84-EA67-4484-8105-B138EDCD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691E-7C3A-448E-886C-32C3FECE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DAB9-BB7E-4A16-A2FE-48D9BD6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8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C129-6C1C-404F-917B-561F7E60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1615-C8D6-4ED3-9577-3D3ED574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6A5B-910B-4C4F-9C4D-C18E7A3F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DD4B-F041-4AFE-90F3-7469C60E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4613-B59F-4496-BC14-D95ADF93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E0181-A21F-4771-B776-61090948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F89E7-DC8A-4761-9A2D-42B3C868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91AB-ED23-41BE-97A4-3D9AFC65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A1C6A-FCB4-4376-9AAA-F27AF80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85A6-D269-4756-911A-6D3866F4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4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4A99-0F0B-4685-B904-0129B823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968C-AABA-4B82-BD86-55D72BAA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3149-0ADE-42C3-8F02-04CAAAD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0C49-1579-4497-98F5-10AFFA4A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356F-E981-4F49-9EDC-F767A42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80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7368-0DED-4CFA-92AE-BC87F474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BCBD-B44F-4FE4-89CA-51FBC31E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E9C0-356E-4419-BA60-F310CED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2AC8-6432-4734-B98A-2B3A1FBD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0909-4B58-4971-8237-BEFB47A0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8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C88-A729-4376-9385-D7BC9680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4961-3D0D-4869-902C-3D6343C6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8B6C3-0C77-4D21-86FC-239B2B8B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D7B0-413B-43A0-989C-A248C344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1BA5-8FAE-46EC-9C4D-67EFE2B6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4F29-610F-4803-B69D-7DFED89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3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7BF-8F97-4567-929C-9AB2C1D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A3AB-E774-4BA6-BFFB-955DB0CC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088E6-C880-4690-96CA-BE824DE7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A250-99DF-45E8-A195-99E7DA80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B98C-14ED-4D10-AC36-2BC200B9D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AC0CF-3CAE-4F7B-8F4F-7477DA9A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11D2F-2157-49DB-A7B6-2E9A428C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F9401-380B-4AB2-8A91-67A31C79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1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AA90-7097-4D7C-8DA3-8332F7E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0BD56-E274-47C8-9475-FD33027E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C43C-B739-4A18-AED4-A23B3678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D08D-D600-4E76-940F-0EFCF056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F712F-9270-4767-BB21-0DFE9779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6A3AB-EA2E-4F26-8646-0276F332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29F1-86B7-4F29-A9E3-361D1AE5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00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6C4-9FAA-49B8-941A-77311B20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A725-D47B-47CF-81C5-62D28AB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34A73-EE8B-43CD-BC20-456ACFA8C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8B3C0-55B6-45CB-AAD3-C6FC44B4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4D82-906F-404D-B33C-3F009F0A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3486-7CCC-4A28-8383-A54E64CF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8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2DC6-C13D-496D-BBEF-22EFE39F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8E177-4B84-475A-847D-2C7BCD1E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C8FA-C82A-46DB-865F-31B40F1A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D428-4B90-4750-978F-9E963618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56A3-D9A1-4E1C-BD25-D217B7DD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227F-3DB8-4497-9B21-BFB6DF71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84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C39CB-DFB7-4CE4-AC67-B25F0F9D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64C1-14DD-4E8A-B2E3-236EB84B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C07E-0C01-4194-9FDD-4679F8E9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61F4-8F19-462A-8438-641B033BF42D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63DD-8D1A-4F4B-8A98-56F943BD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7F0-F140-4F45-9F7F-200A3CE0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460B-57D6-4EEE-B9FF-7DB5497CAF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14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55F6-95EE-4D36-A905-3F0FF970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Backpropagation XOR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5BD2D-034C-4FD1-B49B-504242ADA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76-6AC3-410C-B2CA-E85EB398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0EA4-D0CD-4FF5-8369-1665DC01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Two perceptrons in the hidden layer</a:t>
            </a:r>
          </a:p>
          <a:p>
            <a:r>
              <a:rPr lang="da-DK" dirty="0"/>
              <a:t>One output perceptron</a:t>
            </a:r>
          </a:p>
          <a:p>
            <a:r>
              <a:rPr lang="da-DK" dirty="0" err="1"/>
              <a:t>Two</a:t>
            </a:r>
            <a:r>
              <a:rPr lang="da-DK" dirty="0"/>
              <a:t> inputs</a:t>
            </a:r>
          </a:p>
          <a:p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dirty="0" err="1"/>
              <a:t>randomely</a:t>
            </a:r>
            <a:r>
              <a:rPr lang="da-DK" dirty="0"/>
              <a:t> </a:t>
            </a:r>
          </a:p>
          <a:p>
            <a:r>
              <a:rPr lang="da-DK" dirty="0" err="1"/>
              <a:t>Sigmoid</a:t>
            </a:r>
            <a:r>
              <a:rPr lang="da-DK" dirty="0"/>
              <a:t> AF</a:t>
            </a:r>
          </a:p>
          <a:p>
            <a:r>
              <a:rPr lang="da-DK" dirty="0"/>
              <a:t>Shuffleing of the array</a:t>
            </a:r>
          </a:p>
          <a:p>
            <a:r>
              <a:rPr lang="da-DK" dirty="0"/>
              <a:t>Lenght of data array 1000 for </a:t>
            </a:r>
            <a:r>
              <a:rPr lang="da-DK" dirty="0" err="1"/>
              <a:t>training</a:t>
            </a:r>
            <a:endParaRPr lang="da-DK" dirty="0"/>
          </a:p>
          <a:p>
            <a:r>
              <a:rPr lang="da-DK" dirty="0"/>
              <a:t>Maximum nr. of </a:t>
            </a:r>
            <a:r>
              <a:rPr lang="da-DK" dirty="0" err="1"/>
              <a:t>epochs</a:t>
            </a:r>
            <a:r>
              <a:rPr lang="da-DK" dirty="0"/>
              <a:t> 10000</a:t>
            </a:r>
          </a:p>
          <a:p>
            <a:r>
              <a:rPr lang="da-DK" dirty="0" err="1"/>
              <a:t>Testing</a:t>
            </a:r>
            <a:r>
              <a:rPr lang="da-DK" dirty="0"/>
              <a:t> with 4 </a:t>
            </a:r>
            <a:r>
              <a:rPr lang="da-DK" dirty="0" err="1"/>
              <a:t>different</a:t>
            </a:r>
            <a:r>
              <a:rPr lang="da-DK" dirty="0"/>
              <a:t> inputs a 1000 times</a:t>
            </a:r>
          </a:p>
        </p:txBody>
      </p:sp>
    </p:spTree>
    <p:extLst>
      <p:ext uri="{BB962C8B-B14F-4D97-AF65-F5344CB8AC3E}">
        <p14:creationId xmlns:p14="http://schemas.microsoft.com/office/powerpoint/2010/main" val="39669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916-E51F-4EE4-BBA6-1F41D72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1B48DB-51C2-446E-A2E2-9E2200AC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3950" cy="2514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01074-F687-4B83-B10B-B0F319F36D1E}"/>
              </a:ext>
            </a:extLst>
          </p:cNvPr>
          <p:cNvSpPr txBox="1"/>
          <p:nvPr/>
        </p:nvSpPr>
        <p:spPr>
          <a:xfrm>
            <a:off x="6701762" y="3004959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With the sigmoid it would never reach exactly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C++ code stopped after reaching an error of 0.000001 with a learning a rate of 0.1.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 stopped after reaching an error of 0.0001.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Needs</a:t>
            </a:r>
            <a:r>
              <a:rPr lang="da-DK" dirty="0"/>
              <a:t> a check, to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it in </a:t>
            </a:r>
            <a:r>
              <a:rPr lang="da-DK" dirty="0" err="1"/>
              <a:t>some</a:t>
            </a:r>
            <a:r>
              <a:rPr lang="da-DK" dirty="0"/>
              <a:t> tolerance to 1, to </a:t>
            </a:r>
            <a:r>
              <a:rPr lang="da-DK" dirty="0" err="1"/>
              <a:t>compare</a:t>
            </a:r>
            <a:r>
              <a:rPr lang="da-DK" dirty="0"/>
              <a:t> to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result</a:t>
            </a:r>
            <a:r>
              <a:rPr lang="da-DK" dirty="0"/>
              <a:t>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AE9C865-5B10-4372-9747-851E184E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7655"/>
            <a:ext cx="5762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6B6FB-D640-4D55-A20C-E27EE36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8BBD05-D8BA-437A-91F3-F97428A7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15519" cy="985669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Different</a:t>
            </a:r>
            <a:r>
              <a:rPr lang="da-DK" dirty="0"/>
              <a:t> learning rates</a:t>
            </a:r>
          </a:p>
          <a:p>
            <a:r>
              <a:rPr lang="da-DK" dirty="0"/>
              <a:t>Sum of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pr. </a:t>
            </a:r>
            <a:r>
              <a:rPr lang="da-DK" dirty="0" err="1"/>
              <a:t>epoch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5EF5B88-6A37-4CFB-9F49-0A82F00D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31" y="3258428"/>
            <a:ext cx="4312597" cy="3234447"/>
          </a:xfrm>
          <a:prstGeom prst="rect">
            <a:avLst/>
          </a:prstGeom>
        </p:spPr>
      </p:pic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8BB2F3DD-DC38-4CE5-B422-C3D203C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" y="3269372"/>
            <a:ext cx="4298004" cy="3223503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2FA51986-D2EC-46E9-A62D-76028E29BFA6}"/>
              </a:ext>
            </a:extLst>
          </p:cNvPr>
          <p:cNvSpPr txBox="1"/>
          <p:nvPr/>
        </p:nvSpPr>
        <p:spPr>
          <a:xfrm>
            <a:off x="9524137" y="3759447"/>
            <a:ext cx="219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0.1 : 8788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0.3  : 2912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0.5 : 1750 </a:t>
            </a:r>
            <a:r>
              <a:rPr lang="da-DK" dirty="0" err="1"/>
              <a:t>epochs</a:t>
            </a:r>
            <a:r>
              <a:rPr lang="da-DK" dirty="0"/>
              <a:t>  </a:t>
            </a:r>
          </a:p>
          <a:p>
            <a:r>
              <a:rPr lang="da-DK" dirty="0"/>
              <a:t>0.7 : 1272 </a:t>
            </a:r>
            <a:r>
              <a:rPr lang="da-DK" dirty="0" err="1"/>
              <a:t>epochs</a:t>
            </a:r>
            <a:r>
              <a:rPr lang="da-DK" dirty="0"/>
              <a:t> </a:t>
            </a:r>
          </a:p>
          <a:p>
            <a:r>
              <a:rPr lang="da-DK" dirty="0"/>
              <a:t>0.9 : 986 </a:t>
            </a:r>
            <a:r>
              <a:rPr lang="da-DK" dirty="0" err="1"/>
              <a:t>epochs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92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3C09-955C-4F40-AFB2-21AED53F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2311-99B0-4565-867E-44A29CD5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r>
              <a:rPr lang="da-DK" dirty="0"/>
              <a:t>It was possible to teach a multilayer peceptron system to categorize the XOR-problem.</a:t>
            </a:r>
          </a:p>
          <a:p>
            <a:r>
              <a:rPr lang="da-DK" dirty="0"/>
              <a:t>Due to the random generation of weights it will sometimes get stuck on a local minimum and </a:t>
            </a:r>
            <a:r>
              <a:rPr lang="da-DK" dirty="0" err="1"/>
              <a:t>therefore</a:t>
            </a:r>
            <a:r>
              <a:rPr lang="da-DK" dirty="0"/>
              <a:t> </a:t>
            </a:r>
            <a:r>
              <a:rPr lang="da-DK" dirty="0" err="1"/>
              <a:t>fails</a:t>
            </a:r>
            <a:r>
              <a:rPr lang="da-DK" dirty="0"/>
              <a:t> the training session.</a:t>
            </a:r>
          </a:p>
          <a:p>
            <a:r>
              <a:rPr lang="da-DK" dirty="0" err="1"/>
              <a:t>Higher</a:t>
            </a:r>
            <a:r>
              <a:rPr lang="da-DK" dirty="0"/>
              <a:t> learning rate </a:t>
            </a:r>
            <a:r>
              <a:rPr lang="da-DK" dirty="0" err="1"/>
              <a:t>makes</a:t>
            </a:r>
            <a:r>
              <a:rPr lang="da-DK" dirty="0"/>
              <a:t> it </a:t>
            </a:r>
            <a:r>
              <a:rPr lang="da-DK" dirty="0" err="1"/>
              <a:t>learn</a:t>
            </a:r>
            <a:r>
              <a:rPr lang="da-DK" dirty="0"/>
              <a:t> faster.</a:t>
            </a:r>
          </a:p>
          <a:p>
            <a:r>
              <a:rPr lang="da-DK" dirty="0" err="1"/>
              <a:t>Maybe</a:t>
            </a:r>
            <a:r>
              <a:rPr lang="da-DK" dirty="0"/>
              <a:t> TLU AF </a:t>
            </a:r>
            <a:r>
              <a:rPr lang="da-DK" dirty="0" err="1"/>
              <a:t>would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, due to the inputs   </a:t>
            </a:r>
          </a:p>
        </p:txBody>
      </p:sp>
      <p:pic>
        <p:nvPicPr>
          <p:cNvPr id="5" name="Billede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182BED2-61AE-4109-A575-B2182CBD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89" y="2587889"/>
            <a:ext cx="4054071" cy="304055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262B2D3-DA79-4E63-863C-91DB022F7750}"/>
              </a:ext>
            </a:extLst>
          </p:cNvPr>
          <p:cNvSpPr txBox="1"/>
          <p:nvPr/>
        </p:nvSpPr>
        <p:spPr>
          <a:xfrm>
            <a:off x="7649139" y="2287264"/>
            <a:ext cx="371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Plot of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stuck</a:t>
            </a:r>
            <a:r>
              <a:rPr lang="da-DK" dirty="0"/>
              <a:t> at a </a:t>
            </a:r>
            <a:r>
              <a:rPr lang="da-DK" dirty="0" err="1"/>
              <a:t>local</a:t>
            </a:r>
            <a:r>
              <a:rPr lang="da-DK" dirty="0"/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32548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9DC2F5581FB3849A067DC0686036099" ma:contentTypeVersion="2" ma:contentTypeDescription="Opret et nyt dokument." ma:contentTypeScope="" ma:versionID="9107912865a5814f4439e8da72e07512">
  <xsd:schema xmlns:xsd="http://www.w3.org/2001/XMLSchema" xmlns:xs="http://www.w3.org/2001/XMLSchema" xmlns:p="http://schemas.microsoft.com/office/2006/metadata/properties" xmlns:ns3="667177ab-7a18-407a-bb37-2ff63868660f" targetNamespace="http://schemas.microsoft.com/office/2006/metadata/properties" ma:root="true" ma:fieldsID="71f86f500bedb1bf7877b842e92dfed2" ns3:_="">
    <xsd:import namespace="667177ab-7a18-407a-bb37-2ff638686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177ab-7a18-407a-bb37-2ff638686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D297A-E9AD-430F-992B-F088B6BA46C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67177ab-7a18-407a-bb37-2ff63868660f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5EE431-DEBA-41F5-94B5-6F6D716F2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A2C76E-E67C-4C2B-91BD-7FB11C760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177ab-7a18-407a-bb37-2ff638686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Backpropagation XOR</vt:lpstr>
      <vt:lpstr>Setup</vt:lpstr>
      <vt:lpstr>Results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XOR</dc:title>
  <dc:creator>Viktor Poulsen</dc:creator>
  <cp:lastModifiedBy>mads peters</cp:lastModifiedBy>
  <cp:revision>17</cp:revision>
  <dcterms:created xsi:type="dcterms:W3CDTF">2019-08-14T14:08:41Z</dcterms:created>
  <dcterms:modified xsi:type="dcterms:W3CDTF">2019-08-16T07:20:47Z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0x010100C9DC2F5581FB3849A067DC0686036099</vt:lpwstr>
  </property>
</Properties>
</file>