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s peters" initials="mp" lastIdx="1" clrIdx="0">
    <p:extLst>
      <p:ext uri="{19B8F6BF-5375-455C-9EA6-DF929625EA0E}">
        <p15:presenceInfo xmlns:p15="http://schemas.microsoft.com/office/powerpoint/2012/main" userId="7725e91344cde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626A1-BD2A-429B-AEFF-F05EACCE6496}" v="53" dt="2019-08-09T12:04:07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s peters" userId="7725e91344cded64" providerId="LiveId" clId="{4A2626A1-BD2A-429B-AEFF-F05EACCE6496}"/>
    <pc:docChg chg="undo custSel addSld modSld">
      <pc:chgData name="mads peters" userId="7725e91344cded64" providerId="LiveId" clId="{4A2626A1-BD2A-429B-AEFF-F05EACCE6496}" dt="2019-08-09T12:04:23.508" v="2640" actId="1076"/>
      <pc:docMkLst>
        <pc:docMk/>
      </pc:docMkLst>
      <pc:sldChg chg="addSp modSp">
        <pc:chgData name="mads peters" userId="7725e91344cded64" providerId="LiveId" clId="{4A2626A1-BD2A-429B-AEFF-F05EACCE6496}" dt="2019-08-08T09:23:38.810" v="1890" actId="1076"/>
        <pc:sldMkLst>
          <pc:docMk/>
          <pc:sldMk cId="3123902073" sldId="257"/>
        </pc:sldMkLst>
        <pc:spChg chg="mod">
          <ac:chgData name="mads peters" userId="7725e91344cded64" providerId="LiveId" clId="{4A2626A1-BD2A-429B-AEFF-F05EACCE6496}" dt="2019-08-08T08:31:45.259" v="713" actId="20577"/>
          <ac:spMkLst>
            <pc:docMk/>
            <pc:sldMk cId="3123902073" sldId="257"/>
            <ac:spMk id="3" creationId="{AC9F6657-872B-42D2-B60E-9DF8EDF560CD}"/>
          </ac:spMkLst>
        </pc:spChg>
        <pc:spChg chg="add mod">
          <ac:chgData name="mads peters" userId="7725e91344cded64" providerId="LiveId" clId="{4A2626A1-BD2A-429B-AEFF-F05EACCE6496}" dt="2019-08-08T09:23:38.810" v="1890" actId="1076"/>
          <ac:spMkLst>
            <pc:docMk/>
            <pc:sldMk cId="3123902073" sldId="257"/>
            <ac:spMk id="4" creationId="{59A9538E-0CFC-42F3-97E1-B0E2ED920F9C}"/>
          </ac:spMkLst>
        </pc:spChg>
      </pc:sldChg>
      <pc:sldChg chg="modSp">
        <pc:chgData name="mads peters" userId="7725e91344cded64" providerId="LiveId" clId="{4A2626A1-BD2A-429B-AEFF-F05EACCE6496}" dt="2019-08-09T11:55:58.540" v="2362" actId="20577"/>
        <pc:sldMkLst>
          <pc:docMk/>
          <pc:sldMk cId="753397640" sldId="258"/>
        </pc:sldMkLst>
        <pc:spChg chg="mod">
          <ac:chgData name="mads peters" userId="7725e91344cded64" providerId="LiveId" clId="{4A2626A1-BD2A-429B-AEFF-F05EACCE6496}" dt="2019-08-09T11:55:58.540" v="2362" actId="20577"/>
          <ac:spMkLst>
            <pc:docMk/>
            <pc:sldMk cId="753397640" sldId="258"/>
            <ac:spMk id="3" creationId="{8075AACF-D4CC-4718-A07E-885096C5C9BF}"/>
          </ac:spMkLst>
        </pc:spChg>
      </pc:sldChg>
      <pc:sldChg chg="addSp delSp modSp addCm">
        <pc:chgData name="mads peters" userId="7725e91344cded64" providerId="LiveId" clId="{4A2626A1-BD2A-429B-AEFF-F05EACCE6496}" dt="2019-08-08T09:31:35.573" v="2085" actId="1076"/>
        <pc:sldMkLst>
          <pc:docMk/>
          <pc:sldMk cId="1841346624" sldId="259"/>
        </pc:sldMkLst>
        <pc:spChg chg="mod">
          <ac:chgData name="mads peters" userId="7725e91344cded64" providerId="LiveId" clId="{4A2626A1-BD2A-429B-AEFF-F05EACCE6496}" dt="2019-08-08T09:25:05.985" v="1920" actId="1076"/>
          <ac:spMkLst>
            <pc:docMk/>
            <pc:sldMk cId="1841346624" sldId="259"/>
            <ac:spMk id="5" creationId="{5D5B7DB4-5DE0-4830-8274-26D180B08EE6}"/>
          </ac:spMkLst>
        </pc:spChg>
        <pc:spChg chg="mod">
          <ac:chgData name="mads peters" userId="7725e91344cded64" providerId="LiveId" clId="{4A2626A1-BD2A-429B-AEFF-F05EACCE6496}" dt="2019-08-08T09:25:11.258" v="1921" actId="1076"/>
          <ac:spMkLst>
            <pc:docMk/>
            <pc:sldMk cId="1841346624" sldId="259"/>
            <ac:spMk id="7" creationId="{342738A1-C538-418F-AFBC-1B4F1D22B96A}"/>
          </ac:spMkLst>
        </pc:spChg>
        <pc:spChg chg="mod">
          <ac:chgData name="mads peters" userId="7725e91344cded64" providerId="LiveId" clId="{4A2626A1-BD2A-429B-AEFF-F05EACCE6496}" dt="2019-08-08T09:31:35.573" v="2085" actId="1076"/>
          <ac:spMkLst>
            <pc:docMk/>
            <pc:sldMk cId="1841346624" sldId="259"/>
            <ac:spMk id="13" creationId="{E06F193D-DD05-4CFA-A22F-852816A83696}"/>
          </ac:spMkLst>
        </pc:spChg>
        <pc:spChg chg="mod">
          <ac:chgData name="mads peters" userId="7725e91344cded64" providerId="LiveId" clId="{4A2626A1-BD2A-429B-AEFF-F05EACCE6496}" dt="2019-08-08T09:31:33.421" v="2084" actId="1076"/>
          <ac:spMkLst>
            <pc:docMk/>
            <pc:sldMk cId="1841346624" sldId="259"/>
            <ac:spMk id="14" creationId="{D08D18E7-C9A4-42AC-960C-1F1AF87142EA}"/>
          </ac:spMkLst>
        </pc:spChg>
        <pc:spChg chg="add mod">
          <ac:chgData name="mads peters" userId="7725e91344cded64" providerId="LiveId" clId="{4A2626A1-BD2A-429B-AEFF-F05EACCE6496}" dt="2019-08-08T09:31:16.672" v="2079" actId="12"/>
          <ac:spMkLst>
            <pc:docMk/>
            <pc:sldMk cId="1841346624" sldId="259"/>
            <ac:spMk id="21" creationId="{594F9B4B-0538-4C11-8CAB-CD6098414980}"/>
          </ac:spMkLst>
        </pc:spChg>
        <pc:spChg chg="add mod">
          <ac:chgData name="mads peters" userId="7725e91344cded64" providerId="LiveId" clId="{4A2626A1-BD2A-429B-AEFF-F05EACCE6496}" dt="2019-08-08T09:31:25.767" v="2082" actId="14100"/>
          <ac:spMkLst>
            <pc:docMk/>
            <pc:sldMk cId="1841346624" sldId="259"/>
            <ac:spMk id="22" creationId="{A6035165-44AE-4F46-8B59-C8418CF3B305}"/>
          </ac:spMkLst>
        </pc:spChg>
        <pc:picChg chg="mod">
          <ac:chgData name="mads peters" userId="7725e91344cded64" providerId="LiveId" clId="{4A2626A1-BD2A-429B-AEFF-F05EACCE6496}" dt="2019-08-08T09:31:11.070" v="2077" actId="1076"/>
          <ac:picMkLst>
            <pc:docMk/>
            <pc:sldMk cId="1841346624" sldId="259"/>
            <ac:picMk id="4" creationId="{DCD983CD-44F6-4745-960A-B0DFAD5A9DF2}"/>
          </ac:picMkLst>
        </pc:picChg>
        <pc:picChg chg="del">
          <ac:chgData name="mads peters" userId="7725e91344cded64" providerId="LiveId" clId="{4A2626A1-BD2A-429B-AEFF-F05EACCE6496}" dt="2019-08-08T08:43:32.082" v="1727" actId="478"/>
          <ac:picMkLst>
            <pc:docMk/>
            <pc:sldMk cId="1841346624" sldId="259"/>
            <ac:picMk id="6" creationId="{323A41F2-9725-4E48-A0AA-99268450A5AA}"/>
          </ac:picMkLst>
        </pc:picChg>
        <pc:picChg chg="mod">
          <ac:chgData name="mads peters" userId="7725e91344cded64" providerId="LiveId" clId="{4A2626A1-BD2A-429B-AEFF-F05EACCE6496}" dt="2019-08-08T09:24:58.819" v="1916" actId="1076"/>
          <ac:picMkLst>
            <pc:docMk/>
            <pc:sldMk cId="1841346624" sldId="259"/>
            <ac:picMk id="8" creationId="{1D1FC39D-CAFF-4448-8196-E42463BA6C4D}"/>
          </ac:picMkLst>
        </pc:picChg>
        <pc:picChg chg="del">
          <ac:chgData name="mads peters" userId="7725e91344cded64" providerId="LiveId" clId="{4A2626A1-BD2A-429B-AEFF-F05EACCE6496}" dt="2019-08-08T08:43:20.211" v="1721" actId="478"/>
          <ac:picMkLst>
            <pc:docMk/>
            <pc:sldMk cId="1841346624" sldId="259"/>
            <ac:picMk id="10" creationId="{75E4C0E9-436D-4BAB-BD29-C384D3C416C8}"/>
          </ac:picMkLst>
        </pc:picChg>
        <pc:picChg chg="mod">
          <ac:chgData name="mads peters" userId="7725e91344cded64" providerId="LiveId" clId="{4A2626A1-BD2A-429B-AEFF-F05EACCE6496}" dt="2019-08-08T09:31:28.744" v="2083" actId="1076"/>
          <ac:picMkLst>
            <pc:docMk/>
            <pc:sldMk cId="1841346624" sldId="259"/>
            <ac:picMk id="11" creationId="{C514B984-59A6-4E6F-9497-370047581A27}"/>
          </ac:picMkLst>
        </pc:picChg>
        <pc:picChg chg="mod">
          <ac:chgData name="mads peters" userId="7725e91344cded64" providerId="LiveId" clId="{4A2626A1-BD2A-429B-AEFF-F05EACCE6496}" dt="2019-08-08T09:24:57.349" v="1915" actId="1076"/>
          <ac:picMkLst>
            <pc:docMk/>
            <pc:sldMk cId="1841346624" sldId="259"/>
            <ac:picMk id="12" creationId="{EC87B04D-BB66-4E17-BBBE-0C73507442B9}"/>
          </ac:picMkLst>
        </pc:picChg>
        <pc:picChg chg="mod">
          <ac:chgData name="mads peters" userId="7725e91344cded64" providerId="LiveId" clId="{4A2626A1-BD2A-429B-AEFF-F05EACCE6496}" dt="2019-08-08T09:25:01.827" v="1919" actId="1076"/>
          <ac:picMkLst>
            <pc:docMk/>
            <pc:sldMk cId="1841346624" sldId="259"/>
            <ac:picMk id="15" creationId="{94042949-40BB-46BC-AC83-9923046D8253}"/>
          </ac:picMkLst>
        </pc:picChg>
        <pc:picChg chg="mod">
          <ac:chgData name="mads peters" userId="7725e91344cded64" providerId="LiveId" clId="{4A2626A1-BD2A-429B-AEFF-F05EACCE6496}" dt="2019-08-08T09:25:00.789" v="1918" actId="1076"/>
          <ac:picMkLst>
            <pc:docMk/>
            <pc:sldMk cId="1841346624" sldId="259"/>
            <ac:picMk id="16" creationId="{B1E6FE19-59A6-43BE-ACC0-DB13838F1BE6}"/>
          </ac:picMkLst>
        </pc:picChg>
        <pc:picChg chg="add del mod">
          <ac:chgData name="mads peters" userId="7725e91344cded64" providerId="LiveId" clId="{4A2626A1-BD2A-429B-AEFF-F05EACCE6496}" dt="2019-08-08T09:22:02.012" v="1840" actId="478"/>
          <ac:picMkLst>
            <pc:docMk/>
            <pc:sldMk cId="1841346624" sldId="259"/>
            <ac:picMk id="17" creationId="{1D266011-DF51-43F0-B63B-9565CEF663FE}"/>
          </ac:picMkLst>
        </pc:picChg>
        <pc:picChg chg="add del mod">
          <ac:chgData name="mads peters" userId="7725e91344cded64" providerId="LiveId" clId="{4A2626A1-BD2A-429B-AEFF-F05EACCE6496}" dt="2019-08-08T09:22:58.592" v="1846" actId="478"/>
          <ac:picMkLst>
            <pc:docMk/>
            <pc:sldMk cId="1841346624" sldId="259"/>
            <ac:picMk id="18" creationId="{8281CA8D-7750-4123-BD84-3B1DD96CE95D}"/>
          </ac:picMkLst>
        </pc:picChg>
        <pc:picChg chg="add mod">
          <ac:chgData name="mads peters" userId="7725e91344cded64" providerId="LiveId" clId="{4A2626A1-BD2A-429B-AEFF-F05EACCE6496}" dt="2019-08-08T09:24:59.900" v="1917" actId="1076"/>
          <ac:picMkLst>
            <pc:docMk/>
            <pc:sldMk cId="1841346624" sldId="259"/>
            <ac:picMk id="19" creationId="{0348EA09-C806-4D15-94AF-8B177B6B3018}"/>
          </ac:picMkLst>
        </pc:picChg>
        <pc:picChg chg="add mod">
          <ac:chgData name="mads peters" userId="7725e91344cded64" providerId="LiveId" clId="{4A2626A1-BD2A-429B-AEFF-F05EACCE6496}" dt="2019-08-08T09:24:55.343" v="1913" actId="1076"/>
          <ac:picMkLst>
            <pc:docMk/>
            <pc:sldMk cId="1841346624" sldId="259"/>
            <ac:picMk id="20" creationId="{52D81BFE-FD2A-4DFF-8FB1-3AE6A2EEC657}"/>
          </ac:picMkLst>
        </pc:picChg>
      </pc:sldChg>
      <pc:sldChg chg="modSp">
        <pc:chgData name="mads peters" userId="7725e91344cded64" providerId="LiveId" clId="{4A2626A1-BD2A-429B-AEFF-F05EACCE6496}" dt="2019-08-09T12:03:40.673" v="2626" actId="20577"/>
        <pc:sldMkLst>
          <pc:docMk/>
          <pc:sldMk cId="1401556602" sldId="260"/>
        </pc:sldMkLst>
        <pc:spChg chg="mod">
          <ac:chgData name="mads peters" userId="7725e91344cded64" providerId="LiveId" clId="{4A2626A1-BD2A-429B-AEFF-F05EACCE6496}" dt="2019-08-09T12:03:40.673" v="2626" actId="20577"/>
          <ac:spMkLst>
            <pc:docMk/>
            <pc:sldMk cId="1401556602" sldId="260"/>
            <ac:spMk id="3" creationId="{A0BD10F8-B508-4BEB-889F-BA159A0312F8}"/>
          </ac:spMkLst>
        </pc:spChg>
      </pc:sldChg>
      <pc:sldChg chg="addSp modSp">
        <pc:chgData name="mads peters" userId="7725e91344cded64" providerId="LiveId" clId="{4A2626A1-BD2A-429B-AEFF-F05EACCE6496}" dt="2019-08-08T09:41:56.667" v="2126" actId="20577"/>
        <pc:sldMkLst>
          <pc:docMk/>
          <pc:sldMk cId="3080620720" sldId="261"/>
        </pc:sldMkLst>
        <pc:spChg chg="mod">
          <ac:chgData name="mads peters" userId="7725e91344cded64" providerId="LiveId" clId="{4A2626A1-BD2A-429B-AEFF-F05EACCE6496}" dt="2019-08-08T09:32:29.222" v="2086" actId="1076"/>
          <ac:spMkLst>
            <pc:docMk/>
            <pc:sldMk cId="3080620720" sldId="261"/>
            <ac:spMk id="6" creationId="{73F47240-C583-4499-8167-A437644BCBAF}"/>
          </ac:spMkLst>
        </pc:spChg>
        <pc:spChg chg="mod">
          <ac:chgData name="mads peters" userId="7725e91344cded64" providerId="LiveId" clId="{4A2626A1-BD2A-429B-AEFF-F05EACCE6496}" dt="2019-08-08T09:32:32.954" v="2087" actId="1076"/>
          <ac:spMkLst>
            <pc:docMk/>
            <pc:sldMk cId="3080620720" sldId="261"/>
            <ac:spMk id="9" creationId="{CA0EB2A4-B482-4C25-88EA-72C761C9E069}"/>
          </ac:spMkLst>
        </pc:spChg>
        <pc:spChg chg="add mod">
          <ac:chgData name="mads peters" userId="7725e91344cded64" providerId="LiveId" clId="{4A2626A1-BD2A-429B-AEFF-F05EACCE6496}" dt="2019-08-08T09:30:46.351" v="2072" actId="1076"/>
          <ac:spMkLst>
            <pc:docMk/>
            <pc:sldMk cId="3080620720" sldId="261"/>
            <ac:spMk id="12" creationId="{481B2341-0612-4145-920D-63CFF4DA0350}"/>
          </ac:spMkLst>
        </pc:spChg>
        <pc:spChg chg="add mod">
          <ac:chgData name="mads peters" userId="7725e91344cded64" providerId="LiveId" clId="{4A2626A1-BD2A-429B-AEFF-F05EACCE6496}" dt="2019-08-08T09:41:56.667" v="2126" actId="20577"/>
          <ac:spMkLst>
            <pc:docMk/>
            <pc:sldMk cId="3080620720" sldId="261"/>
            <ac:spMk id="13" creationId="{9B40B843-2673-406E-9B78-EEE78EF8F58F}"/>
          </ac:spMkLst>
        </pc:spChg>
        <pc:spChg chg="add mod">
          <ac:chgData name="mads peters" userId="7725e91344cded64" providerId="LiveId" clId="{4A2626A1-BD2A-429B-AEFF-F05EACCE6496}" dt="2019-08-08T09:31:01.990" v="2075" actId="1076"/>
          <ac:spMkLst>
            <pc:docMk/>
            <pc:sldMk cId="3080620720" sldId="261"/>
            <ac:spMk id="14" creationId="{2645CD9D-56C7-44EE-92C7-5ECE7279D464}"/>
          </ac:spMkLst>
        </pc:spChg>
        <pc:picChg chg="mod">
          <ac:chgData name="mads peters" userId="7725e91344cded64" providerId="LiveId" clId="{4A2626A1-BD2A-429B-AEFF-F05EACCE6496}" dt="2019-08-08T09:30:51.347" v="2073" actId="1076"/>
          <ac:picMkLst>
            <pc:docMk/>
            <pc:sldMk cId="3080620720" sldId="261"/>
            <ac:picMk id="4" creationId="{2105F397-11A5-4071-8A0C-D457ABDE36AA}"/>
          </ac:picMkLst>
        </pc:picChg>
        <pc:picChg chg="add mod">
          <ac:chgData name="mads peters" userId="7725e91344cded64" providerId="LiveId" clId="{4A2626A1-BD2A-429B-AEFF-F05EACCE6496}" dt="2019-08-08T09:25:51.285" v="1951" actId="1076"/>
          <ac:picMkLst>
            <pc:docMk/>
            <pc:sldMk cId="3080620720" sldId="261"/>
            <ac:picMk id="10" creationId="{408D37EA-AB66-4637-9685-7362915384D7}"/>
          </ac:picMkLst>
        </pc:picChg>
        <pc:picChg chg="add mod">
          <ac:chgData name="mads peters" userId="7725e91344cded64" providerId="LiveId" clId="{4A2626A1-BD2A-429B-AEFF-F05EACCE6496}" dt="2019-08-07T14:10:03.149" v="3" actId="1076"/>
          <ac:picMkLst>
            <pc:docMk/>
            <pc:sldMk cId="3080620720" sldId="261"/>
            <ac:picMk id="11" creationId="{1930EA1C-8081-4DE9-927C-8A7E59CDC034}"/>
          </ac:picMkLst>
        </pc:picChg>
      </pc:sldChg>
      <pc:sldChg chg="addSp delSp modSp add">
        <pc:chgData name="mads peters" userId="7725e91344cded64" providerId="LiveId" clId="{4A2626A1-BD2A-429B-AEFF-F05EACCE6496}" dt="2019-08-08T09:44:38.256" v="2168" actId="14100"/>
        <pc:sldMkLst>
          <pc:docMk/>
          <pc:sldMk cId="98098245" sldId="262"/>
        </pc:sldMkLst>
        <pc:spChg chg="mod">
          <ac:chgData name="mads peters" userId="7725e91344cded64" providerId="LiveId" clId="{4A2626A1-BD2A-429B-AEFF-F05EACCE6496}" dt="2019-08-07T14:12:00.804" v="19" actId="20577"/>
          <ac:spMkLst>
            <pc:docMk/>
            <pc:sldMk cId="98098245" sldId="262"/>
            <ac:spMk id="2" creationId="{52C4166B-FA9E-4EA7-9DAB-69FEB1CF1D81}"/>
          </ac:spMkLst>
        </pc:spChg>
        <pc:spChg chg="del">
          <ac:chgData name="mads peters" userId="7725e91344cded64" providerId="LiveId" clId="{4A2626A1-BD2A-429B-AEFF-F05EACCE6496}" dt="2019-08-07T14:11:54.174" v="10" actId="478"/>
          <ac:spMkLst>
            <pc:docMk/>
            <pc:sldMk cId="98098245" sldId="262"/>
            <ac:spMk id="3" creationId="{961CF162-F6BF-4901-B9A6-A27109D3DF1B}"/>
          </ac:spMkLst>
        </pc:spChg>
        <pc:spChg chg="add mod">
          <ac:chgData name="mads peters" userId="7725e91344cded64" providerId="LiveId" clId="{4A2626A1-BD2A-429B-AEFF-F05EACCE6496}" dt="2019-08-08T09:29:54.579" v="2060" actId="1076"/>
          <ac:spMkLst>
            <pc:docMk/>
            <pc:sldMk cId="98098245" sldId="262"/>
            <ac:spMk id="6" creationId="{46A16066-651B-497B-A0BB-680F6E423F16}"/>
          </ac:spMkLst>
        </pc:spChg>
        <pc:spChg chg="add mod">
          <ac:chgData name="mads peters" userId="7725e91344cded64" providerId="LiveId" clId="{4A2626A1-BD2A-429B-AEFF-F05EACCE6496}" dt="2019-08-08T09:30:11.226" v="2064" actId="1076"/>
          <ac:spMkLst>
            <pc:docMk/>
            <pc:sldMk cId="98098245" sldId="262"/>
            <ac:spMk id="8" creationId="{023608D3-5469-4E44-97C0-131B8B9F04AD}"/>
          </ac:spMkLst>
        </pc:spChg>
        <pc:spChg chg="add mod">
          <ac:chgData name="mads peters" userId="7725e91344cded64" providerId="LiveId" clId="{4A2626A1-BD2A-429B-AEFF-F05EACCE6496}" dt="2019-08-08T09:29:49.412" v="2059" actId="12"/>
          <ac:spMkLst>
            <pc:docMk/>
            <pc:sldMk cId="98098245" sldId="262"/>
            <ac:spMk id="10" creationId="{D046F43B-3E0F-42F4-A2D8-AFDA52D04FCB}"/>
          </ac:spMkLst>
        </pc:spChg>
        <pc:spChg chg="add mod">
          <ac:chgData name="mads peters" userId="7725e91344cded64" providerId="LiveId" clId="{4A2626A1-BD2A-429B-AEFF-F05EACCE6496}" dt="2019-08-08T09:44:38.256" v="2168" actId="14100"/>
          <ac:spMkLst>
            <pc:docMk/>
            <pc:sldMk cId="98098245" sldId="262"/>
            <ac:spMk id="11" creationId="{B08F7FB5-4759-4E3D-B526-E5F2698B48FA}"/>
          </ac:spMkLst>
        </pc:spChg>
        <pc:picChg chg="add mod">
          <ac:chgData name="mads peters" userId="7725e91344cded64" providerId="LiveId" clId="{4A2626A1-BD2A-429B-AEFF-F05EACCE6496}" dt="2019-08-07T14:11:58.763" v="12" actId="1076"/>
          <ac:picMkLst>
            <pc:docMk/>
            <pc:sldMk cId="98098245" sldId="262"/>
            <ac:picMk id="4" creationId="{98A293D7-F8AB-425B-9662-CFBAD9290952}"/>
          </ac:picMkLst>
        </pc:picChg>
        <pc:picChg chg="add mod">
          <ac:chgData name="mads peters" userId="7725e91344cded64" providerId="LiveId" clId="{4A2626A1-BD2A-429B-AEFF-F05EACCE6496}" dt="2019-08-07T14:12:20.549" v="21" actId="1076"/>
          <ac:picMkLst>
            <pc:docMk/>
            <pc:sldMk cId="98098245" sldId="262"/>
            <ac:picMk id="5" creationId="{D4C9B2D6-139F-4DCE-8678-487DADD8DD95}"/>
          </ac:picMkLst>
        </pc:picChg>
        <pc:picChg chg="add mod">
          <ac:chgData name="mads peters" userId="7725e91344cded64" providerId="LiveId" clId="{4A2626A1-BD2A-429B-AEFF-F05EACCE6496}" dt="2019-08-07T14:13:14.144" v="25" actId="1076"/>
          <ac:picMkLst>
            <pc:docMk/>
            <pc:sldMk cId="98098245" sldId="262"/>
            <ac:picMk id="7" creationId="{A248E50A-4823-49FF-8E73-0A8304D2ED8A}"/>
          </ac:picMkLst>
        </pc:picChg>
        <pc:picChg chg="add mod">
          <ac:chgData name="mads peters" userId="7725e91344cded64" providerId="LiveId" clId="{4A2626A1-BD2A-429B-AEFF-F05EACCE6496}" dt="2019-08-07T14:13:47.350" v="32" actId="1076"/>
          <ac:picMkLst>
            <pc:docMk/>
            <pc:sldMk cId="98098245" sldId="262"/>
            <ac:picMk id="9" creationId="{7C7BA45B-0F09-474A-964F-C05D3A732D51}"/>
          </ac:picMkLst>
        </pc:picChg>
      </pc:sldChg>
      <pc:sldChg chg="addSp delSp modSp add">
        <pc:chgData name="mads peters" userId="7725e91344cded64" providerId="LiveId" clId="{4A2626A1-BD2A-429B-AEFF-F05EACCE6496}" dt="2019-08-08T09:54:08.722" v="2251" actId="1076"/>
        <pc:sldMkLst>
          <pc:docMk/>
          <pc:sldMk cId="2238794688" sldId="263"/>
        </pc:sldMkLst>
        <pc:spChg chg="mod">
          <ac:chgData name="mads peters" userId="7725e91344cded64" providerId="LiveId" clId="{4A2626A1-BD2A-429B-AEFF-F05EACCE6496}" dt="2019-08-07T14:24:00.394" v="40" actId="20577"/>
          <ac:spMkLst>
            <pc:docMk/>
            <pc:sldMk cId="2238794688" sldId="263"/>
            <ac:spMk id="2" creationId="{1BFBC387-14CE-4B73-BBFD-F44C5DCFEBBF}"/>
          </ac:spMkLst>
        </pc:spChg>
        <pc:spChg chg="del">
          <ac:chgData name="mads peters" userId="7725e91344cded64" providerId="LiveId" clId="{4A2626A1-BD2A-429B-AEFF-F05EACCE6496}" dt="2019-08-07T14:24:03.391" v="41" actId="478"/>
          <ac:spMkLst>
            <pc:docMk/>
            <pc:sldMk cId="2238794688" sldId="263"/>
            <ac:spMk id="3" creationId="{A1E2DEEE-8DF2-4C0B-8D51-63B4F27C4E07}"/>
          </ac:spMkLst>
        </pc:spChg>
        <pc:spChg chg="add mod">
          <ac:chgData name="mads peters" userId="7725e91344cded64" providerId="LiveId" clId="{4A2626A1-BD2A-429B-AEFF-F05EACCE6496}" dt="2019-08-08T09:53:17.486" v="2238" actId="1076"/>
          <ac:spMkLst>
            <pc:docMk/>
            <pc:sldMk cId="2238794688" sldId="263"/>
            <ac:spMk id="6" creationId="{086B9AED-A18D-4039-9F3C-E75309D0E582}"/>
          </ac:spMkLst>
        </pc:spChg>
        <pc:spChg chg="add mod">
          <ac:chgData name="mads peters" userId="7725e91344cded64" providerId="LiveId" clId="{4A2626A1-BD2A-429B-AEFF-F05EACCE6496}" dt="2019-08-08T09:53:48.807" v="2245" actId="20577"/>
          <ac:spMkLst>
            <pc:docMk/>
            <pc:sldMk cId="2238794688" sldId="263"/>
            <ac:spMk id="8" creationId="{2BA23843-9717-459F-833E-FCB877DC67B2}"/>
          </ac:spMkLst>
        </pc:spChg>
        <pc:spChg chg="add mod">
          <ac:chgData name="mads peters" userId="7725e91344cded64" providerId="LiveId" clId="{4A2626A1-BD2A-429B-AEFF-F05EACCE6496}" dt="2019-08-08T09:47:55.342" v="2216" actId="1076"/>
          <ac:spMkLst>
            <pc:docMk/>
            <pc:sldMk cId="2238794688" sldId="263"/>
            <ac:spMk id="10" creationId="{42B65163-6A72-403F-A1CC-9397E44EFD0A}"/>
          </ac:spMkLst>
        </pc:spChg>
        <pc:spChg chg="add mod">
          <ac:chgData name="mads peters" userId="7725e91344cded64" providerId="LiveId" clId="{4A2626A1-BD2A-429B-AEFF-F05EACCE6496}" dt="2019-08-08T09:48:02.811" v="2218" actId="1076"/>
          <ac:spMkLst>
            <pc:docMk/>
            <pc:sldMk cId="2238794688" sldId="263"/>
            <ac:spMk id="14" creationId="{72F413BD-A54B-40AE-AED2-971A7F8A7F27}"/>
          </ac:spMkLst>
        </pc:spChg>
        <pc:spChg chg="add mod">
          <ac:chgData name="mads peters" userId="7725e91344cded64" providerId="LiveId" clId="{4A2626A1-BD2A-429B-AEFF-F05EACCE6496}" dt="2019-08-08T09:54:02.554" v="2249" actId="1076"/>
          <ac:spMkLst>
            <pc:docMk/>
            <pc:sldMk cId="2238794688" sldId="263"/>
            <ac:spMk id="20" creationId="{B39B0520-5C12-4683-8BD3-88942571DA4D}"/>
          </ac:spMkLst>
        </pc:spChg>
        <pc:picChg chg="add del mod">
          <ac:chgData name="mads peters" userId="7725e91344cded64" providerId="LiveId" clId="{4A2626A1-BD2A-429B-AEFF-F05EACCE6496}" dt="2019-08-08T09:36:45.962" v="2098" actId="478"/>
          <ac:picMkLst>
            <pc:docMk/>
            <pc:sldMk cId="2238794688" sldId="263"/>
            <ac:picMk id="4" creationId="{7F4352BC-0316-4F95-A632-BB24D1FDC425}"/>
          </ac:picMkLst>
        </pc:picChg>
        <pc:picChg chg="add del mod">
          <ac:chgData name="mads peters" userId="7725e91344cded64" providerId="LiveId" clId="{4A2626A1-BD2A-429B-AEFF-F05EACCE6496}" dt="2019-08-08T09:37:05.292" v="2099" actId="478"/>
          <ac:picMkLst>
            <pc:docMk/>
            <pc:sldMk cId="2238794688" sldId="263"/>
            <ac:picMk id="5" creationId="{E6E5E261-30F7-48D7-B1C5-886619B0137C}"/>
          </ac:picMkLst>
        </pc:picChg>
        <pc:picChg chg="add del mod">
          <ac:chgData name="mads peters" userId="7725e91344cded64" providerId="LiveId" clId="{4A2626A1-BD2A-429B-AEFF-F05EACCE6496}" dt="2019-08-08T09:38:05.306" v="2114" actId="478"/>
          <ac:picMkLst>
            <pc:docMk/>
            <pc:sldMk cId="2238794688" sldId="263"/>
            <ac:picMk id="7" creationId="{123D683B-4FF0-4EEA-8555-040BDAC2F8CC}"/>
          </ac:picMkLst>
        </pc:picChg>
        <pc:picChg chg="add del mod">
          <ac:chgData name="mads peters" userId="7725e91344cded64" providerId="LiveId" clId="{4A2626A1-BD2A-429B-AEFF-F05EACCE6496}" dt="2019-08-08T09:45:31.944" v="2172" actId="478"/>
          <ac:picMkLst>
            <pc:docMk/>
            <pc:sldMk cId="2238794688" sldId="263"/>
            <ac:picMk id="9" creationId="{25712A45-F88C-4F60-BAD2-ABB481A9E59D}"/>
          </ac:picMkLst>
        </pc:picChg>
        <pc:picChg chg="add mod">
          <ac:chgData name="mads peters" userId="7725e91344cded64" providerId="LiveId" clId="{4A2626A1-BD2A-429B-AEFF-F05EACCE6496}" dt="2019-08-08T09:54:08.722" v="2251" actId="1076"/>
          <ac:picMkLst>
            <pc:docMk/>
            <pc:sldMk cId="2238794688" sldId="263"/>
            <ac:picMk id="11" creationId="{774B0147-F7DF-4F51-86EA-D486BCE6497B}"/>
          </ac:picMkLst>
        </pc:picChg>
        <pc:picChg chg="add mod">
          <ac:chgData name="mads peters" userId="7725e91344cded64" providerId="LiveId" clId="{4A2626A1-BD2A-429B-AEFF-F05EACCE6496}" dt="2019-08-08T09:47:58.508" v="2217" actId="1076"/>
          <ac:picMkLst>
            <pc:docMk/>
            <pc:sldMk cId="2238794688" sldId="263"/>
            <ac:picMk id="12" creationId="{26AAD0DC-E5E6-4E59-8E4D-2CBAA0168CDD}"/>
          </ac:picMkLst>
        </pc:picChg>
        <pc:picChg chg="add del mod">
          <ac:chgData name="mads peters" userId="7725e91344cded64" providerId="LiveId" clId="{4A2626A1-BD2A-429B-AEFF-F05EACCE6496}" dt="2019-08-08T09:49:03.216" v="2221" actId="478"/>
          <ac:picMkLst>
            <pc:docMk/>
            <pc:sldMk cId="2238794688" sldId="263"/>
            <ac:picMk id="13" creationId="{0CAD0605-B884-4329-A5D9-FC16CE974125}"/>
          </ac:picMkLst>
        </pc:picChg>
        <pc:picChg chg="add del mod">
          <ac:chgData name="mads peters" userId="7725e91344cded64" providerId="LiveId" clId="{4A2626A1-BD2A-429B-AEFF-F05EACCE6496}" dt="2019-08-08T09:51:48.605" v="2228" actId="478"/>
          <ac:picMkLst>
            <pc:docMk/>
            <pc:sldMk cId="2238794688" sldId="263"/>
            <ac:picMk id="15" creationId="{B15D1CB8-7CAB-411F-9E24-1D132BCE0394}"/>
          </ac:picMkLst>
        </pc:picChg>
        <pc:picChg chg="add mod">
          <ac:chgData name="mads peters" userId="7725e91344cded64" providerId="LiveId" clId="{4A2626A1-BD2A-429B-AEFF-F05EACCE6496}" dt="2019-08-08T09:52:17.745" v="2230" actId="1076"/>
          <ac:picMkLst>
            <pc:docMk/>
            <pc:sldMk cId="2238794688" sldId="263"/>
            <ac:picMk id="16" creationId="{3518115D-B977-42A3-9A8C-A35E33655777}"/>
          </ac:picMkLst>
        </pc:picChg>
        <pc:picChg chg="add mod">
          <ac:chgData name="mads peters" userId="7725e91344cded64" providerId="LiveId" clId="{4A2626A1-BD2A-429B-AEFF-F05EACCE6496}" dt="2019-08-08T09:53:11.192" v="2236" actId="1076"/>
          <ac:picMkLst>
            <pc:docMk/>
            <pc:sldMk cId="2238794688" sldId="263"/>
            <ac:picMk id="17" creationId="{08045B54-52E8-4CFD-B35E-543F83980529}"/>
          </ac:picMkLst>
        </pc:picChg>
        <pc:picChg chg="add mod">
          <ac:chgData name="mads peters" userId="7725e91344cded64" providerId="LiveId" clId="{4A2626A1-BD2A-429B-AEFF-F05EACCE6496}" dt="2019-08-08T09:53:57.999" v="2248" actId="1076"/>
          <ac:picMkLst>
            <pc:docMk/>
            <pc:sldMk cId="2238794688" sldId="263"/>
            <ac:picMk id="18" creationId="{F2DAD3D5-8A3E-4B94-A4C3-9732C5D3248C}"/>
          </ac:picMkLst>
        </pc:picChg>
        <pc:picChg chg="add mod">
          <ac:chgData name="mads peters" userId="7725e91344cded64" providerId="LiveId" clId="{4A2626A1-BD2A-429B-AEFF-F05EACCE6496}" dt="2019-08-08T09:54:05.725" v="2250" actId="1076"/>
          <ac:picMkLst>
            <pc:docMk/>
            <pc:sldMk cId="2238794688" sldId="263"/>
            <ac:picMk id="19" creationId="{A5EA2455-1A5F-409A-BEEE-AAD3CDCCF891}"/>
          </ac:picMkLst>
        </pc:picChg>
      </pc:sldChg>
      <pc:sldChg chg="addSp delSp modSp add">
        <pc:chgData name="mads peters" userId="7725e91344cded64" providerId="LiveId" clId="{4A2626A1-BD2A-429B-AEFF-F05EACCE6496}" dt="2019-08-09T12:04:23.508" v="2640" actId="1076"/>
        <pc:sldMkLst>
          <pc:docMk/>
          <pc:sldMk cId="1868490967" sldId="264"/>
        </pc:sldMkLst>
        <pc:spChg chg="mod">
          <ac:chgData name="mads peters" userId="7725e91344cded64" providerId="LiveId" clId="{4A2626A1-BD2A-429B-AEFF-F05EACCE6496}" dt="2019-08-09T11:59:08.678" v="2381" actId="12"/>
          <ac:spMkLst>
            <pc:docMk/>
            <pc:sldMk cId="1868490967" sldId="264"/>
            <ac:spMk id="2" creationId="{91D8C606-944E-491A-8BB2-A41E12A626B9}"/>
          </ac:spMkLst>
        </pc:spChg>
        <pc:spChg chg="del">
          <ac:chgData name="mads peters" userId="7725e91344cded64" providerId="LiveId" clId="{4A2626A1-BD2A-429B-AEFF-F05EACCE6496}" dt="2019-08-09T11:58:57.982" v="2376" actId="478"/>
          <ac:spMkLst>
            <pc:docMk/>
            <pc:sldMk cId="1868490967" sldId="264"/>
            <ac:spMk id="3" creationId="{67ED9EEA-D3A9-4AEF-ADDA-6876A261D369}"/>
          </ac:spMkLst>
        </pc:spChg>
        <pc:spChg chg="add mod">
          <ac:chgData name="mads peters" userId="7725e91344cded64" providerId="LiveId" clId="{4A2626A1-BD2A-429B-AEFF-F05EACCE6496}" dt="2019-08-09T11:59:54.632" v="2434" actId="20577"/>
          <ac:spMkLst>
            <pc:docMk/>
            <pc:sldMk cId="1868490967" sldId="264"/>
            <ac:spMk id="5" creationId="{D3FED1CA-5BA7-44CE-BFE1-B8F8FA53C7D9}"/>
          </ac:spMkLst>
        </pc:spChg>
        <pc:spChg chg="add mod">
          <ac:chgData name="mads peters" userId="7725e91344cded64" providerId="LiveId" clId="{4A2626A1-BD2A-429B-AEFF-F05EACCE6496}" dt="2019-08-09T12:00:59.195" v="2474" actId="1076"/>
          <ac:spMkLst>
            <pc:docMk/>
            <pc:sldMk cId="1868490967" sldId="264"/>
            <ac:spMk id="7" creationId="{3309AF70-AAE0-459B-85F6-C79242AF357C}"/>
          </ac:spMkLst>
        </pc:spChg>
        <pc:spChg chg="add mod">
          <ac:chgData name="mads peters" userId="7725e91344cded64" providerId="LiveId" clId="{4A2626A1-BD2A-429B-AEFF-F05EACCE6496}" dt="2019-08-09T12:04:06.456" v="2633" actId="20577"/>
          <ac:spMkLst>
            <pc:docMk/>
            <pc:sldMk cId="1868490967" sldId="264"/>
            <ac:spMk id="10" creationId="{750AA5F0-D339-4F3E-B283-480285F45DFF}"/>
          </ac:spMkLst>
        </pc:spChg>
        <pc:spChg chg="add mod">
          <ac:chgData name="mads peters" userId="7725e91344cded64" providerId="LiveId" clId="{4A2626A1-BD2A-429B-AEFF-F05EACCE6496}" dt="2019-08-09T12:04:23.508" v="2640" actId="1076"/>
          <ac:spMkLst>
            <pc:docMk/>
            <pc:sldMk cId="1868490967" sldId="264"/>
            <ac:spMk id="11" creationId="{9B640F21-BBC9-4E74-A469-F80CB224F100}"/>
          </ac:spMkLst>
        </pc:spChg>
        <pc:picChg chg="add del mod">
          <ac:chgData name="mads peters" userId="7725e91344cded64" providerId="LiveId" clId="{4A2626A1-BD2A-429B-AEFF-F05EACCE6496}" dt="2019-08-09T12:00:30.552" v="2435" actId="478"/>
          <ac:picMkLst>
            <pc:docMk/>
            <pc:sldMk cId="1868490967" sldId="264"/>
            <ac:picMk id="4" creationId="{82BD7B56-60E1-4872-B320-A6430A1C834D}"/>
          </ac:picMkLst>
        </pc:picChg>
        <pc:picChg chg="add mod">
          <ac:chgData name="mads peters" userId="7725e91344cded64" providerId="LiveId" clId="{4A2626A1-BD2A-429B-AEFF-F05EACCE6496}" dt="2019-08-09T12:00:32.782" v="2437" actId="1076"/>
          <ac:picMkLst>
            <pc:docMk/>
            <pc:sldMk cId="1868490967" sldId="264"/>
            <ac:picMk id="6" creationId="{7B099B40-9851-4329-8E29-0DD3113E8B43}"/>
          </ac:picMkLst>
        </pc:picChg>
        <pc:picChg chg="add mod">
          <ac:chgData name="mads peters" userId="7725e91344cded64" providerId="LiveId" clId="{4A2626A1-BD2A-429B-AEFF-F05EACCE6496}" dt="2019-08-09T12:02:24.540" v="2476" actId="1076"/>
          <ac:picMkLst>
            <pc:docMk/>
            <pc:sldMk cId="1868490967" sldId="264"/>
            <ac:picMk id="8" creationId="{8FB3D2C8-4404-451F-8FD4-920123BBAB4B}"/>
          </ac:picMkLst>
        </pc:picChg>
        <pc:picChg chg="add del">
          <ac:chgData name="mads peters" userId="7725e91344cded64" providerId="LiveId" clId="{4A2626A1-BD2A-429B-AEFF-F05EACCE6496}" dt="2019-08-09T12:03:56.693" v="2628"/>
          <ac:picMkLst>
            <pc:docMk/>
            <pc:sldMk cId="1868490967" sldId="264"/>
            <ac:picMk id="9" creationId="{F76DB822-47F3-4064-AFBA-CB18B4BC6356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8T11:24:34.64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837C3-5E2F-4217-8C9B-034BF0D8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42413D4-EE43-411D-97F6-167452635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F850FF-C781-4C01-9443-48DC504B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867B-0F53-4DF5-B1EE-BC6D9FA9F367}" type="datetimeFigureOut">
              <a:rPr lang="da-DK" smtClean="0"/>
              <a:t>07-08-2019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22275B-AB0E-4291-BC67-EC36ACDC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2A9F6A-36FB-483C-AE19-A651CC99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6749-049B-48D0-A877-98CDF8BD5D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428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91B6C-6952-4BCF-A1F5-DF348267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EAA3C83-E4AE-48EC-BED6-8D20B00F0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13E22D-E047-41C7-AC6A-F04BC761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867B-0F53-4DF5-B1EE-BC6D9FA9F367}" type="datetimeFigureOut">
              <a:rPr lang="da-DK" smtClean="0"/>
              <a:t>07-08-2019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CF607C-9DEB-43B7-900E-979EBBBC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BA6008-0CB6-4D28-962A-D19831CB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6749-049B-48D0-A877-98CDF8BD5D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09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0B44C82-037F-468D-80EA-A56E205D6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F643109-48E8-463E-AED4-35BFDC119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85A5F5-0E50-4C9F-80E8-485E816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867B-0F53-4DF5-B1EE-BC6D9FA9F367}" type="datetimeFigureOut">
              <a:rPr lang="da-DK" smtClean="0"/>
              <a:t>07-08-2019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D8A73A-0B11-400A-93A4-42FC024F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1C43EEF-3C5F-4448-9104-AE99B57A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6749-049B-48D0-A877-98CDF8BD5D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285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8979D-66F9-4B1C-B9D9-167DF907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45D30B-30AB-4578-83D0-4B41E37F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D7EC90-0184-4DFB-BCB4-A0844F7D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867B-0F53-4DF5-B1EE-BC6D9FA9F367}" type="datetimeFigureOut">
              <a:rPr lang="da-DK" smtClean="0"/>
              <a:t>07-08-2019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BB59A66-742B-43C2-A757-F0CF42F4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9C2E3BC-E738-46F7-8D91-C8402AC7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6749-049B-48D0-A877-98CDF8BD5D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62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39F9B-2DAC-4B93-AC57-27A692D9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BA98C1-7FA6-4699-A7D4-7A859E1C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DC3DF9-BA94-4012-B1F0-F74B8ACF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867B-0F53-4DF5-B1EE-BC6D9FA9F367}" type="datetimeFigureOut">
              <a:rPr lang="da-DK" smtClean="0"/>
              <a:t>07-08-2019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1ECC697-ECAF-44C0-A7BE-2D43A529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743E03C-9B5F-4ED5-83A3-B97F6844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6749-049B-48D0-A877-98CDF8BD5D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477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32520-85AD-4B1F-B2A1-C6AF0108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28436AE-3ABA-4E43-915A-8A6F924C5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13D4434-C574-438D-B50C-9C8DF508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6DAB3B9-AAEA-4E64-AE77-1598AD48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867B-0F53-4DF5-B1EE-BC6D9FA9F367}" type="datetimeFigureOut">
              <a:rPr lang="da-DK" smtClean="0"/>
              <a:t>07-08-2019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254C2CA-2BEB-40A8-A49C-3DB9AD41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B892496-0629-46F5-9714-73198174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6749-049B-48D0-A877-98CDF8BD5D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3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5826F-5469-492B-94E2-2E1B005D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EF7A589-D0A2-4F75-8B87-8688152A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0F1E617-D1D3-4181-B3BA-423BBE123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9AC89A9-6E2F-4C5A-8175-86162DC0F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3DD5B94-105E-431F-8EDD-9EEC1E871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DAEF956-BE10-434E-B9CD-210BF348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867B-0F53-4DF5-B1EE-BC6D9FA9F367}" type="datetimeFigureOut">
              <a:rPr lang="da-DK" smtClean="0"/>
              <a:t>07-08-2019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7A54C68-ACD6-4395-BD74-DF7D04EC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B63459E-F9A5-42E5-B2D6-1C1C7374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6749-049B-48D0-A877-98CDF8BD5D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564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4BC42-D627-4ADE-ACA1-53754DF6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E15B8E6-65A0-40B8-AC69-22E6F48C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867B-0F53-4DF5-B1EE-BC6D9FA9F367}" type="datetimeFigureOut">
              <a:rPr lang="da-DK" smtClean="0"/>
              <a:t>07-08-2019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BFD8E72-2BC1-411B-B10B-0D4A54EE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3B1FDBD-A2BB-4661-A54B-3A8A766A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6749-049B-48D0-A877-98CDF8BD5D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191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A9590EE-1D51-4425-A9FD-60EB9E4E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867B-0F53-4DF5-B1EE-BC6D9FA9F367}" type="datetimeFigureOut">
              <a:rPr lang="da-DK" smtClean="0"/>
              <a:t>07-08-2019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39A380F-4527-487B-9CC8-DE3F51BE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A5F23C8-22C7-4436-8409-736A2A4C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6749-049B-48D0-A877-98CDF8BD5D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061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F88F2-D700-49B9-85F6-B037690E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D47CDE-6B42-4134-8B77-E02CC9E0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09674AA-37F3-409D-A009-D720EFD34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65369E4-001D-4535-8E67-C8DDCF45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867B-0F53-4DF5-B1EE-BC6D9FA9F367}" type="datetimeFigureOut">
              <a:rPr lang="da-DK" smtClean="0"/>
              <a:t>07-08-2019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AE078EF-5B85-47FC-B221-4AB678DF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79847B-59D6-409B-AB05-0A801FC7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6749-049B-48D0-A877-98CDF8BD5D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13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D675B-93C4-411A-A8FE-DF628164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278D222-F1E7-49E2-B3AE-E2D1B9A8C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C68A5EF-0A09-4736-8E1D-4A02B0E9E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1EF17F9-7041-4233-851B-27B56872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867B-0F53-4DF5-B1EE-BC6D9FA9F367}" type="datetimeFigureOut">
              <a:rPr lang="da-DK" smtClean="0"/>
              <a:t>07-08-2019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360FB4C-B9EB-4500-9C94-78AB8288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A65F3EE-852A-4786-8156-2DE65775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B6749-049B-48D0-A877-98CDF8BD5D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68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EC72666-CBE5-4A99-AA00-80DF6ED1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015EF9C-BEEC-47E8-A087-96DD51BFC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CC186A-AB87-4396-B92E-A724C2B37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867B-0F53-4DF5-B1EE-BC6D9FA9F367}" type="datetimeFigureOut">
              <a:rPr lang="da-DK" smtClean="0"/>
              <a:t>07-08-2019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28A2599-3EFA-4E29-9E11-FEE576E87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0D5EBB-77EB-4DB1-A197-48948E2C7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B6749-049B-48D0-A877-98CDF8BD5DE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69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112FF-5D3C-4F3F-AC02-7164342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9F6657-872B-42D2-B60E-9DF8EDF5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825625"/>
            <a:ext cx="5057781" cy="4351338"/>
          </a:xfrm>
        </p:spPr>
        <p:txBody>
          <a:bodyPr/>
          <a:lstStyle/>
          <a:p>
            <a:r>
              <a:rPr lang="da-DK" dirty="0"/>
              <a:t>3 Methods</a:t>
            </a:r>
          </a:p>
          <a:p>
            <a:pPr lvl="1"/>
            <a:r>
              <a:rPr lang="da-DK" dirty="0" err="1"/>
              <a:t>qLearning</a:t>
            </a:r>
            <a:r>
              <a:rPr lang="da-DK" dirty="0"/>
              <a:t>(</a:t>
            </a:r>
            <a:r>
              <a:rPr lang="da-DK" dirty="0" err="1"/>
              <a:t>state</a:t>
            </a:r>
            <a:r>
              <a:rPr lang="da-DK" dirty="0"/>
              <a:t> s, double epsilon)</a:t>
            </a:r>
          </a:p>
          <a:p>
            <a:pPr lvl="1"/>
            <a:r>
              <a:rPr lang="da-DK" dirty="0"/>
              <a:t>Epsilon-</a:t>
            </a:r>
            <a:r>
              <a:rPr lang="da-DK" dirty="0" err="1"/>
              <a:t>greedy</a:t>
            </a:r>
            <a:endParaRPr lang="da-DK" dirty="0"/>
          </a:p>
          <a:p>
            <a:pPr lvl="2"/>
            <a:r>
              <a:rPr lang="da-DK" dirty="0"/>
              <a:t>If not </a:t>
            </a:r>
            <a:r>
              <a:rPr lang="da-DK" dirty="0" err="1"/>
              <a:t>random</a:t>
            </a:r>
            <a:endParaRPr lang="da-DK" dirty="0"/>
          </a:p>
          <a:p>
            <a:pPr lvl="3"/>
            <a:r>
              <a:rPr lang="da-DK" dirty="0" err="1"/>
              <a:t>PickBestAction</a:t>
            </a:r>
            <a:r>
              <a:rPr lang="da-DK" dirty="0"/>
              <a:t>()</a:t>
            </a:r>
          </a:p>
          <a:p>
            <a:pPr lvl="2"/>
            <a:r>
              <a:rPr lang="da-DK" dirty="0"/>
              <a:t>Else</a:t>
            </a:r>
          </a:p>
          <a:p>
            <a:pPr lvl="3"/>
            <a:r>
              <a:rPr lang="da-DK" dirty="0" err="1"/>
              <a:t>PickRandom</a:t>
            </a:r>
            <a:r>
              <a:rPr lang="da-DK" dirty="0"/>
              <a:t>()</a:t>
            </a:r>
          </a:p>
          <a:p>
            <a:pPr lvl="1"/>
            <a:r>
              <a:rPr lang="da-DK" dirty="0"/>
              <a:t>Update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action </a:t>
            </a:r>
            <a:r>
              <a:rPr lang="da-DK" dirty="0" err="1"/>
              <a:t>chosen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One more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PickBestAction</a:t>
            </a:r>
            <a:r>
              <a:rPr lang="da-DK" dirty="0"/>
              <a:t>() and </a:t>
            </a:r>
            <a:r>
              <a:rPr lang="da-DK" dirty="0" err="1"/>
              <a:t>one</a:t>
            </a:r>
            <a:r>
              <a:rPr lang="da-DK" dirty="0"/>
              <a:t> to find </a:t>
            </a:r>
            <a:r>
              <a:rPr lang="da-DK" dirty="0" err="1"/>
              <a:t>HighestValue</a:t>
            </a:r>
            <a:r>
              <a:rPr lang="da-DK" dirty="0"/>
              <a:t>()</a:t>
            </a:r>
          </a:p>
          <a:p>
            <a:pPr lvl="3"/>
            <a:endParaRPr lang="da-DK" dirty="0"/>
          </a:p>
          <a:p>
            <a:pPr lvl="3"/>
            <a:endParaRPr lang="da-DK" dirty="0"/>
          </a:p>
          <a:p>
            <a:pPr lvl="3"/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9A9538E-0CFC-42F3-97E1-B0E2ED920F9C}"/>
              </a:ext>
            </a:extLst>
          </p:cNvPr>
          <p:cNvSpPr txBox="1"/>
          <p:nvPr/>
        </p:nvSpPr>
        <p:spPr>
          <a:xfrm>
            <a:off x="6234346" y="1951672"/>
            <a:ext cx="5228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Estimate</a:t>
            </a:r>
            <a:r>
              <a:rPr lang="da-DK" dirty="0"/>
              <a:t>[</a:t>
            </a:r>
            <a:r>
              <a:rPr lang="da-DK" dirty="0" err="1"/>
              <a:t>rows</a:t>
            </a:r>
            <a:r>
              <a:rPr lang="da-DK" dirty="0"/>
              <a:t>*columns][4] -&gt;</a:t>
            </a:r>
          </a:p>
          <a:p>
            <a:r>
              <a:rPr lang="da-DK" dirty="0" err="1"/>
              <a:t>Estimate</a:t>
            </a:r>
            <a:r>
              <a:rPr lang="da-DK" dirty="0"/>
              <a:t>[</a:t>
            </a:r>
            <a:r>
              <a:rPr lang="da-DK" dirty="0" err="1"/>
              <a:t>s.x</a:t>
            </a:r>
            <a:r>
              <a:rPr lang="da-DK" dirty="0"/>
              <a:t> + </a:t>
            </a:r>
            <a:r>
              <a:rPr lang="da-DK" dirty="0" err="1"/>
              <a:t>s.y</a:t>
            </a:r>
            <a:r>
              <a:rPr lang="da-DK" dirty="0"/>
              <a:t> * columns][i]</a:t>
            </a:r>
          </a:p>
          <a:p>
            <a:endParaRPr lang="da-DK" dirty="0"/>
          </a:p>
          <a:p>
            <a:r>
              <a:rPr lang="da-DK" dirty="0"/>
              <a:t>If action is </a:t>
            </a:r>
            <a:r>
              <a:rPr lang="da-DK" dirty="0" err="1"/>
              <a:t>impossible</a:t>
            </a:r>
            <a:r>
              <a:rPr lang="da-DK" dirty="0"/>
              <a:t>, it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trying</a:t>
            </a:r>
            <a:r>
              <a:rPr lang="da-DK" dirty="0"/>
              <a:t> a new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a </a:t>
            </a:r>
            <a:r>
              <a:rPr lang="da-DK" dirty="0" err="1"/>
              <a:t>possible</a:t>
            </a:r>
            <a:r>
              <a:rPr lang="da-DK" dirty="0"/>
              <a:t> action is </a:t>
            </a:r>
            <a:r>
              <a:rPr lang="da-DK" dirty="0" err="1"/>
              <a:t>chosen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90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C932C-8ADB-454F-9350-93BD114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Experimental</a:t>
            </a:r>
            <a:r>
              <a:rPr lang="da-DK" dirty="0"/>
              <a:t> Setup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75AACF-D4CC-4718-A07E-885096C5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7245" cy="4351338"/>
          </a:xfrm>
        </p:spPr>
        <p:txBody>
          <a:bodyPr>
            <a:normAutofit/>
          </a:bodyPr>
          <a:lstStyle/>
          <a:p>
            <a:r>
              <a:rPr lang="da-DK" dirty="0" err="1"/>
              <a:t>Changed</a:t>
            </a:r>
            <a:r>
              <a:rPr lang="da-DK" dirty="0"/>
              <a:t> Field</a:t>
            </a:r>
          </a:p>
          <a:p>
            <a:pPr lvl="1"/>
            <a:r>
              <a:rPr lang="da-DK" dirty="0"/>
              <a:t>Multiple </a:t>
            </a:r>
            <a:r>
              <a:rPr lang="da-DK" dirty="0" err="1"/>
              <a:t>Rewards</a:t>
            </a:r>
            <a:r>
              <a:rPr lang="da-DK" dirty="0"/>
              <a:t> / </a:t>
            </a:r>
            <a:r>
              <a:rPr lang="da-DK" dirty="0" err="1"/>
              <a:t>Traps</a:t>
            </a:r>
            <a:endParaRPr lang="da-DK" dirty="0"/>
          </a:p>
          <a:p>
            <a:pPr lvl="1"/>
            <a:r>
              <a:rPr lang="da-DK" dirty="0" err="1"/>
              <a:t>Bigger</a:t>
            </a:r>
            <a:r>
              <a:rPr lang="da-DK" dirty="0"/>
              <a:t> Field</a:t>
            </a:r>
          </a:p>
          <a:p>
            <a:pPr lvl="1"/>
            <a:r>
              <a:rPr lang="da-DK" dirty="0"/>
              <a:t>More </a:t>
            </a:r>
            <a:r>
              <a:rPr lang="da-DK" dirty="0" err="1"/>
              <a:t>obstacles</a:t>
            </a:r>
            <a:endParaRPr lang="da-DK" dirty="0"/>
          </a:p>
          <a:p>
            <a:r>
              <a:rPr lang="da-DK" dirty="0" err="1"/>
              <a:t>Number</a:t>
            </a:r>
            <a:r>
              <a:rPr lang="da-DK" dirty="0"/>
              <a:t> of episodes</a:t>
            </a:r>
          </a:p>
          <a:p>
            <a:r>
              <a:rPr lang="da-DK" dirty="0" err="1"/>
              <a:t>Different</a:t>
            </a:r>
            <a:r>
              <a:rPr lang="da-DK" dirty="0"/>
              <a:t> learning rates (</a:t>
            </a:r>
            <a:r>
              <a:rPr lang="el-GR" dirty="0">
                <a:latin typeface="Grotesque" panose="020B0604020202020204" pitchFamily="34" charset="0"/>
              </a:rPr>
              <a:t>α</a:t>
            </a:r>
            <a:r>
              <a:rPr lang="da-DK" dirty="0">
                <a:latin typeface="Grotesque" panose="020B0604020202020204" pitchFamily="34" charset="0"/>
              </a:rPr>
              <a:t>)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cost-values</a:t>
            </a:r>
            <a:r>
              <a:rPr lang="da-DK" dirty="0"/>
              <a:t> (</a:t>
            </a:r>
            <a:r>
              <a:rPr lang="el-GR" dirty="0">
                <a:latin typeface="Grotesque" panose="020B0604020202020204" pitchFamily="34" charset="0"/>
              </a:rPr>
              <a:t>γ</a:t>
            </a:r>
            <a:r>
              <a:rPr lang="da-DK" dirty="0">
                <a:latin typeface="Grotesque" panose="020B0604020202020204" pitchFamily="34" charset="0"/>
              </a:rPr>
              <a:t>)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epsilons (</a:t>
            </a:r>
            <a:r>
              <a:rPr lang="el-GR" dirty="0"/>
              <a:t>ε</a:t>
            </a:r>
            <a:r>
              <a:rPr lang="da-DK" dirty="0"/>
              <a:t>)</a:t>
            </a:r>
          </a:p>
          <a:p>
            <a:r>
              <a:rPr lang="da-DK" dirty="0"/>
              <a:t>Change policy</a:t>
            </a:r>
          </a:p>
        </p:txBody>
      </p:sp>
    </p:spTree>
    <p:extLst>
      <p:ext uri="{BB962C8B-B14F-4D97-AF65-F5344CB8AC3E}">
        <p14:creationId xmlns:p14="http://schemas.microsoft.com/office/powerpoint/2010/main" val="75339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3A761-1EE9-4E24-BE08-9AAD8EB5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CD983CD-44F6-4745-960A-B0DFAD5A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848473"/>
            <a:ext cx="4752975" cy="819150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5D5B7DB4-5DE0-4830-8274-26D180B08EE6}"/>
              </a:ext>
            </a:extLst>
          </p:cNvPr>
          <p:cNvSpPr txBox="1"/>
          <p:nvPr/>
        </p:nvSpPr>
        <p:spPr>
          <a:xfrm>
            <a:off x="5283995" y="1330783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100000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42738A1-C538-418F-AFBC-1B4F1D22B96A}"/>
              </a:ext>
            </a:extLst>
          </p:cNvPr>
          <p:cNvSpPr/>
          <p:nvPr/>
        </p:nvSpPr>
        <p:spPr>
          <a:xfrm>
            <a:off x="5348287" y="2481262"/>
            <a:ext cx="161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Epsilon: 0.1</a:t>
            </a:r>
          </a:p>
          <a:p>
            <a:r>
              <a:rPr lang="da-DK" dirty="0"/>
              <a:t>Alpha: 0.4</a:t>
            </a:r>
          </a:p>
          <a:p>
            <a:r>
              <a:rPr lang="da-DK" dirty="0"/>
              <a:t>Gamma: 0.9 </a:t>
            </a:r>
          </a:p>
          <a:p>
            <a:r>
              <a:rPr lang="da-DK" dirty="0"/>
              <a:t>Episodes: 1000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1D1FC39D-CAFF-4448-8196-E42463BA6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1443081"/>
            <a:ext cx="2828925" cy="82867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C514B984-59A6-4E6F-9497-370047581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58" y="4478458"/>
            <a:ext cx="4762500" cy="762000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EC87B04D-BB66-4E17-BBBE-0C7350744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83" y="5592850"/>
            <a:ext cx="4743450" cy="771525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E06F193D-DD05-4CFA-A22F-852816A83696}"/>
              </a:ext>
            </a:extLst>
          </p:cNvPr>
          <p:cNvSpPr/>
          <p:nvPr/>
        </p:nvSpPr>
        <p:spPr>
          <a:xfrm>
            <a:off x="5138737" y="4081276"/>
            <a:ext cx="161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Epsilon: 0.1</a:t>
            </a:r>
          </a:p>
          <a:p>
            <a:r>
              <a:rPr lang="da-DK" dirty="0"/>
              <a:t>Alpha: 1</a:t>
            </a:r>
          </a:p>
          <a:p>
            <a:r>
              <a:rPr lang="da-DK" dirty="0"/>
              <a:t>Gamma: 0.5 </a:t>
            </a:r>
          </a:p>
          <a:p>
            <a:r>
              <a:rPr lang="da-DK" dirty="0"/>
              <a:t>Episodes: 1000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D08D18E7-C9A4-42AC-960C-1F1AF87142EA}"/>
              </a:ext>
            </a:extLst>
          </p:cNvPr>
          <p:cNvSpPr/>
          <p:nvPr/>
        </p:nvSpPr>
        <p:spPr>
          <a:xfrm>
            <a:off x="5138737" y="5369012"/>
            <a:ext cx="161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Epsilon: 0.1</a:t>
            </a:r>
          </a:p>
          <a:p>
            <a:r>
              <a:rPr lang="da-DK" dirty="0"/>
              <a:t>Alpha: 1</a:t>
            </a:r>
          </a:p>
          <a:p>
            <a:r>
              <a:rPr lang="da-DK" dirty="0"/>
              <a:t>Gamma: 0.1 </a:t>
            </a:r>
          </a:p>
          <a:p>
            <a:r>
              <a:rPr lang="da-DK" dirty="0"/>
              <a:t>Episodes: 1000</a:t>
            </a:r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94042949-40BB-46BC-AC83-9923046D8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775" y="5369012"/>
            <a:ext cx="2867025" cy="1219200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B1E6FE19-59A6-43BE-ACC0-DB13838F1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3775" y="4157150"/>
            <a:ext cx="2819400" cy="828675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0348EA09-C806-4D15-94AF-8B177B6B3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3775" y="2746465"/>
            <a:ext cx="2867025" cy="828676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52D81BFE-FD2A-4DFF-8FB1-3AE6A2EEC6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858" y="2825408"/>
            <a:ext cx="4762500" cy="868362"/>
          </a:xfrm>
          <a:prstGeom prst="rect">
            <a:avLst/>
          </a:prstGeom>
        </p:spPr>
      </p:pic>
      <p:sp>
        <p:nvSpPr>
          <p:cNvPr id="21" name="Tekstfelt 20">
            <a:extLst>
              <a:ext uri="{FF2B5EF4-FFF2-40B4-BE49-F238E27FC236}">
                <a16:creationId xmlns:a16="http://schemas.microsoft.com/office/drawing/2014/main" id="{594F9B4B-0538-4C11-8CAB-CD6098414980}"/>
              </a:ext>
            </a:extLst>
          </p:cNvPr>
          <p:cNvSpPr txBox="1"/>
          <p:nvPr/>
        </p:nvSpPr>
        <p:spPr>
          <a:xfrm>
            <a:off x="228858" y="1417487"/>
            <a:ext cx="19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</a:t>
            </a:r>
            <a:r>
              <a:rPr lang="da-DK" dirty="0" err="1"/>
              <a:t>alpha</a:t>
            </a:r>
            <a:r>
              <a:rPr lang="da-DK" dirty="0"/>
              <a:t> 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6035165-44AE-4F46-8B59-C8418CF3B305}"/>
              </a:ext>
            </a:extLst>
          </p:cNvPr>
          <p:cNvSpPr txBox="1"/>
          <p:nvPr/>
        </p:nvSpPr>
        <p:spPr>
          <a:xfrm>
            <a:off x="238794" y="3756735"/>
            <a:ext cx="218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gamma</a:t>
            </a:r>
          </a:p>
        </p:txBody>
      </p:sp>
    </p:spTree>
    <p:extLst>
      <p:ext uri="{BB962C8B-B14F-4D97-AF65-F5344CB8AC3E}">
        <p14:creationId xmlns:p14="http://schemas.microsoft.com/office/powerpoint/2010/main" val="184134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59BF-6FA6-4783-B45D-AD447CAC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105F397-11A5-4071-8A0C-D457ABDE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65735"/>
            <a:ext cx="4752975" cy="81915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7DC5FA3-7890-4A63-A273-44F5A413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1014413"/>
            <a:ext cx="2686050" cy="135255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73F47240-C583-4499-8167-A437644BCBAF}"/>
              </a:ext>
            </a:extLst>
          </p:cNvPr>
          <p:cNvSpPr txBox="1"/>
          <p:nvPr/>
        </p:nvSpPr>
        <p:spPr>
          <a:xfrm>
            <a:off x="5738815" y="1400424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0.5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9AE1553-A863-446E-8CB2-5FE4CD66D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2578101"/>
            <a:ext cx="2838450" cy="81915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23469EF-09C3-435A-A2CD-EC9776F04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35251"/>
            <a:ext cx="4743450" cy="762000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CA0EB2A4-B482-4C25-88EA-72C761C9E069}"/>
              </a:ext>
            </a:extLst>
          </p:cNvPr>
          <p:cNvSpPr txBox="1"/>
          <p:nvPr/>
        </p:nvSpPr>
        <p:spPr>
          <a:xfrm>
            <a:off x="5738815" y="2556539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0.05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408D37EA-AB66-4637-9685-736291538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55592"/>
            <a:ext cx="7115175" cy="12192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930EA1C-8081-4DE9-927C-8A7E59CDC0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0" y="3803205"/>
            <a:ext cx="2819400" cy="254317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481B2341-0612-4145-920D-63CFF4DA0350}"/>
              </a:ext>
            </a:extLst>
          </p:cNvPr>
          <p:cNvSpPr txBox="1"/>
          <p:nvPr/>
        </p:nvSpPr>
        <p:spPr>
          <a:xfrm>
            <a:off x="5729289" y="5167312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9B40B843-2673-406E-9B78-EEE78EF8F58F}"/>
              </a:ext>
            </a:extLst>
          </p:cNvPr>
          <p:cNvSpPr txBox="1"/>
          <p:nvPr/>
        </p:nvSpPr>
        <p:spPr>
          <a:xfrm>
            <a:off x="762085" y="1286009"/>
            <a:ext cx="20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epsilon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645CD9D-56C7-44EE-92C7-5ECE7279D464}"/>
              </a:ext>
            </a:extLst>
          </p:cNvPr>
          <p:cNvSpPr txBox="1"/>
          <p:nvPr/>
        </p:nvSpPr>
        <p:spPr>
          <a:xfrm>
            <a:off x="838200" y="3449091"/>
            <a:ext cx="163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Bigger</a:t>
            </a:r>
            <a:r>
              <a:rPr lang="da-DK" dirty="0"/>
              <a:t> </a:t>
            </a:r>
            <a:r>
              <a:rPr lang="da-DK" dirty="0" err="1"/>
              <a:t>field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062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4166B-FA9E-4EA7-9DAB-69FEB1CF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8A293D7-F8AB-425B-9662-CFBAD929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050"/>
            <a:ext cx="7143750" cy="11811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4C9B2D6-139F-4DCE-8678-487DADD8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37" y="1647825"/>
            <a:ext cx="2847975" cy="173355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46A16066-651B-497B-A0BB-680F6E423F16}"/>
              </a:ext>
            </a:extLst>
          </p:cNvPr>
          <p:cNvSpPr txBox="1"/>
          <p:nvPr/>
        </p:nvSpPr>
        <p:spPr>
          <a:xfrm>
            <a:off x="5987247" y="3105150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A248E50A-4823-49FF-8E73-0A8304D2E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19603"/>
            <a:ext cx="7143750" cy="116205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023608D3-5469-4E44-97C0-131B8B9F04AD}"/>
              </a:ext>
            </a:extLst>
          </p:cNvPr>
          <p:cNvSpPr txBox="1"/>
          <p:nvPr/>
        </p:nvSpPr>
        <p:spPr>
          <a:xfrm>
            <a:off x="6096000" y="5701787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0.4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7C7BA45B-0F09-474A-964F-C05D3A732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711" y="4114803"/>
            <a:ext cx="2714625" cy="177165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D046F43B-3E0F-42F4-A2D8-AFDA52D04FCB}"/>
              </a:ext>
            </a:extLst>
          </p:cNvPr>
          <p:cNvSpPr txBox="1"/>
          <p:nvPr/>
        </p:nvSpPr>
        <p:spPr>
          <a:xfrm>
            <a:off x="843585" y="1385428"/>
            <a:ext cx="376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</a:t>
            </a:r>
            <a:r>
              <a:rPr lang="da-DK" dirty="0" err="1"/>
              <a:t>field</a:t>
            </a:r>
            <a:r>
              <a:rPr lang="da-DK" dirty="0"/>
              <a:t>, with more </a:t>
            </a:r>
            <a:r>
              <a:rPr lang="da-DK" dirty="0" err="1"/>
              <a:t>obstacles</a:t>
            </a:r>
            <a:endParaRPr lang="da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08F7FB5-4759-4E3D-B526-E5F2698B48FA}"/>
              </a:ext>
            </a:extLst>
          </p:cNvPr>
          <p:cNvSpPr txBox="1"/>
          <p:nvPr/>
        </p:nvSpPr>
        <p:spPr>
          <a:xfrm>
            <a:off x="798114" y="3930137"/>
            <a:ext cx="347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</a:t>
            </a:r>
            <a:r>
              <a:rPr lang="da-DK" dirty="0" err="1"/>
              <a:t>field</a:t>
            </a:r>
            <a:r>
              <a:rPr lang="da-DK" dirty="0"/>
              <a:t>, with more </a:t>
            </a:r>
            <a:r>
              <a:rPr lang="da-DK" dirty="0" err="1"/>
              <a:t>traps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09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BC387-14CE-4B73-BBFD-F44C5DCF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86B9AED-A18D-4039-9F3C-E75309D0E582}"/>
              </a:ext>
            </a:extLst>
          </p:cNvPr>
          <p:cNvSpPr txBox="1"/>
          <p:nvPr/>
        </p:nvSpPr>
        <p:spPr>
          <a:xfrm>
            <a:off x="6166793" y="5129747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2BA23843-9717-459F-833E-FCB877DC67B2}"/>
              </a:ext>
            </a:extLst>
          </p:cNvPr>
          <p:cNvSpPr txBox="1"/>
          <p:nvPr/>
        </p:nvSpPr>
        <p:spPr>
          <a:xfrm>
            <a:off x="5889086" y="1727157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10000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42B65163-6A72-403F-A1CC-9397E44EFD0A}"/>
              </a:ext>
            </a:extLst>
          </p:cNvPr>
          <p:cNvSpPr txBox="1"/>
          <p:nvPr/>
        </p:nvSpPr>
        <p:spPr>
          <a:xfrm>
            <a:off x="454155" y="462750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Changed</a:t>
            </a:r>
            <a:r>
              <a:rPr lang="da-DK" dirty="0"/>
              <a:t> Policy to </a:t>
            </a:r>
            <a:r>
              <a:rPr lang="da-DK" dirty="0" err="1"/>
              <a:t>explore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all </a:t>
            </a:r>
            <a:r>
              <a:rPr lang="da-DK" dirty="0" err="1"/>
              <a:t>surrounding</a:t>
            </a:r>
            <a:r>
              <a:rPr lang="da-DK" dirty="0"/>
              <a:t> </a:t>
            </a:r>
            <a:r>
              <a:rPr lang="da-DK" dirty="0" err="1"/>
              <a:t>areas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0.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774B0147-F7DF-4F51-86EA-D486BCE6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697" y="4627507"/>
            <a:ext cx="2819400" cy="1704975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26AAD0DC-E5E6-4E59-8E4D-2CBAA0168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5" y="5320268"/>
            <a:ext cx="5434931" cy="886697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72F413BD-A54B-40AE-AED2-971A7F8A7F27}"/>
              </a:ext>
            </a:extLst>
          </p:cNvPr>
          <p:cNvSpPr txBox="1"/>
          <p:nvPr/>
        </p:nvSpPr>
        <p:spPr>
          <a:xfrm>
            <a:off x="632218" y="1357555"/>
            <a:ext cx="19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More episodes </a:t>
            </a:r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3518115D-B977-42A3-9A8C-A35E33655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8501"/>
            <a:ext cx="4848225" cy="809625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08045B54-52E8-4CFD-B35E-543F83980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820" y="1280345"/>
            <a:ext cx="2964931" cy="1524030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F2DAD3D5-8A3E-4B94-A4C3-9732C5D32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45" y="3226108"/>
            <a:ext cx="4857750" cy="800100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A5EA2455-1A5F-409A-BEEE-AAD3CDCCF8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9472" y="2948792"/>
            <a:ext cx="3095625" cy="1504950"/>
          </a:xfrm>
          <a:prstGeom prst="rect">
            <a:avLst/>
          </a:prstGeom>
        </p:spPr>
      </p:pic>
      <p:sp>
        <p:nvSpPr>
          <p:cNvPr id="20" name="Rektangel 19">
            <a:extLst>
              <a:ext uri="{FF2B5EF4-FFF2-40B4-BE49-F238E27FC236}">
                <a16:creationId xmlns:a16="http://schemas.microsoft.com/office/drawing/2014/main" id="{B39B0520-5C12-4683-8BD3-88942571DA4D}"/>
              </a:ext>
            </a:extLst>
          </p:cNvPr>
          <p:cNvSpPr/>
          <p:nvPr/>
        </p:nvSpPr>
        <p:spPr>
          <a:xfrm>
            <a:off x="5775806" y="3019460"/>
            <a:ext cx="2411767" cy="121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Epsilon: 0.1</a:t>
            </a:r>
          </a:p>
          <a:p>
            <a:r>
              <a:rPr lang="da-DK" dirty="0"/>
              <a:t>Alpha: 1</a:t>
            </a:r>
          </a:p>
          <a:p>
            <a:r>
              <a:rPr lang="da-DK" dirty="0"/>
              <a:t>Gamma: 0.9 </a:t>
            </a:r>
          </a:p>
          <a:p>
            <a:r>
              <a:rPr lang="da-DK" dirty="0"/>
              <a:t>Episodes: 100000</a:t>
            </a:r>
          </a:p>
        </p:txBody>
      </p:sp>
    </p:spTree>
    <p:extLst>
      <p:ext uri="{BB962C8B-B14F-4D97-AF65-F5344CB8AC3E}">
        <p14:creationId xmlns:p14="http://schemas.microsoft.com/office/powerpoint/2010/main" val="223879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8C606-944E-491A-8BB2-A41E12A6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</a:t>
            </a: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D3FED1CA-5BA7-44CE-BFE1-B8F8FA53C7D9}"/>
              </a:ext>
            </a:extLst>
          </p:cNvPr>
          <p:cNvSpPr txBox="1"/>
          <p:nvPr/>
        </p:nvSpPr>
        <p:spPr>
          <a:xfrm>
            <a:off x="838200" y="1971675"/>
            <a:ext cx="325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Multiple </a:t>
            </a:r>
            <a:r>
              <a:rPr lang="da-DK" dirty="0" err="1"/>
              <a:t>traps</a:t>
            </a:r>
            <a:r>
              <a:rPr lang="da-DK" dirty="0"/>
              <a:t> </a:t>
            </a:r>
            <a:r>
              <a:rPr lang="da-DK" dirty="0" err="1"/>
              <a:t>along</a:t>
            </a:r>
            <a:r>
              <a:rPr lang="da-DK" dirty="0"/>
              <a:t> the </a:t>
            </a:r>
            <a:r>
              <a:rPr lang="da-DK" dirty="0" err="1"/>
              <a:t>way</a:t>
            </a:r>
            <a:r>
              <a:rPr lang="da-DK" dirty="0"/>
              <a:t>  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B099B40-9851-4329-8E29-0DD3113E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5550"/>
            <a:ext cx="7324725" cy="1181100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3309AF70-AAE0-459B-85F6-C79242AF357C}"/>
              </a:ext>
            </a:extLst>
          </p:cNvPr>
          <p:cNvSpPr txBox="1"/>
          <p:nvPr/>
        </p:nvSpPr>
        <p:spPr>
          <a:xfrm>
            <a:off x="838200" y="4112180"/>
            <a:ext cx="343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Multiple </a:t>
            </a:r>
            <a:r>
              <a:rPr lang="da-DK" dirty="0" err="1"/>
              <a:t>rewards</a:t>
            </a:r>
            <a:r>
              <a:rPr lang="da-DK" dirty="0"/>
              <a:t> </a:t>
            </a:r>
            <a:r>
              <a:rPr lang="da-DK" dirty="0" err="1"/>
              <a:t>along</a:t>
            </a:r>
            <a:r>
              <a:rPr lang="da-DK" dirty="0"/>
              <a:t> the </a:t>
            </a:r>
            <a:r>
              <a:rPr lang="da-DK" dirty="0" err="1"/>
              <a:t>way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8FB3D2C8-4404-451F-8FD4-920123BB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10125"/>
            <a:ext cx="7258050" cy="123825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750AA5F0-D339-4F3E-B283-480285F45DFF}"/>
              </a:ext>
            </a:extLst>
          </p:cNvPr>
          <p:cNvSpPr txBox="1"/>
          <p:nvPr/>
        </p:nvSpPr>
        <p:spPr>
          <a:xfrm>
            <a:off x="8317961" y="2351782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9B640F21-BBC9-4E74-A469-F80CB224F100}"/>
              </a:ext>
            </a:extLst>
          </p:cNvPr>
          <p:cNvSpPr txBox="1"/>
          <p:nvPr/>
        </p:nvSpPr>
        <p:spPr>
          <a:xfrm>
            <a:off x="8317960" y="4890641"/>
            <a:ext cx="1743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Epsilon: 0.1</a:t>
            </a:r>
          </a:p>
          <a:p>
            <a:r>
              <a:rPr lang="da-DK" sz="1600" dirty="0"/>
              <a:t>Alpha: 1</a:t>
            </a:r>
          </a:p>
          <a:p>
            <a:r>
              <a:rPr lang="da-DK" sz="1600" dirty="0"/>
              <a:t>Gamma: 0.9 </a:t>
            </a:r>
          </a:p>
          <a:p>
            <a:r>
              <a:rPr lang="da-DK" sz="1600" dirty="0"/>
              <a:t>Episodes: 1000</a:t>
            </a:r>
          </a:p>
        </p:txBody>
      </p:sp>
    </p:spTree>
    <p:extLst>
      <p:ext uri="{BB962C8B-B14F-4D97-AF65-F5344CB8AC3E}">
        <p14:creationId xmlns:p14="http://schemas.microsoft.com/office/powerpoint/2010/main" val="186849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25612-6D2A-4BF2-9746-56B9EBE6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BD10F8-B508-4BEB-889F-BA159A03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 err="1"/>
              <a:t>Changed</a:t>
            </a:r>
            <a:r>
              <a:rPr lang="da-DK" dirty="0"/>
              <a:t> Field</a:t>
            </a:r>
          </a:p>
          <a:p>
            <a:pPr lvl="1"/>
            <a:r>
              <a:rPr lang="da-DK" dirty="0"/>
              <a:t>Multiple </a:t>
            </a:r>
            <a:r>
              <a:rPr lang="da-DK" dirty="0" err="1"/>
              <a:t>Traps</a:t>
            </a:r>
            <a:r>
              <a:rPr lang="da-DK" dirty="0"/>
              <a:t> – made it </a:t>
            </a:r>
            <a:r>
              <a:rPr lang="da-DK" dirty="0" err="1"/>
              <a:t>harder</a:t>
            </a:r>
            <a:r>
              <a:rPr lang="da-DK" dirty="0"/>
              <a:t> to find the </a:t>
            </a:r>
            <a:r>
              <a:rPr lang="da-DK" dirty="0" err="1"/>
              <a:t>reward</a:t>
            </a:r>
            <a:endParaRPr lang="da-DK" dirty="0"/>
          </a:p>
          <a:p>
            <a:pPr lvl="1"/>
            <a:r>
              <a:rPr lang="da-DK" dirty="0"/>
              <a:t>Multiple </a:t>
            </a:r>
            <a:r>
              <a:rPr lang="da-DK" dirty="0" err="1"/>
              <a:t>rewards</a:t>
            </a:r>
            <a:r>
              <a:rPr lang="da-DK" dirty="0"/>
              <a:t> –</a:t>
            </a:r>
            <a:r>
              <a:rPr lang="da-DK" dirty="0" err="1"/>
              <a:t>able</a:t>
            </a:r>
            <a:r>
              <a:rPr lang="da-DK" dirty="0"/>
              <a:t> to find </a:t>
            </a:r>
            <a:r>
              <a:rPr lang="da-DK" dirty="0" err="1"/>
              <a:t>both</a:t>
            </a:r>
            <a:r>
              <a:rPr lang="da-DK" dirty="0"/>
              <a:t>, </a:t>
            </a:r>
            <a:r>
              <a:rPr lang="da-DK" dirty="0" err="1"/>
              <a:t>depends</a:t>
            </a:r>
            <a:r>
              <a:rPr lang="da-DK" dirty="0"/>
              <a:t> on </a:t>
            </a:r>
            <a:r>
              <a:rPr lang="da-DK" dirty="0" err="1"/>
              <a:t>how</a:t>
            </a:r>
            <a:r>
              <a:rPr lang="da-DK" dirty="0"/>
              <a:t> it </a:t>
            </a:r>
            <a:r>
              <a:rPr lang="da-DK" dirty="0" err="1"/>
              <a:t>explores</a:t>
            </a:r>
            <a:r>
              <a:rPr lang="da-DK" dirty="0"/>
              <a:t>, but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it </a:t>
            </a:r>
            <a:r>
              <a:rPr lang="da-DK" dirty="0" err="1"/>
              <a:t>learns</a:t>
            </a:r>
            <a:endParaRPr lang="da-DK" dirty="0"/>
          </a:p>
          <a:p>
            <a:pPr lvl="1"/>
            <a:r>
              <a:rPr lang="da-DK" dirty="0" err="1"/>
              <a:t>Bigger</a:t>
            </a:r>
            <a:r>
              <a:rPr lang="da-DK" dirty="0"/>
              <a:t> Field – more average actions, </a:t>
            </a:r>
            <a:r>
              <a:rPr lang="da-DK" dirty="0" err="1"/>
              <a:t>didnt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much</a:t>
            </a:r>
            <a:r>
              <a:rPr lang="da-DK" dirty="0"/>
              <a:t> – still </a:t>
            </a:r>
            <a:r>
              <a:rPr lang="da-DK" dirty="0" err="1"/>
              <a:t>succeeded</a:t>
            </a:r>
            <a:endParaRPr lang="da-DK" dirty="0"/>
          </a:p>
          <a:p>
            <a:pPr lvl="1"/>
            <a:r>
              <a:rPr lang="da-DK" dirty="0"/>
              <a:t>More </a:t>
            </a:r>
            <a:r>
              <a:rPr lang="da-DK" dirty="0" err="1"/>
              <a:t>obstacles</a:t>
            </a:r>
            <a:r>
              <a:rPr lang="da-DK" dirty="0"/>
              <a:t> (It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succeed</a:t>
            </a:r>
            <a:r>
              <a:rPr lang="da-DK" dirty="0"/>
              <a:t>, it just </a:t>
            </a:r>
            <a:r>
              <a:rPr lang="da-DK" dirty="0" err="1"/>
              <a:t>takes</a:t>
            </a:r>
            <a:r>
              <a:rPr lang="da-DK" dirty="0"/>
              <a:t> more time to </a:t>
            </a:r>
            <a:r>
              <a:rPr lang="da-DK" dirty="0" err="1"/>
              <a:t>learn</a:t>
            </a:r>
            <a:r>
              <a:rPr lang="da-DK" dirty="0"/>
              <a:t> the </a:t>
            </a:r>
            <a:r>
              <a:rPr lang="da-DK" dirty="0" err="1"/>
              <a:t>field</a:t>
            </a:r>
            <a:r>
              <a:rPr lang="da-DK" dirty="0"/>
              <a:t>). </a:t>
            </a:r>
          </a:p>
          <a:p>
            <a:r>
              <a:rPr lang="da-DK" dirty="0" err="1"/>
              <a:t>Number</a:t>
            </a:r>
            <a:r>
              <a:rPr lang="da-DK" dirty="0"/>
              <a:t> of episodes – in case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relatively</a:t>
            </a:r>
            <a:r>
              <a:rPr lang="da-DK" dirty="0"/>
              <a:t> simple task the </a:t>
            </a:r>
            <a:r>
              <a:rPr lang="da-DK" dirty="0" err="1"/>
              <a:t>algorithm</a:t>
            </a:r>
            <a:r>
              <a:rPr lang="da-DK" dirty="0"/>
              <a:t> </a:t>
            </a:r>
            <a:r>
              <a:rPr lang="da-DK" dirty="0" err="1"/>
              <a:t>learns</a:t>
            </a:r>
            <a:r>
              <a:rPr lang="da-DK" dirty="0"/>
              <a:t> </a:t>
            </a:r>
            <a:r>
              <a:rPr lang="da-DK" dirty="0" err="1"/>
              <a:t>quickly</a:t>
            </a:r>
            <a:r>
              <a:rPr lang="da-DK" dirty="0"/>
              <a:t> resulting in the non-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of </a:t>
            </a:r>
            <a:r>
              <a:rPr lang="da-DK" dirty="0" err="1"/>
              <a:t>many</a:t>
            </a:r>
            <a:r>
              <a:rPr lang="da-DK" dirty="0"/>
              <a:t> episodes. It </a:t>
            </a:r>
            <a:r>
              <a:rPr lang="da-DK" dirty="0" err="1"/>
              <a:t>affects</a:t>
            </a:r>
            <a:r>
              <a:rPr lang="da-DK" dirty="0"/>
              <a:t> the </a:t>
            </a:r>
            <a:r>
              <a:rPr lang="da-DK" dirty="0" err="1"/>
              <a:t>number</a:t>
            </a:r>
            <a:r>
              <a:rPr lang="da-DK" dirty="0"/>
              <a:t> of times et hits the </a:t>
            </a:r>
            <a:r>
              <a:rPr lang="da-DK" dirty="0" err="1"/>
              <a:t>mouse</a:t>
            </a:r>
            <a:r>
              <a:rPr lang="da-DK" dirty="0"/>
              <a:t> trap. </a:t>
            </a:r>
          </a:p>
          <a:p>
            <a:r>
              <a:rPr lang="da-DK" dirty="0" err="1"/>
              <a:t>Different</a:t>
            </a:r>
            <a:r>
              <a:rPr lang="da-DK" dirty="0"/>
              <a:t> learning rates (</a:t>
            </a:r>
            <a:r>
              <a:rPr lang="el-GR" dirty="0">
                <a:latin typeface="Grotesque" panose="020B0604020202020204" pitchFamily="34" charset="0"/>
              </a:rPr>
              <a:t>α</a:t>
            </a:r>
            <a:r>
              <a:rPr lang="da-DK" dirty="0">
                <a:latin typeface="Grotesque" panose="020B0604020202020204" pitchFamily="34" charset="0"/>
              </a:rPr>
              <a:t>) – </a:t>
            </a:r>
            <a:r>
              <a:rPr lang="da-DK" dirty="0" err="1">
                <a:latin typeface="Grotesque" panose="020B0604020202020204" pitchFamily="34" charset="0"/>
              </a:rPr>
              <a:t>dosent</a:t>
            </a:r>
            <a:r>
              <a:rPr lang="da-DK" dirty="0">
                <a:latin typeface="Grotesque" panose="020B0604020202020204" pitchFamily="34" charset="0"/>
              </a:rPr>
              <a:t> </a:t>
            </a:r>
            <a:r>
              <a:rPr lang="da-DK" dirty="0" err="1">
                <a:latin typeface="Grotesque" panose="020B0604020202020204" pitchFamily="34" charset="0"/>
              </a:rPr>
              <a:t>effect</a:t>
            </a:r>
            <a:r>
              <a:rPr lang="da-DK" dirty="0">
                <a:latin typeface="Grotesque" panose="020B0604020202020204" pitchFamily="34" charset="0"/>
              </a:rPr>
              <a:t> </a:t>
            </a:r>
            <a:r>
              <a:rPr lang="da-DK" dirty="0" err="1">
                <a:latin typeface="Grotesque" panose="020B0604020202020204" pitchFamily="34" charset="0"/>
              </a:rPr>
              <a:t>much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cost-values</a:t>
            </a:r>
            <a:r>
              <a:rPr lang="da-DK" dirty="0"/>
              <a:t> (</a:t>
            </a:r>
            <a:r>
              <a:rPr lang="el-GR" dirty="0">
                <a:latin typeface="Grotesque" panose="020B0604020202020204" pitchFamily="34" charset="0"/>
              </a:rPr>
              <a:t>γ</a:t>
            </a:r>
            <a:r>
              <a:rPr lang="da-DK" dirty="0">
                <a:latin typeface="Grotesque" panose="020B0604020202020204" pitchFamily="34" charset="0"/>
              </a:rPr>
              <a:t>) – </a:t>
            </a:r>
            <a:r>
              <a:rPr lang="da-DK" dirty="0" err="1">
                <a:latin typeface="Grotesque" panose="020B0604020202020204" pitchFamily="34" charset="0"/>
              </a:rPr>
              <a:t>Changed</a:t>
            </a:r>
            <a:r>
              <a:rPr lang="da-DK" dirty="0">
                <a:latin typeface="Grotesque" panose="020B0604020202020204" pitchFamily="34" charset="0"/>
              </a:rPr>
              <a:t> the </a:t>
            </a:r>
            <a:r>
              <a:rPr lang="da-DK" dirty="0" err="1">
                <a:latin typeface="Grotesque" panose="020B0604020202020204" pitchFamily="34" charset="0"/>
              </a:rPr>
              <a:t>estimates</a:t>
            </a:r>
            <a:r>
              <a:rPr lang="da-DK" dirty="0">
                <a:latin typeface="Grotesque" panose="020B0604020202020204" pitchFamily="34" charset="0"/>
              </a:rPr>
              <a:t> of the actions in </a:t>
            </a:r>
            <a:r>
              <a:rPr lang="da-DK" dirty="0" err="1">
                <a:latin typeface="Grotesque" panose="020B0604020202020204" pitchFamily="34" charset="0"/>
              </a:rPr>
              <a:t>each</a:t>
            </a:r>
            <a:r>
              <a:rPr lang="da-DK" dirty="0">
                <a:latin typeface="Grotesque" panose="020B0604020202020204" pitchFamily="34" charset="0"/>
              </a:rPr>
              <a:t> </a:t>
            </a:r>
            <a:r>
              <a:rPr lang="da-DK" dirty="0" err="1">
                <a:latin typeface="Grotesque" panose="020B0604020202020204" pitchFamily="34" charset="0"/>
              </a:rPr>
              <a:t>state</a:t>
            </a:r>
            <a:r>
              <a:rPr lang="da-DK" dirty="0">
                <a:latin typeface="Grotesque" panose="020B0604020202020204" pitchFamily="34" charset="0"/>
              </a:rPr>
              <a:t>.</a:t>
            </a:r>
            <a:endParaRPr lang="da-DK" dirty="0"/>
          </a:p>
          <a:p>
            <a:r>
              <a:rPr lang="da-DK" dirty="0" err="1"/>
              <a:t>Different</a:t>
            </a:r>
            <a:r>
              <a:rPr lang="da-DK" dirty="0"/>
              <a:t> epsilons (</a:t>
            </a:r>
            <a:r>
              <a:rPr lang="el-GR" dirty="0"/>
              <a:t>ε</a:t>
            </a:r>
            <a:r>
              <a:rPr lang="da-DK" dirty="0"/>
              <a:t>) – faster learning, </a:t>
            </a:r>
            <a:r>
              <a:rPr lang="da-DK" dirty="0" err="1"/>
              <a:t>less</a:t>
            </a:r>
            <a:r>
              <a:rPr lang="da-DK" dirty="0"/>
              <a:t> times </a:t>
            </a:r>
            <a:r>
              <a:rPr lang="da-DK" dirty="0" err="1"/>
              <a:t>reached</a:t>
            </a:r>
            <a:r>
              <a:rPr lang="da-DK" dirty="0"/>
              <a:t> the </a:t>
            </a:r>
            <a:r>
              <a:rPr lang="da-DK" dirty="0" err="1"/>
              <a:t>cake</a:t>
            </a:r>
            <a:endParaRPr lang="da-DK" dirty="0"/>
          </a:p>
          <a:p>
            <a:r>
              <a:rPr lang="da-DK" dirty="0"/>
              <a:t>Change policy – faster learning </a:t>
            </a:r>
            <a:r>
              <a:rPr lang="da-DK" dirty="0" err="1"/>
              <a:t>based</a:t>
            </a:r>
            <a:r>
              <a:rPr lang="da-DK" dirty="0"/>
              <a:t> on more </a:t>
            </a:r>
            <a:r>
              <a:rPr lang="da-DK" dirty="0" err="1"/>
              <a:t>exploration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155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479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Grotesque</vt:lpstr>
      <vt:lpstr>Office-tema</vt:lpstr>
      <vt:lpstr>Implementation</vt:lpstr>
      <vt:lpstr>Experimental Setup</vt:lpstr>
      <vt:lpstr>Results</vt:lpstr>
      <vt:lpstr>Results</vt:lpstr>
      <vt:lpstr>Results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mads peters</dc:creator>
  <cp:lastModifiedBy>mads peters</cp:lastModifiedBy>
  <cp:revision>4</cp:revision>
  <dcterms:created xsi:type="dcterms:W3CDTF">2019-08-07T13:32:11Z</dcterms:created>
  <dcterms:modified xsi:type="dcterms:W3CDTF">2019-08-09T12:04:32Z</dcterms:modified>
</cp:coreProperties>
</file>