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220B-8E81-4F6B-9E06-E64E8FB69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69628-B786-43ED-8E48-7E632E14C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353B-5C47-4D79-BC98-94602C99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831-9CC8-4C0C-8655-DB2FA46D8AA3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CA9C-007D-4DE8-A8CD-BC891DF7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1A1F-60BE-4B57-97B7-9EAC4629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E85F-3F3D-4AAE-A24F-F8FFEEB8D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073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8DA2-ABFC-4307-A108-58142511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23C7B-4F6A-41EE-A7DE-9697AD232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0C860-2E9A-4A2E-B2BB-1EF38D43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831-9CC8-4C0C-8655-DB2FA46D8AA3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7BC54-F777-4015-9F96-81E21BDD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9665-15BC-44E1-B620-3009C058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E85F-3F3D-4AAE-A24F-F8FFEEB8D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74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B456C-CD23-4EA9-BDA2-0076BCE4C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110F-CE72-4886-8DB7-88EEE691F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1CE3C-0647-4F75-807E-8692FAEF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831-9CC8-4C0C-8655-DB2FA46D8AA3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A618-F8AC-4A84-9ABE-BCBA672E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153B2-9787-4FC0-A7D8-8380D125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E85F-3F3D-4AAE-A24F-F8FFEEB8D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734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F7C7-2AF6-49CA-A25E-1C176948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F7DA-28D7-496D-A936-C691BA68D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6BAC1-4986-4740-90F1-D0F2EE1A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831-9CC8-4C0C-8655-DB2FA46D8AA3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3F52-68B7-4798-95F7-83688F23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88627-ADEA-4F17-A0C1-1981F7F9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E85F-3F3D-4AAE-A24F-F8FFEEB8D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33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999F-E917-40A4-B7CE-3BC534B9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D88E-02B2-42F1-9C19-0D0ECBA02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93123-D465-405E-9D79-A715FB8F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831-9CC8-4C0C-8655-DB2FA46D8AA3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9179A-F7FA-4FD6-B347-3BE93DA3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EF42-B601-472D-977A-011A7A76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E85F-3F3D-4AAE-A24F-F8FFEEB8D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091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CE35-CEFD-4800-B8A0-D4CA805A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3A83-B271-4FDC-AECF-0357FA901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3AEDA-AD3A-4FA3-A5A3-B81C78AA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A6CD5-1553-4F16-9C63-FDD393E4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831-9CC8-4C0C-8655-DB2FA46D8AA3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BBFB-C3BD-42E1-81D6-5AB86C3E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1D813-DCA7-49D9-BB06-BEF28154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E85F-3F3D-4AAE-A24F-F8FFEEB8D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961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C30A-7C09-42C6-A467-B883CBB1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02734-1CBC-428A-B9F8-09EB91D1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E0EE9-574A-4BEF-8791-B9516FBE8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14BD8-A163-4EA5-82C5-D521A8575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15494-E278-48F1-BF40-D748B5A11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7E4F3-23A6-4E3E-98B4-CF5EDE33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831-9CC8-4C0C-8655-DB2FA46D8AA3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607C5-11EB-4870-94E4-5831D54C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E52EB-0014-434B-94B8-12B8A655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E85F-3F3D-4AAE-A24F-F8FFEEB8D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796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38CF-717A-45F6-B5C5-FADB612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08643-BD27-437E-A0F4-99E96694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831-9CC8-4C0C-8655-DB2FA46D8AA3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942F-7581-4828-AD50-F682CE73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6D4DB-DDF1-4A03-A355-11A40482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E85F-3F3D-4AAE-A24F-F8FFEEB8D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223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CB412-83A3-48B5-A534-4F10FA33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831-9CC8-4C0C-8655-DB2FA46D8AA3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989C9-D278-4BB5-8C05-A1810323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A1642-0BBF-4986-A8AA-4F62C31F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E85F-3F3D-4AAE-A24F-F8FFEEB8D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737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1DEE-7D7E-4637-BA10-D70C9C9B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8034-68AA-4537-A5B1-51DBB1D3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0EFAD-555D-468C-B8B9-A3564620F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D5F55-BF09-496C-AA23-8D90CB79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831-9CC8-4C0C-8655-DB2FA46D8AA3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6D4E7-FFC0-42B4-B352-925A6011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C2F06-9B58-4668-9B07-FA066005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E85F-3F3D-4AAE-A24F-F8FFEEB8D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313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5E20-3786-4332-B742-9F59D89D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CFC58-80EF-4B6A-894D-AA811C9E4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664DA-723C-475B-A758-403B71F5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2BCD4-C4FB-4C4B-B0B8-7212FE80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831-9CC8-4C0C-8655-DB2FA46D8AA3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B65B7-AC62-4DF5-8674-4F3D93EF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63F3B-044F-437A-AD40-39156572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1E85F-3F3D-4AAE-A24F-F8FFEEB8D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84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59761-47F9-4A97-81B7-FE262512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5F870-EE98-4434-8EF4-E6860655C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F65AA-99B1-40D9-9252-6A564ED4D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9831-9CC8-4C0C-8655-DB2FA46D8AA3}" type="datetimeFigureOut">
              <a:rPr lang="da-DK" smtClean="0"/>
              <a:t>16-08-2019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AD6E-63BA-4F44-9D8D-70E00259A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324D5-5D81-41C2-940E-FDAAB1339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E85F-3F3D-4AAE-A24F-F8FFEEB8D5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20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35AE-DD85-4C77-B739-EEBA4AE1A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Finite Differences Pendulum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F2702-38DA-4424-8E65-AE64D3321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14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C8B3-E3E7-42BB-99C1-34041B28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3837-359F-45DC-BE19-43D816EE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6x6 RBFN</a:t>
            </a:r>
          </a:p>
          <a:p>
            <a:r>
              <a:rPr lang="da-DK" dirty="0"/>
              <a:t>10 iterations with 0 gradient to terminate learning</a:t>
            </a:r>
          </a:p>
          <a:p>
            <a:r>
              <a:rPr lang="da-DK" dirty="0"/>
              <a:t>Reward is based on time standing up</a:t>
            </a:r>
          </a:p>
          <a:p>
            <a:r>
              <a:rPr lang="da-DK" dirty="0"/>
              <a:t>Roll-outs updates the current state and returns a reward based on the time the stick is standing up.</a:t>
            </a:r>
          </a:p>
          <a:p>
            <a:r>
              <a:rPr lang="da-DK" dirty="0"/>
              <a:t>Weights are generated with the same seed each time.</a:t>
            </a:r>
          </a:p>
          <a:p>
            <a:r>
              <a:rPr lang="da-DK" dirty="0"/>
              <a:t>Weights are updated after 36 roll-outs. </a:t>
            </a:r>
          </a:p>
          <a:p>
            <a:r>
              <a:rPr lang="da-DK" dirty="0"/>
              <a:t>Starting angle is generated randomely between -20 and +20 degrees</a:t>
            </a:r>
          </a:p>
          <a:p>
            <a:r>
              <a:rPr lang="da-DK" dirty="0"/>
              <a:t>Rollout temirnates after 10 seconds or if the angle is outside pi/7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193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BCA6-645E-4BF7-879A-50CA576D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271"/>
            <a:ext cx="10515600" cy="1325563"/>
          </a:xfrm>
        </p:spPr>
        <p:txBody>
          <a:bodyPr/>
          <a:lstStyle/>
          <a:p>
            <a:r>
              <a:rPr lang="da-DK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2C9883-7754-4B52-8054-0B5A10CD8DA3}"/>
                  </a:ext>
                </a:extLst>
              </p:cNvPr>
              <p:cNvSpPr txBox="1"/>
              <p:nvPr/>
            </p:nvSpPr>
            <p:spPr>
              <a:xfrm>
                <a:off x="466358" y="1948509"/>
                <a:ext cx="56296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Alpha = 0.8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da-DK" b="0" dirty="0"/>
              </a:p>
              <a:p>
                <a:pPr/>
                <a:r>
                  <a:rPr lang="da-DK" dirty="0"/>
                  <a:t>Manage to keep the pole up for 10 seconds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2C9883-7754-4B52-8054-0B5A10CD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8" y="1948509"/>
                <a:ext cx="5629642" cy="923330"/>
              </a:xfrm>
              <a:prstGeom prst="rect">
                <a:avLst/>
              </a:prstGeom>
              <a:blipFill>
                <a:blip r:embed="rId2"/>
                <a:stretch>
                  <a:fillRect l="-975" t="-3974" b="-993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D00449-EFF6-4C7B-AC2D-EBED2437440B}"/>
                  </a:ext>
                </a:extLst>
              </p:cNvPr>
              <p:cNvSpPr/>
              <p:nvPr/>
            </p:nvSpPr>
            <p:spPr>
              <a:xfrm>
                <a:off x="466358" y="3147897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da-DK" dirty="0"/>
                  <a:t>Alpha = 0.4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da-DK" dirty="0"/>
              </a:p>
              <a:p>
                <a:pPr/>
                <a:r>
                  <a:rPr lang="da-DK" dirty="0"/>
                  <a:t>Didnt manage to keep the pole up for 10 seconds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D00449-EFF6-4C7B-AC2D-EBED24374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8" y="3147897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 l="-900" t="-3289" b="-92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E57894-835E-4F6D-8E6F-DC9FC73CB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725" y="3032138"/>
            <a:ext cx="3848100" cy="16478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2DDFF4-096B-40AA-BF29-457B15E28B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725" y="1133920"/>
            <a:ext cx="52387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EF42D3-C30B-40D9-999B-7874BE57D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7725" y="4795722"/>
            <a:ext cx="3876675" cy="1038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3EFBFF-AFD7-42B1-A994-59C2D36659CA}"/>
                  </a:ext>
                </a:extLst>
              </p:cNvPr>
              <p:cNvSpPr/>
              <p:nvPr/>
            </p:nvSpPr>
            <p:spPr>
              <a:xfrm>
                <a:off x="338512" y="4853169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da-DK" dirty="0"/>
                  <a:t>Alpha = 0.6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da-DK" b="0" dirty="0"/>
              </a:p>
              <a:p>
                <a:pPr/>
                <a:r>
                  <a:rPr lang="da-DK" dirty="0"/>
                  <a:t>Didnt manage to keep the pole up for 10 secondse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3EFBFF-AFD7-42B1-A994-59C2D3665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2" y="4853169"/>
                <a:ext cx="6096000" cy="923330"/>
              </a:xfrm>
              <a:prstGeom prst="rect">
                <a:avLst/>
              </a:prstGeom>
              <a:blipFill>
                <a:blip r:embed="rId7"/>
                <a:stretch>
                  <a:fillRect l="-900" t="-3289" b="-921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10D439C-D3C2-4019-A0FC-9025A4EFAAE7}"/>
              </a:ext>
            </a:extLst>
          </p:cNvPr>
          <p:cNvSpPr txBox="1"/>
          <p:nvPr/>
        </p:nvSpPr>
        <p:spPr>
          <a:xfrm>
            <a:off x="466358" y="1464232"/>
            <a:ext cx="439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Here the error is not the error, it is the norm</a:t>
            </a:r>
          </a:p>
        </p:txBody>
      </p:sp>
    </p:spTree>
    <p:extLst>
      <p:ext uri="{BB962C8B-B14F-4D97-AF65-F5344CB8AC3E}">
        <p14:creationId xmlns:p14="http://schemas.microsoft.com/office/powerpoint/2010/main" val="314545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CEF6-1A44-4C19-9408-225A65D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ABD5-D995-43AD-9E9E-517FC50D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Parameters could be more fine tuned.</a:t>
            </a:r>
          </a:p>
          <a:p>
            <a:r>
              <a:rPr lang="da-DK" dirty="0"/>
              <a:t>Nr. of iterations could be lowered by doing so.</a:t>
            </a:r>
          </a:p>
          <a:p>
            <a:r>
              <a:rPr lang="da-DK" dirty="0"/>
              <a:t>The way the reward is generated results in the pole not standing at 0 radians (upright), but a continous motion in one direction.</a:t>
            </a:r>
          </a:p>
        </p:txBody>
      </p:sp>
    </p:spTree>
    <p:extLst>
      <p:ext uri="{BB962C8B-B14F-4D97-AF65-F5344CB8AC3E}">
        <p14:creationId xmlns:p14="http://schemas.microsoft.com/office/powerpoint/2010/main" val="78885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Finite Differences Pendulum</vt:lpstr>
      <vt:lpstr>Setup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Differences Pendulum</dc:title>
  <dc:creator>Viktor Poulsen</dc:creator>
  <cp:lastModifiedBy>Viktor Poulsen</cp:lastModifiedBy>
  <cp:revision>9</cp:revision>
  <dcterms:created xsi:type="dcterms:W3CDTF">2019-08-16T06:49:04Z</dcterms:created>
  <dcterms:modified xsi:type="dcterms:W3CDTF">2019-08-16T08:13:04Z</dcterms:modified>
</cp:coreProperties>
</file>