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1B18-C979-457C-9CD9-32BC93361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3A4D5-9DD4-4F90-A434-13313679E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0652-0D7C-4007-9EF3-39CBF8FBB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2615-D420-48B3-BDFC-DEA1C134DC1F}" type="datetimeFigureOut">
              <a:rPr lang="da-DK" smtClean="0"/>
              <a:t>14-08-2019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B7B92-C17F-4245-9468-FE0E8BB6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4B674-2BDA-4F34-98F8-EFF0E146D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3484-1E32-4B5E-A878-7D8DD1FB65E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5194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D783-925B-4352-BDEC-A184794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C0916-5E85-4D1D-A9AF-31DFCFB2C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2152C-ADBE-43B7-919D-D5831246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2615-D420-48B3-BDFC-DEA1C134DC1F}" type="datetimeFigureOut">
              <a:rPr lang="da-DK" smtClean="0"/>
              <a:t>14-08-2019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ABA0B-E9F4-48AD-94CA-BFEE50DC0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978F0-EE31-4820-97E4-3198F445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3484-1E32-4B5E-A878-7D8DD1FB65E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7303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7C1C50-F0B0-4F83-A234-9BAE1B8B1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C87A9-3D97-46C6-B4A5-3B06BE735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CB990-07C5-4BD2-8BA5-9A6BE8CA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2615-D420-48B3-BDFC-DEA1C134DC1F}" type="datetimeFigureOut">
              <a:rPr lang="da-DK" smtClean="0"/>
              <a:t>14-08-2019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A4E67-6921-43A7-A064-946E6620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9FF94-6A4D-4CC0-B71B-383D69E35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3484-1E32-4B5E-A878-7D8DD1FB65E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017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925A2-8519-4789-8EAE-A268596C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B9996-C930-4FE3-BC29-8E3353144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4C4E3-B8BF-4DAB-BF44-F32D31AFA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2615-D420-48B3-BDFC-DEA1C134DC1F}" type="datetimeFigureOut">
              <a:rPr lang="da-DK" smtClean="0"/>
              <a:t>14-08-2019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7E94F-4091-4ED5-B2FB-044134E9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48E6D-30C5-45F3-91D7-0AC98150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3484-1E32-4B5E-A878-7D8DD1FB65E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076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E8D9-846D-4F5A-AF9C-01508EC18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41093-8C52-4A3B-8A8C-4894F4724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DAEFC-7BA1-4D19-9C42-5B5811F4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2615-D420-48B3-BDFC-DEA1C134DC1F}" type="datetimeFigureOut">
              <a:rPr lang="da-DK" smtClean="0"/>
              <a:t>14-08-2019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FC9AB-1671-4C1C-8E7A-59701ACF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8EA85-1333-4127-8DA8-129B6830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3484-1E32-4B5E-A878-7D8DD1FB65E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512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78E9-BF20-4368-B725-4632BE9E8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E543E-120D-4232-8DE8-801AF2B42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013DA-6580-4222-AB39-60914ECA8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BFE8C-C332-4C9D-BEE0-6486229D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2615-D420-48B3-BDFC-DEA1C134DC1F}" type="datetimeFigureOut">
              <a:rPr lang="da-DK" smtClean="0"/>
              <a:t>14-08-2019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38FCA-4BD4-4D0E-A33E-300928C80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38933-4735-4F82-BDE9-58A8F182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3484-1E32-4B5E-A878-7D8DD1FB65E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39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C1B9E-B73C-47E4-9B93-20722F890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D7417-CDB2-4BE6-ABB7-700FF14F8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1710F-16A1-465B-B1AC-5D6144EF5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691DA-A17E-4EE3-8291-8971B2215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2F954-50F2-4F74-83CC-49A5088BA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2CFA8C-FFF1-4C11-8251-4171C541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2615-D420-48B3-BDFC-DEA1C134DC1F}" type="datetimeFigureOut">
              <a:rPr lang="da-DK" smtClean="0"/>
              <a:t>14-08-2019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98CFC9-4B15-4DE4-B0BF-930B2000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F19E3-629C-475B-BAD9-AB07B71D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3484-1E32-4B5E-A878-7D8DD1FB65E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29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BE17-A5E9-40E1-9B80-499C9E19A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38E9AC-ACBE-4057-BDCC-1A0A5148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2615-D420-48B3-BDFC-DEA1C134DC1F}" type="datetimeFigureOut">
              <a:rPr lang="da-DK" smtClean="0"/>
              <a:t>14-08-2019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3C72F-8FA7-4186-A380-182AF774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01A1C-DD2E-42D7-97E6-778C0548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3484-1E32-4B5E-A878-7D8DD1FB65E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2673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6D47FD-E420-44BE-99D1-ACE737B6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2615-D420-48B3-BDFC-DEA1C134DC1F}" type="datetimeFigureOut">
              <a:rPr lang="da-DK" smtClean="0"/>
              <a:t>14-08-2019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AF9082-22DE-45DB-88D1-E7D89B5F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51DDA-7BB8-4074-B070-841A5A02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3484-1E32-4B5E-A878-7D8DD1FB65E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076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846AC-6C74-4B1F-ABFB-1FB6CC12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D47C7-08FE-4598-9CBB-8235D5CCA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2DAE0-5B13-4AED-B480-3B6166D94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D0ACE-8474-4D79-93CF-36904FCD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2615-D420-48B3-BDFC-DEA1C134DC1F}" type="datetimeFigureOut">
              <a:rPr lang="da-DK" smtClean="0"/>
              <a:t>14-08-2019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25915-258A-409C-90F8-79B2A80E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C8AEE-34B3-41AF-B54E-B882CC85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3484-1E32-4B5E-A878-7D8DD1FB65E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8678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3B30-F06C-40F8-BAE3-521EF3831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D6374-7F35-4CB2-8A15-E52AF2025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1596A-0A40-47DD-8F6E-7A8E847F3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77EBF-652E-45E6-B7E8-AD8D65DD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2615-D420-48B3-BDFC-DEA1C134DC1F}" type="datetimeFigureOut">
              <a:rPr lang="da-DK" smtClean="0"/>
              <a:t>14-08-2019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494FD-D659-4511-8FF5-03C8A894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A9ADD-0154-4F0B-8529-9C07B533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3484-1E32-4B5E-A878-7D8DD1FB65E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728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BB1B10-C754-48BE-96E1-B3C9D181F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A37B1-1597-44E4-B951-86114A1E5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2936A-F730-4717-B8C4-70C1A8EB3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32615-D420-48B3-BDFC-DEA1C134DC1F}" type="datetimeFigureOut">
              <a:rPr lang="da-DK" smtClean="0"/>
              <a:t>14-08-2019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9BF6F-F85F-4193-9A01-F2E973068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54030-2195-43B2-939A-CAB0E4C24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C3484-1E32-4B5E-A878-7D8DD1FB65E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700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9pJ0Lv5B7L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2CB9-B9DD-4610-AC7B-A7361A9633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Solution of the mountain car problem with SARSA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2B4D7-6CEE-4540-83EC-7FA20CA188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737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2180-B08A-4465-B07E-E124BD2B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Setup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9324E1-E6BD-48A7-B804-90BCECF1BA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dirty="0"/>
                  <a:t>Matlab</a:t>
                </a:r>
              </a:p>
              <a:p>
                <a:r>
                  <a:rPr lang="da-DK" dirty="0"/>
                  <a:t>For-loop to count episodes</a:t>
                </a:r>
              </a:p>
              <a:p>
                <a:pPr lvl="1"/>
                <a:r>
                  <a:rPr lang="da-DK" dirty="0"/>
                  <a:t>Each epsiode lasts for 10 seconds</a:t>
                </a:r>
              </a:p>
              <a:p>
                <a:pPr lvl="1"/>
                <a:r>
                  <a:rPr lang="da-DK" dirty="0"/>
                  <a:t>Counting success of each episode.</a:t>
                </a:r>
              </a:p>
              <a:p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da-DK" dirty="0"/>
                  <a:t>-greedy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num>
                      <m:den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da-DK" dirty="0"/>
              </a:p>
              <a:p>
                <a:r>
                  <a:rPr lang="da-DK" dirty="0"/>
                  <a:t>Rewards</a:t>
                </a:r>
              </a:p>
              <a:p>
                <a:pPr lvl="1"/>
                <a:r>
                  <a:rPr lang="da-DK" dirty="0"/>
                  <a:t>0-4 based on position (x).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9324E1-E6BD-48A7-B804-90BCECF1B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48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A72AD-D97E-4198-8FBD-1763E57D2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F05AA-81B1-41BA-AC6F-8C7B3F43F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Smaller maximum acceleration</a:t>
            </a:r>
          </a:p>
          <a:p>
            <a:pPr lvl="1"/>
            <a:r>
              <a:rPr lang="da-DK" dirty="0"/>
              <a:t>Learns slower</a:t>
            </a:r>
          </a:p>
          <a:p>
            <a:r>
              <a:rPr lang="da-DK" dirty="0"/>
              <a:t>Different Learning Rate</a:t>
            </a:r>
          </a:p>
          <a:p>
            <a:r>
              <a:rPr lang="da-DK" dirty="0"/>
              <a:t>Different Grid Size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7291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CC9A-EB75-47C9-8D0E-8289ABE1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D36577E1-A556-4872-909C-657BB9E9D2A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18254640"/>
                  </p:ext>
                </p:extLst>
              </p:nvPr>
            </p:nvGraphicFramePr>
            <p:xfrm>
              <a:off x="838200" y="2872727"/>
              <a:ext cx="10515600" cy="333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3803756765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4491221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23064000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689543336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5126675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1" i="1" dirty="0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Gridsize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Training Success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Testing Success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6237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100%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100%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435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96.67%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100%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4635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30%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23934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36.67%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100%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38388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3.33%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9745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89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63.33%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1772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100%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04977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D36577E1-A556-4872-909C-657BB9E9D2A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18254640"/>
                  </p:ext>
                </p:extLst>
              </p:nvPr>
            </p:nvGraphicFramePr>
            <p:xfrm>
              <a:off x="838200" y="2872727"/>
              <a:ext cx="10515600" cy="333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3803756765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4491221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23064000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689543336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5126675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90" t="-8333" r="-401449" b="-8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Gridsize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Training Success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Testing Success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6237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100%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100%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435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96.67%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100%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4635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30%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23934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36.67%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100%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38388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3.33%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9745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89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63.33%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1772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100%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04977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665028-9542-43AC-9914-D1B24552B0FD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81658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dirty="0"/>
                  <a:t>Starting weights generated from same seed.</a:t>
                </a:r>
              </a:p>
              <a:p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da-DK" dirty="0"/>
                  <a:t>-greedy actions generated from unique seeds.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665028-9542-43AC-9914-D1B24552B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8165841" cy="646331"/>
              </a:xfrm>
              <a:prstGeom prst="rect">
                <a:avLst/>
              </a:prstGeom>
              <a:blipFill>
                <a:blip r:embed="rId3"/>
                <a:stretch>
                  <a:fillRect l="-672" t="-4717" b="-1415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704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D75F-DFE7-44D6-90D6-0811F950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D12B9-41DE-443E-AD7B-969A67086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Training succes does not necessarily have anything to do with testing percentage.</a:t>
            </a:r>
          </a:p>
          <a:p>
            <a:pPr lvl="1"/>
            <a:r>
              <a:rPr lang="da-DK" dirty="0"/>
              <a:t>A check for correct answers in a row could stop this.</a:t>
            </a:r>
          </a:p>
          <a:p>
            <a:r>
              <a:rPr lang="da-DK" dirty="0"/>
              <a:t>Bigger grid is not necessarily better for this problem.</a:t>
            </a:r>
          </a:p>
          <a:p>
            <a:pPr lvl="1"/>
            <a:r>
              <a:rPr lang="da-DK" dirty="0"/>
              <a:t>Perhaps a higher exploration rate could solve this so more of the grid gets explored.</a:t>
            </a:r>
          </a:p>
          <a:p>
            <a:r>
              <a:rPr lang="da-DK"/>
              <a:t>When encountering uneven grids, the algorithm fails to find a solution.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2846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70FC-6A44-41CA-A413-73E15CEC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2AC9F-BC87-4890-96A5-BED608950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hlinkClick r:id="rId2"/>
              </a:rPr>
              <a:t>https://youtu.be/9pJ0Lv5B7LM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7682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205</Words>
  <Application>Microsoft Office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Solution of the mountain car problem with SARSA</vt:lpstr>
      <vt:lpstr>Setup</vt:lpstr>
      <vt:lpstr>Testing</vt:lpstr>
      <vt:lpstr>Results</vt:lpstr>
      <vt:lpstr>Conclusion 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of the mountain car problem with SARSA</dc:title>
  <dc:creator>Viktor Poulsen</dc:creator>
  <cp:lastModifiedBy>Viktor Poulsen</cp:lastModifiedBy>
  <cp:revision>9</cp:revision>
  <dcterms:created xsi:type="dcterms:W3CDTF">2019-08-14T07:34:15Z</dcterms:created>
  <dcterms:modified xsi:type="dcterms:W3CDTF">2019-08-14T11:33:27Z</dcterms:modified>
</cp:coreProperties>
</file>