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0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F4ADC-E97D-4A63-B0FF-ADB80B518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FA526-CCCC-42B2-A8EA-84133BC31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48B84-EA67-4484-8105-B138EDCD6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61F4-8F19-462A-8438-641B033BF42D}" type="datetimeFigureOut">
              <a:rPr lang="da-DK" smtClean="0"/>
              <a:t>14-08-2019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2691E-7C3A-448E-886C-32C3FECE8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8DAB9-BB7E-4A16-A2FE-48D9BD6E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460B-57D6-4EEE-B9FF-7DB5497CAFD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185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DC129-6C1C-404F-917B-561F7E609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C1615-C8D6-4ED3-9577-3D3ED574C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36A5B-910B-4C4F-9C4D-C18E7A3F0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61F4-8F19-462A-8438-641B033BF42D}" type="datetimeFigureOut">
              <a:rPr lang="da-DK" smtClean="0"/>
              <a:t>14-08-2019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CDD4B-F041-4AFE-90F3-7469C60E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B4613-B59F-4496-BC14-D95ADF934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460B-57D6-4EEE-B9FF-7DB5497CAFD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310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6E0181-A21F-4771-B776-610909481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F89E7-DC8A-4761-9A2D-42B3C8688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791AB-ED23-41BE-97A4-3D9AFC65F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61F4-8F19-462A-8438-641B033BF42D}" type="datetimeFigureOut">
              <a:rPr lang="da-DK" smtClean="0"/>
              <a:t>14-08-2019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A1C6A-FCB4-4376-9AAA-F27AF8001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A85A6-D269-4756-911A-6D3866F4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460B-57D6-4EEE-B9FF-7DB5497CAFD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944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54A99-0F0B-4685-B904-0129B823C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C968C-AABA-4B82-BD86-55D72BAA3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23149-0ADE-42C3-8F02-04CAAAD91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61F4-8F19-462A-8438-641B033BF42D}" type="datetimeFigureOut">
              <a:rPr lang="da-DK" smtClean="0"/>
              <a:t>14-08-2019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30C49-1579-4497-98F5-10AFFA4AE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0356F-E981-4F49-9EDC-F767A42C3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460B-57D6-4EEE-B9FF-7DB5497CAFD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68046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27368-0DED-4CFA-92AE-BC87F4745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ABCBD-B44F-4FE4-89CA-51FBC31EA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0E9C0-356E-4419-BA60-F310CED9F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61F4-8F19-462A-8438-641B033BF42D}" type="datetimeFigureOut">
              <a:rPr lang="da-DK" smtClean="0"/>
              <a:t>14-08-2019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E2AC8-6432-4734-B98A-2B3A1FBD7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90909-4B58-4971-8237-BEFB47A09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460B-57D6-4EEE-B9FF-7DB5497CAFD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6081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E3C88-A729-4376-9385-D7BC96804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D4961-3D0D-4869-902C-3D6343C69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8B6C3-0C77-4D21-86FC-239B2B8B9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3D7B0-413B-43A0-989C-A248C3446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61F4-8F19-462A-8438-641B033BF42D}" type="datetimeFigureOut">
              <a:rPr lang="da-DK" smtClean="0"/>
              <a:t>14-08-2019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51BA5-8FAE-46EC-9C4D-67EFE2B65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D4F29-610F-4803-B69D-7DFED89BE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460B-57D6-4EEE-B9FF-7DB5497CAFD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539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477BF-8F97-4567-929C-9AB2C1DA7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8A3AB-E774-4BA6-BFFB-955DB0CC8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088E6-C880-4690-96CA-BE824DE75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9A250-99DF-45E8-A195-99E7DA807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53B98C-14ED-4D10-AC36-2BC200B9DA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FAC0CF-3CAE-4F7B-8F4F-7477DA9A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61F4-8F19-462A-8438-641B033BF42D}" type="datetimeFigureOut">
              <a:rPr lang="da-DK" smtClean="0"/>
              <a:t>14-08-2019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311D2F-2157-49DB-A7B6-2E9A428C9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2F9401-380B-4AB2-8A91-67A31C79A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460B-57D6-4EEE-B9FF-7DB5497CAFD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134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AA90-7097-4D7C-8DA3-8332F7E31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A0BD56-E274-47C8-9475-FD33027E1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61F4-8F19-462A-8438-641B033BF42D}" type="datetimeFigureOut">
              <a:rPr lang="da-DK" smtClean="0"/>
              <a:t>14-08-2019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A4C43C-B739-4A18-AED4-A23B3678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AD08D-D600-4E76-940F-0EFCF0569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460B-57D6-4EEE-B9FF-7DB5497CAFD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715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0F712F-9270-4767-BB21-0DFE9779F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61F4-8F19-462A-8438-641B033BF42D}" type="datetimeFigureOut">
              <a:rPr lang="da-DK" smtClean="0"/>
              <a:t>14-08-2019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76A3AB-EA2E-4F26-8646-0276F332C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A29F1-86B7-4F29-A9E3-361D1AE5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460B-57D6-4EEE-B9FF-7DB5497CAFD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2009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76C4-9FAA-49B8-941A-77311B203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BA725-D47B-47CF-81C5-62D28AB3C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34A73-EE8B-43CD-BC20-456ACFA8C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8B3C0-55B6-45CB-AAD3-C6FC44B44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61F4-8F19-462A-8438-641B033BF42D}" type="datetimeFigureOut">
              <a:rPr lang="da-DK" smtClean="0"/>
              <a:t>14-08-2019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E4D82-906F-404D-B33C-3F009F0A5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53486-7CCC-4A28-8383-A54E64CFA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460B-57D6-4EEE-B9FF-7DB5497CAFD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3684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2DC6-C13D-496D-BBEF-22EFE39FD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88E177-4B84-475A-847D-2C7BCD1E1E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3C8FA-C82A-46DB-865F-31B40F1A7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0D428-4B90-4750-978F-9E963618C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61F4-8F19-462A-8438-641B033BF42D}" type="datetimeFigureOut">
              <a:rPr lang="da-DK" smtClean="0"/>
              <a:t>14-08-2019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A56A3-D9A1-4E1C-BD25-D217B7DDE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C227F-3DB8-4497-9B21-BFB6DF71E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460B-57D6-4EEE-B9FF-7DB5497CAFD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2848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AC39CB-DFB7-4CE4-AC67-B25F0F9DB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D64C1-14DD-4E8A-B2E3-236EB84B4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0C07E-0C01-4194-9FDD-4679F8E93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861F4-8F19-462A-8438-641B033BF42D}" type="datetimeFigureOut">
              <a:rPr lang="da-DK" smtClean="0"/>
              <a:t>14-08-2019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B63DD-8D1A-4F4B-8A98-56F943BD5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197F0-F140-4F45-9F7F-200A3CE0E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B460B-57D6-4EEE-B9FF-7DB5497CAFD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146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055F6-95EE-4D36-A905-3F0FF97084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Backpropagation XOR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5BD2D-034C-4FD1-B49B-504242ADA0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134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52E76-6AC3-410C-B2CA-E85EB398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C0EA4-D0CD-4FF5-8369-1665DC018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Two perceptrons in the hidden layer</a:t>
            </a:r>
          </a:p>
          <a:p>
            <a:r>
              <a:rPr lang="da-DK" dirty="0"/>
              <a:t>One output perceptron</a:t>
            </a:r>
          </a:p>
          <a:p>
            <a:r>
              <a:rPr lang="da-DK" dirty="0"/>
              <a:t>Two inputs</a:t>
            </a:r>
          </a:p>
          <a:p>
            <a:r>
              <a:rPr lang="da-DK" dirty="0"/>
              <a:t>Sigmoid AF boii</a:t>
            </a:r>
          </a:p>
          <a:p>
            <a:r>
              <a:rPr lang="da-DK" dirty="0"/>
              <a:t>Shuffleing of the array</a:t>
            </a:r>
          </a:p>
          <a:p>
            <a:r>
              <a:rPr lang="da-DK" dirty="0"/>
              <a:t>Lenght of data array 1000</a:t>
            </a:r>
          </a:p>
          <a:p>
            <a:r>
              <a:rPr lang="da-DK" dirty="0"/>
              <a:t>Maximum nr. epochs 10000</a:t>
            </a:r>
          </a:p>
        </p:txBody>
      </p:sp>
    </p:spTree>
    <p:extLst>
      <p:ext uri="{BB962C8B-B14F-4D97-AF65-F5344CB8AC3E}">
        <p14:creationId xmlns:p14="http://schemas.microsoft.com/office/powerpoint/2010/main" val="3966918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60916-E51F-4EE4-BBA6-1F41D72B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Results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1B48DB-51C2-446E-A2E2-9E2200AC2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933950" cy="2514600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C04D2B5-556B-4E92-961A-434D9C2E8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13502"/>
            <a:ext cx="525780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501074-F687-4B83-B10B-B0F319F36D1E}"/>
              </a:ext>
            </a:extLst>
          </p:cNvPr>
          <p:cNvSpPr txBox="1"/>
          <p:nvPr/>
        </p:nvSpPr>
        <p:spPr>
          <a:xfrm>
            <a:off x="6643396" y="1390261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With the sigmoid it would never reach exactly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C++ code stopped after reaching an error of 0.000001.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Python stopped after reaching an error of 0.0001.</a:t>
            </a:r>
          </a:p>
        </p:txBody>
      </p:sp>
    </p:spTree>
    <p:extLst>
      <p:ext uri="{BB962C8B-B14F-4D97-AF65-F5344CB8AC3E}">
        <p14:creationId xmlns:p14="http://schemas.microsoft.com/office/powerpoint/2010/main" val="120009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03C09-955C-4F40-AFB2-21AED53FA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E2311-99B0-4565-867E-44A29CD59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It was possible to teach a multilayer peceptron system to categorize the XOR-problem.</a:t>
            </a:r>
          </a:p>
          <a:p>
            <a:r>
              <a:rPr lang="da-DK" dirty="0"/>
              <a:t>Due to the random generation of weights it will sometimes get stuck on a local minimum and therefore fail the training session.</a:t>
            </a:r>
          </a:p>
          <a:p>
            <a:r>
              <a:rPr lang="da-DK" dirty="0"/>
              <a:t>Tests with different learning rates?</a:t>
            </a:r>
          </a:p>
        </p:txBody>
      </p:sp>
    </p:spTree>
    <p:extLst>
      <p:ext uri="{BB962C8B-B14F-4D97-AF65-F5344CB8AC3E}">
        <p14:creationId xmlns:p14="http://schemas.microsoft.com/office/powerpoint/2010/main" val="3254859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9DC2F5581FB3849A067DC0686036099" ma:contentTypeVersion="2" ma:contentTypeDescription="Opret et nyt dokument." ma:contentTypeScope="" ma:versionID="9107912865a5814f4439e8da72e07512">
  <xsd:schema xmlns:xsd="http://www.w3.org/2001/XMLSchema" xmlns:xs="http://www.w3.org/2001/XMLSchema" xmlns:p="http://schemas.microsoft.com/office/2006/metadata/properties" xmlns:ns3="667177ab-7a18-407a-bb37-2ff63868660f" targetNamespace="http://schemas.microsoft.com/office/2006/metadata/properties" ma:root="true" ma:fieldsID="71f86f500bedb1bf7877b842e92dfed2" ns3:_="">
    <xsd:import namespace="667177ab-7a18-407a-bb37-2ff63868660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7177ab-7a18-407a-bb37-2ff6386866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A2C76E-E67C-4C2B-91BD-7FB11C760B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7177ab-7a18-407a-bb37-2ff6386866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5EE431-DEBA-41F5-94B5-6F6D716F2D0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3D297A-E9AD-430F-992B-F088B6BA46C6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667177ab-7a18-407a-bb37-2ff63868660f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106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Backpropagation XOR</vt:lpstr>
      <vt:lpstr>Setup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Backpropagation XOR</dc:title>
  <dc:creator>Viktor Poulsen</dc:creator>
  <cp:lastModifiedBy>Viktor Poulsen</cp:lastModifiedBy>
  <cp:revision>3</cp:revision>
  <dcterms:created xsi:type="dcterms:W3CDTF">2019-08-14T14:08:41Z</dcterms:created>
  <dcterms:modified xsi:type="dcterms:W3CDTF">2019-08-14T14:18:10Z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0x010100C9DC2F5581FB3849A067DC0686036099</vt:lpwstr>
  </property>
</Properties>
</file>