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950F873-8F72-4C78-890F-C2025107BB5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19A5-33D0-4759-AAB3-249E7ADD7DB8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4D20-CF02-4870-97A8-54011947A1F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19A5-33D0-4759-AAB3-249E7ADD7DB8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4D20-CF02-4870-97A8-54011947A1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19A5-33D0-4759-AAB3-249E7ADD7DB8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4D20-CF02-4870-97A8-54011947A1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19A5-33D0-4759-AAB3-249E7ADD7DB8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4D20-CF02-4870-97A8-54011947A1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19A5-33D0-4759-AAB3-249E7ADD7DB8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4D20-CF02-4870-97A8-54011947A1F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19A5-33D0-4759-AAB3-249E7ADD7DB8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4D20-CF02-4870-97A8-54011947A1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19A5-33D0-4759-AAB3-249E7ADD7DB8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4D20-CF02-4870-97A8-54011947A1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19A5-33D0-4759-AAB3-249E7ADD7DB8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5D4D20-CF02-4870-97A8-54011947A1F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19A5-33D0-4759-AAB3-249E7ADD7DB8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4D20-CF02-4870-97A8-54011947A1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19A5-33D0-4759-AAB3-249E7ADD7DB8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A5D4D20-CF02-4870-97A8-54011947A1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51D19A5-33D0-4759-AAB3-249E7ADD7DB8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4D20-CF02-4870-97A8-54011947A1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51D19A5-33D0-4759-AAB3-249E7ADD7DB8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A5D4D20-CF02-4870-97A8-54011947A1F5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 err="1" smtClean="0"/>
              <a:t>аватара</a:t>
            </a:r>
            <a:r>
              <a:rPr lang="ru-RU" dirty="0" smtClean="0"/>
              <a:t> на </a:t>
            </a:r>
            <a:r>
              <a:rPr lang="en-US" dirty="0" smtClean="0"/>
              <a:t>Web-</a:t>
            </a:r>
            <a:r>
              <a:rPr lang="ru-RU" dirty="0" smtClean="0"/>
              <a:t>страничке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Заньков</a:t>
            </a:r>
            <a:r>
              <a:rPr lang="ru-RU" dirty="0" smtClean="0"/>
              <a:t> Вадим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5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проектирования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5259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часть моего проекта – это создание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аватара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Это мы видим при помощи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(ну правда еще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он будет чуть дальше)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232" y="1772816"/>
            <a:ext cx="2808312" cy="317860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44688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316416" cy="1872208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Давайте посмотрим внутрь этой красоты?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07904" y="4221088"/>
            <a:ext cx="4216896" cy="190507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377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4" y="1335644"/>
            <a:ext cx="3162742" cy="1600423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826" y="1317364"/>
            <a:ext cx="4320480" cy="3335772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068960"/>
            <a:ext cx="3168352" cy="79208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3168351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872" y="4882009"/>
            <a:ext cx="4306434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81" y="4829072"/>
            <a:ext cx="3384376" cy="37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9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проектирования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28800"/>
            <a:ext cx="4464496" cy="4104456"/>
          </a:xfrm>
        </p:spPr>
        <p:txBody>
          <a:bodyPr>
            <a:normAutofit fontScale="925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Вторая и тоже основная часть проекта – это функционал, при помощи которого мы создаем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Аватар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Это мы видим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их совсем немного, здесь в основном проявляет себя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884848"/>
            <a:ext cx="381642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9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4752528" cy="733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475252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4" y="4633295"/>
            <a:ext cx="4776536" cy="955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487111"/>
            <a:ext cx="3816424" cy="1355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68" y="5733256"/>
            <a:ext cx="4774272" cy="798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004200"/>
            <a:ext cx="3888432" cy="126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509120"/>
            <a:ext cx="3888432" cy="1394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15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468916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340768"/>
            <a:ext cx="381642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80780"/>
            <a:ext cx="4680519" cy="89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49" y="3284984"/>
            <a:ext cx="4687382" cy="1296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25144"/>
            <a:ext cx="4680519" cy="1288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7" y="2256298"/>
            <a:ext cx="3816424" cy="3757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60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4110101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325" y="1484784"/>
            <a:ext cx="3937132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492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88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77</TotalTime>
  <Words>85</Words>
  <Application>Microsoft Office PowerPoint</Application>
  <PresentationFormat>Экран (4:3)</PresentationFormat>
  <Paragraphs>11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Техническая</vt:lpstr>
      <vt:lpstr>Создание аватара на Web-страничке</vt:lpstr>
      <vt:lpstr>Этапы проектирования</vt:lpstr>
      <vt:lpstr>Давайте посмотрим внутрь этой красоты? </vt:lpstr>
      <vt:lpstr>HTML</vt:lpstr>
      <vt:lpstr>Этапы проектирования</vt:lpstr>
      <vt:lpstr>HTML</vt:lpstr>
      <vt:lpstr>JavaScript</vt:lpstr>
      <vt:lpstr>JavaScript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аватара на Web-страничке</dc:title>
  <dc:creator>Ученик</dc:creator>
  <cp:lastModifiedBy>Ученик</cp:lastModifiedBy>
  <cp:revision>6</cp:revision>
  <dcterms:created xsi:type="dcterms:W3CDTF">2023-02-04T03:18:22Z</dcterms:created>
  <dcterms:modified xsi:type="dcterms:W3CDTF">2023-02-04T04:35:25Z</dcterms:modified>
</cp:coreProperties>
</file>