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4"/>
    <p:sldMasterId id="2147483697" r:id="rId5"/>
  </p:sldMasterIdLst>
  <p:notesMasterIdLst>
    <p:notesMasterId r:id="rId7"/>
  </p:notesMasterIdLst>
  <p:sldIdLst>
    <p:sldId id="256" r:id="rId6"/>
  </p:sldIdLst>
  <p:sldSz cx="9144000" cy="5143500" type="screen16x9"/>
  <p:notesSz cx="6858000" cy="9144000"/>
  <p:embeddedFontLst>
    <p:embeddedFont>
      <p:font typeface="Bookman Old Style" panose="02050604050505020204" pitchFamily="18" charset="0"/>
      <p:regular r:id="rId8"/>
      <p:bold r:id="rId9"/>
      <p:italic r:id="rId10"/>
      <p:boldItalic r:id="rId11"/>
    </p:embeddedFont>
    <p:embeddedFont>
      <p:font typeface="Proxima Nova" panose="020B0604020202020204" charset="0"/>
      <p:regular r:id="rId12"/>
      <p:bold r:id="rId13"/>
      <p:italic r:id="rId14"/>
      <p:boldItalic r:id="rId15"/>
    </p:embeddedFont>
    <p:embeddedFont>
      <p:font typeface="Times" panose="02020603050405020304" pitchFamily="18"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A2B808-B2AB-4B0F-9A64-6B1FF035CB11}" v="1" dt="2024-11-19T00:54:21.098"/>
    <p1510:client id="{8BB7EFD8-82FF-4C97-8C92-779A8F346EA7}" v="2" dt="2024-09-12T00:33:22.3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57" autoAdjust="0"/>
  </p:normalViewPr>
  <p:slideViewPr>
    <p:cSldViewPr snapToGrid="0">
      <p:cViewPr varScale="1">
        <p:scale>
          <a:sx n="85" d="100"/>
          <a:sy n="85" d="100"/>
        </p:scale>
        <p:origin x="74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customXml" Target="../customXml/item2.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font" Target="fonts/font4.fntdata"/><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84d21c81f2_2_2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g284d21c81f2_2_2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g284d21c81f2_2_2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Standard slide no text client logo">
  <p:cSld name="1_Standard slide no text client logo">
    <p:spTree>
      <p:nvGrpSpPr>
        <p:cNvPr id="1" name="Shape 53"/>
        <p:cNvGrpSpPr/>
        <p:nvPr/>
      </p:nvGrpSpPr>
      <p:grpSpPr>
        <a:xfrm>
          <a:off x="0" y="0"/>
          <a:ext cx="0" cy="0"/>
          <a:chOff x="0" y="0"/>
          <a:chExt cx="0" cy="0"/>
        </a:xfrm>
      </p:grpSpPr>
      <p:sp>
        <p:nvSpPr>
          <p:cNvPr id="54" name="Google Shape;54;p14"/>
          <p:cNvSpPr txBox="1">
            <a:spLocks noGrp="1"/>
          </p:cNvSpPr>
          <p:nvPr>
            <p:ph type="body" idx="1"/>
          </p:nvPr>
        </p:nvSpPr>
        <p:spPr>
          <a:xfrm>
            <a:off x="209392" y="246965"/>
            <a:ext cx="8730395" cy="317982"/>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2100"/>
              <a:buFont typeface="Bookman Old Style"/>
              <a:buNone/>
              <a:defRPr sz="2100" b="1" i="0">
                <a:solidFill>
                  <a:schemeClr val="dk1"/>
                </a:solidFill>
                <a:latin typeface="Bookman Old Style"/>
                <a:ea typeface="Bookman Old Style"/>
                <a:cs typeface="Bookman Old Style"/>
                <a:sym typeface="Bookman Old Style"/>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55" name="Google Shape;55;p14"/>
          <p:cNvPicPr preferRelativeResize="0"/>
          <p:nvPr/>
        </p:nvPicPr>
        <p:blipFill rotWithShape="1">
          <a:blip r:embed="rId2">
            <a:alphaModFix/>
          </a:blip>
          <a:srcRect/>
          <a:stretch/>
        </p:blipFill>
        <p:spPr>
          <a:xfrm>
            <a:off x="209392" y="4596200"/>
            <a:ext cx="419472" cy="419472"/>
          </a:xfrm>
          <a:prstGeom prst="rect">
            <a:avLst/>
          </a:prstGeom>
          <a:noFill/>
          <a:ln>
            <a:noFill/>
          </a:ln>
        </p:spPr>
      </p:pic>
      <p:cxnSp>
        <p:nvCxnSpPr>
          <p:cNvPr id="56" name="Google Shape;56;p14"/>
          <p:cNvCxnSpPr/>
          <p:nvPr/>
        </p:nvCxnSpPr>
        <p:spPr>
          <a:xfrm rot="10800000">
            <a:off x="664369" y="4696178"/>
            <a:ext cx="0" cy="229534"/>
          </a:xfrm>
          <a:prstGeom prst="straightConnector1">
            <a:avLst/>
          </a:prstGeom>
          <a:noFill/>
          <a:ln w="19050" cap="flat" cmpd="sng">
            <a:solidFill>
              <a:schemeClr val="dk1"/>
            </a:solidFill>
            <a:prstDash val="solid"/>
            <a:miter lim="800000"/>
            <a:headEnd type="none" w="sm" len="sm"/>
            <a:tailEnd type="none" w="sm" len="sm"/>
          </a:ln>
        </p:spPr>
      </p:cxnSp>
      <p:sp>
        <p:nvSpPr>
          <p:cNvPr id="57" name="Google Shape;57;p14"/>
          <p:cNvSpPr txBox="1">
            <a:spLocks noGrp="1"/>
          </p:cNvSpPr>
          <p:nvPr>
            <p:ph type="sldNum" idx="12"/>
          </p:nvPr>
        </p:nvSpPr>
        <p:spPr>
          <a:xfrm>
            <a:off x="8466986" y="4685339"/>
            <a:ext cx="472801" cy="273844"/>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1100" b="0" i="0" u="none" strike="noStrike" cap="none">
                <a:solidFill>
                  <a:schemeClr val="dk1"/>
                </a:solidFill>
                <a:latin typeface="Avenir"/>
                <a:ea typeface="Avenir"/>
                <a:cs typeface="Avenir"/>
                <a:sym typeface="Avenir"/>
              </a:defRPr>
            </a:lvl1pPr>
            <a:lvl2pPr marL="0" marR="0" lvl="1" indent="0" algn="ctr" rtl="0">
              <a:spcBef>
                <a:spcPts val="0"/>
              </a:spcBef>
              <a:buNone/>
              <a:defRPr sz="1100" b="0" i="0" u="none" strike="noStrike" cap="none">
                <a:solidFill>
                  <a:schemeClr val="dk1"/>
                </a:solidFill>
                <a:latin typeface="Avenir"/>
                <a:ea typeface="Avenir"/>
                <a:cs typeface="Avenir"/>
                <a:sym typeface="Avenir"/>
              </a:defRPr>
            </a:lvl2pPr>
            <a:lvl3pPr marL="0" marR="0" lvl="2" indent="0" algn="ctr" rtl="0">
              <a:spcBef>
                <a:spcPts val="0"/>
              </a:spcBef>
              <a:buNone/>
              <a:defRPr sz="1100" b="0" i="0" u="none" strike="noStrike" cap="none">
                <a:solidFill>
                  <a:schemeClr val="dk1"/>
                </a:solidFill>
                <a:latin typeface="Avenir"/>
                <a:ea typeface="Avenir"/>
                <a:cs typeface="Avenir"/>
                <a:sym typeface="Avenir"/>
              </a:defRPr>
            </a:lvl3pPr>
            <a:lvl4pPr marL="0" marR="0" lvl="3" indent="0" algn="ctr" rtl="0">
              <a:spcBef>
                <a:spcPts val="0"/>
              </a:spcBef>
              <a:buNone/>
              <a:defRPr sz="1100" b="0" i="0" u="none" strike="noStrike" cap="none">
                <a:solidFill>
                  <a:schemeClr val="dk1"/>
                </a:solidFill>
                <a:latin typeface="Avenir"/>
                <a:ea typeface="Avenir"/>
                <a:cs typeface="Avenir"/>
                <a:sym typeface="Avenir"/>
              </a:defRPr>
            </a:lvl4pPr>
            <a:lvl5pPr marL="0" marR="0" lvl="4" indent="0" algn="ctr" rtl="0">
              <a:spcBef>
                <a:spcPts val="0"/>
              </a:spcBef>
              <a:buNone/>
              <a:defRPr sz="1100" b="0" i="0" u="none" strike="noStrike" cap="none">
                <a:solidFill>
                  <a:schemeClr val="dk1"/>
                </a:solidFill>
                <a:latin typeface="Avenir"/>
                <a:ea typeface="Avenir"/>
                <a:cs typeface="Avenir"/>
                <a:sym typeface="Avenir"/>
              </a:defRPr>
            </a:lvl5pPr>
            <a:lvl6pPr marL="0" marR="0" lvl="5" indent="0" algn="ctr" rtl="0">
              <a:spcBef>
                <a:spcPts val="0"/>
              </a:spcBef>
              <a:buNone/>
              <a:defRPr sz="1100" b="0" i="0" u="none" strike="noStrike" cap="none">
                <a:solidFill>
                  <a:schemeClr val="dk1"/>
                </a:solidFill>
                <a:latin typeface="Avenir"/>
                <a:ea typeface="Avenir"/>
                <a:cs typeface="Avenir"/>
                <a:sym typeface="Avenir"/>
              </a:defRPr>
            </a:lvl6pPr>
            <a:lvl7pPr marL="0" marR="0" lvl="6" indent="0" algn="ctr" rtl="0">
              <a:spcBef>
                <a:spcPts val="0"/>
              </a:spcBef>
              <a:buNone/>
              <a:defRPr sz="1100" b="0" i="0" u="none" strike="noStrike" cap="none">
                <a:solidFill>
                  <a:schemeClr val="dk1"/>
                </a:solidFill>
                <a:latin typeface="Avenir"/>
                <a:ea typeface="Avenir"/>
                <a:cs typeface="Avenir"/>
                <a:sym typeface="Avenir"/>
              </a:defRPr>
            </a:lvl7pPr>
            <a:lvl8pPr marL="0" marR="0" lvl="7" indent="0" algn="ctr" rtl="0">
              <a:spcBef>
                <a:spcPts val="0"/>
              </a:spcBef>
              <a:buNone/>
              <a:defRPr sz="1100" b="0" i="0" u="none" strike="noStrike" cap="none">
                <a:solidFill>
                  <a:schemeClr val="dk1"/>
                </a:solidFill>
                <a:latin typeface="Avenir"/>
                <a:ea typeface="Avenir"/>
                <a:cs typeface="Avenir"/>
                <a:sym typeface="Avenir"/>
              </a:defRPr>
            </a:lvl8pPr>
            <a:lvl9pPr marL="0" marR="0" lvl="8" indent="0" algn="ctr" rtl="0">
              <a:spcBef>
                <a:spcPts val="0"/>
              </a:spcBef>
              <a:buNone/>
              <a:defRPr sz="1100" b="0" i="0" u="none" strike="noStrike" cap="none">
                <a:solidFill>
                  <a:schemeClr val="dk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360">
          <p15:clr>
            <a:srgbClr val="FBAE40"/>
          </p15:clr>
        </p15:guide>
        <p15:guide id="2" pos="5634">
          <p15:clr>
            <a:srgbClr val="FBAE40"/>
          </p15:clr>
        </p15:guide>
        <p15:guide id="3" pos="126">
          <p15:clr>
            <a:srgbClr val="FBAE40"/>
          </p15:clr>
        </p15:guide>
        <p15:guide id="4" orient="horz"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58"/>
        <p:cNvGrpSpPr/>
        <p:nvPr/>
      </p:nvGrpSpPr>
      <p:grpSpPr>
        <a:xfrm>
          <a:off x="0" y="0"/>
          <a:ext cx="0" cy="0"/>
          <a:chOff x="0" y="0"/>
          <a:chExt cx="0" cy="0"/>
        </a:xfrm>
      </p:grpSpPr>
      <p:sp>
        <p:nvSpPr>
          <p:cNvPr id="59" name="Google Shape;59;p15"/>
          <p:cNvSpPr>
            <a:spLocks noGrp="1"/>
          </p:cNvSpPr>
          <p:nvPr>
            <p:ph type="pic" idx="2"/>
          </p:nvPr>
        </p:nvSpPr>
        <p:spPr>
          <a:xfrm>
            <a:off x="0" y="0"/>
            <a:ext cx="9144000" cy="5143500"/>
          </a:xfrm>
          <a:prstGeom prst="rect">
            <a:avLst/>
          </a:prstGeom>
          <a:noFill/>
          <a:ln>
            <a:noFill/>
          </a:ln>
        </p:spPr>
      </p:sp>
      <p:sp>
        <p:nvSpPr>
          <p:cNvPr id="60" name="Google Shape;60;p15"/>
          <p:cNvSpPr txBox="1">
            <a:spLocks noGrp="1"/>
          </p:cNvSpPr>
          <p:nvPr>
            <p:ph type="body" idx="1"/>
          </p:nvPr>
        </p:nvSpPr>
        <p:spPr>
          <a:xfrm>
            <a:off x="342900" y="3720111"/>
            <a:ext cx="4229101" cy="415528"/>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FFFFFF"/>
              </a:buClr>
              <a:buSzPts val="2900"/>
              <a:buNone/>
              <a:defRPr sz="2900" b="1" i="0" u="none" strike="noStrike" cap="none">
                <a:solidFill>
                  <a:srgbClr val="FFFFFF"/>
                </a:solidFill>
                <a:latin typeface="Bookman Old Style"/>
                <a:ea typeface="Bookman Old Style"/>
                <a:cs typeface="Bookman Old Style"/>
                <a:sym typeface="Bookman Old Style"/>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1" name="Google Shape;61;p15"/>
          <p:cNvSpPr txBox="1">
            <a:spLocks noGrp="1"/>
          </p:cNvSpPr>
          <p:nvPr>
            <p:ph type="body" idx="3"/>
          </p:nvPr>
        </p:nvSpPr>
        <p:spPr>
          <a:xfrm>
            <a:off x="343381" y="4192191"/>
            <a:ext cx="4229101" cy="276225"/>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FFFFFF"/>
              </a:buClr>
              <a:buSzPts val="1800"/>
              <a:buNone/>
              <a:defRPr sz="1800" b="1" i="0" u="none" strike="noStrike" cap="none">
                <a:solidFill>
                  <a:srgbClr val="FFFFFF"/>
                </a:solidFill>
                <a:latin typeface="Bookman Old Style"/>
                <a:ea typeface="Bookman Old Style"/>
                <a:cs typeface="Bookman Old Style"/>
                <a:sym typeface="Bookman Old Style"/>
              </a:defRPr>
            </a:lvl1pPr>
            <a:lvl2pPr marL="914400" lvl="1" indent="-412750" algn="l">
              <a:lnSpc>
                <a:spcPct val="90000"/>
              </a:lnSpc>
              <a:spcBef>
                <a:spcPts val="400"/>
              </a:spcBef>
              <a:spcAft>
                <a:spcPts val="0"/>
              </a:spcAft>
              <a:buClr>
                <a:srgbClr val="FFFFFF"/>
              </a:buClr>
              <a:buSzPts val="2900"/>
              <a:buChar char="•"/>
              <a:defRPr sz="2900" b="1" i="0" u="none" strike="noStrike" cap="none">
                <a:solidFill>
                  <a:srgbClr val="FFFFFF"/>
                </a:solidFill>
                <a:latin typeface="Arial"/>
                <a:ea typeface="Arial"/>
                <a:cs typeface="Arial"/>
                <a:sym typeface="Arial"/>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2" name="Google Shape;62;p15"/>
          <p:cNvSpPr txBox="1">
            <a:spLocks noGrp="1"/>
          </p:cNvSpPr>
          <p:nvPr>
            <p:ph type="body" idx="4"/>
          </p:nvPr>
        </p:nvSpPr>
        <p:spPr>
          <a:xfrm>
            <a:off x="342900" y="4531373"/>
            <a:ext cx="4229101" cy="38219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F84615"/>
              </a:buClr>
              <a:buSzPts val="1100"/>
              <a:buNone/>
              <a:defRPr sz="1100" b="1" i="0" u="none" strike="noStrike" cap="none">
                <a:solidFill>
                  <a:srgbClr val="F84615"/>
                </a:solidFill>
                <a:latin typeface="Avenir"/>
                <a:ea typeface="Avenir"/>
                <a:cs typeface="Avenir"/>
                <a:sym typeface="Aveni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5004">
          <p15:clr>
            <a:srgbClr val="FBAE40"/>
          </p15:clr>
        </p15:guide>
        <p15:guide id="3" orient="horz" pos="2610">
          <p15:clr>
            <a:srgbClr val="FBAE40"/>
          </p15:clr>
        </p15:guide>
        <p15:guide id="4" orient="horz" pos="2646">
          <p15:clr>
            <a:srgbClr val="FBAE40"/>
          </p15:clr>
        </p15:guide>
        <p15:guide id="5" orient="horz" pos="2808">
          <p15:clr>
            <a:srgbClr val="FBAE40"/>
          </p15:clr>
        </p15:guide>
        <p15:guide id="6" orient="horz" pos="2844">
          <p15:clr>
            <a:srgbClr val="FBAE40"/>
          </p15:clr>
        </p15:guide>
        <p15:guide id="7" orient="horz" pos="2340">
          <p15:clr>
            <a:srgbClr val="FBAE40"/>
          </p15:clr>
        </p15:guide>
        <p15:guide id="8" pos="216">
          <p15:clr>
            <a:srgbClr val="FBAE40"/>
          </p15:clr>
        </p15:guide>
        <p15:guide id="9" orient="horz" pos="252">
          <p15:clr>
            <a:srgbClr val="FBAE40"/>
          </p15:clr>
        </p15:guide>
        <p15:guide id="10" orient="horz" pos="298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63"/>
        <p:cNvGrpSpPr/>
        <p:nvPr/>
      </p:nvGrpSpPr>
      <p:grpSpPr>
        <a:xfrm>
          <a:off x="0" y="0"/>
          <a:ext cx="0" cy="0"/>
          <a:chOff x="0" y="0"/>
          <a:chExt cx="0" cy="0"/>
        </a:xfrm>
      </p:grpSpPr>
      <p:sp>
        <p:nvSpPr>
          <p:cNvPr id="64" name="Google Shape;64;p16"/>
          <p:cNvSpPr>
            <a:spLocks noGrp="1"/>
          </p:cNvSpPr>
          <p:nvPr>
            <p:ph type="pic" idx="2"/>
          </p:nvPr>
        </p:nvSpPr>
        <p:spPr>
          <a:xfrm>
            <a:off x="5304235" y="0"/>
            <a:ext cx="3839765" cy="5143500"/>
          </a:xfrm>
          <a:prstGeom prst="rect">
            <a:avLst/>
          </a:prstGeom>
          <a:noFill/>
          <a:ln>
            <a:noFill/>
          </a:ln>
        </p:spPr>
      </p:sp>
      <p:pic>
        <p:nvPicPr>
          <p:cNvPr id="65" name="Google Shape;65;p16"/>
          <p:cNvPicPr preferRelativeResize="0"/>
          <p:nvPr/>
        </p:nvPicPr>
        <p:blipFill rotWithShape="1">
          <a:blip r:embed="rId2">
            <a:alphaModFix/>
          </a:blip>
          <a:srcRect/>
          <a:stretch/>
        </p:blipFill>
        <p:spPr>
          <a:xfrm>
            <a:off x="342900" y="342900"/>
            <a:ext cx="2057400" cy="333375"/>
          </a:xfrm>
          <a:prstGeom prst="rect">
            <a:avLst/>
          </a:prstGeom>
          <a:noFill/>
          <a:ln>
            <a:noFill/>
          </a:ln>
        </p:spPr>
      </p:pic>
      <p:pic>
        <p:nvPicPr>
          <p:cNvPr id="66" name="Google Shape;66;p16"/>
          <p:cNvPicPr preferRelativeResize="0"/>
          <p:nvPr/>
        </p:nvPicPr>
        <p:blipFill rotWithShape="1">
          <a:blip r:embed="rId3">
            <a:alphaModFix/>
          </a:blip>
          <a:srcRect/>
          <a:stretch/>
        </p:blipFill>
        <p:spPr>
          <a:xfrm>
            <a:off x="213360" y="4359194"/>
            <a:ext cx="558165" cy="558165"/>
          </a:xfrm>
          <a:prstGeom prst="rect">
            <a:avLst/>
          </a:prstGeom>
          <a:noFill/>
          <a:ln>
            <a:noFill/>
          </a:ln>
        </p:spPr>
      </p:pic>
      <p:sp>
        <p:nvSpPr>
          <p:cNvPr id="67" name="Google Shape;67;p16"/>
          <p:cNvSpPr txBox="1">
            <a:spLocks noGrp="1"/>
          </p:cNvSpPr>
          <p:nvPr>
            <p:ph type="body" idx="1"/>
          </p:nvPr>
        </p:nvSpPr>
        <p:spPr>
          <a:xfrm>
            <a:off x="342900" y="2109106"/>
            <a:ext cx="3625453" cy="462644"/>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2700"/>
              <a:buNone/>
              <a:defRPr sz="2700" b="1" i="0" u="none" strike="noStrike" cap="none">
                <a:solidFill>
                  <a:schemeClr val="dk1"/>
                </a:solidFill>
                <a:latin typeface="Bookman Old Style"/>
                <a:ea typeface="Bookman Old Style"/>
                <a:cs typeface="Bookman Old Style"/>
                <a:sym typeface="Bookman Old Style"/>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8" name="Google Shape;68;p16"/>
          <p:cNvSpPr txBox="1">
            <a:spLocks noGrp="1"/>
          </p:cNvSpPr>
          <p:nvPr>
            <p:ph type="body" idx="3"/>
          </p:nvPr>
        </p:nvSpPr>
        <p:spPr>
          <a:xfrm>
            <a:off x="342900" y="2690921"/>
            <a:ext cx="3625453" cy="423863"/>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400"/>
              <a:buNone/>
              <a:defRPr sz="1400" b="1" i="0" u="none" strike="noStrike" cap="none">
                <a:solidFill>
                  <a:schemeClr val="dk1"/>
                </a:solidFill>
                <a:latin typeface="Bookman Old Style"/>
                <a:ea typeface="Bookman Old Style"/>
                <a:cs typeface="Bookman Old Style"/>
                <a:sym typeface="Bookman Old Style"/>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502">
          <p15:clr>
            <a:srgbClr val="FBAE40"/>
          </p15:clr>
        </p15:guide>
        <p15:guide id="3" orient="horz" pos="1695">
          <p15:clr>
            <a:srgbClr val="FBAE40"/>
          </p15:clr>
        </p15:guide>
        <p15:guide id="4" orient="horz" pos="216">
          <p15:clr>
            <a:srgbClr val="FBAE40"/>
          </p15:clr>
        </p15:guide>
        <p15:guide id="5" orient="horz" pos="3024">
          <p15:clr>
            <a:srgbClr val="FBAE40"/>
          </p15:clr>
        </p15:guide>
        <p15:guide id="6" pos="21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69"/>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pos="2880">
          <p15:clr>
            <a:srgbClr val="FBAE40"/>
          </p15:clr>
        </p15:guide>
        <p15:guide id="2" pos="216">
          <p15:clr>
            <a:srgbClr val="FBAE40"/>
          </p15:clr>
        </p15:guide>
        <p15:guide id="3" pos="5004">
          <p15:clr>
            <a:srgbClr val="FBAE40"/>
          </p15:clr>
        </p15:guide>
        <p15:guide id="4" orient="horz" pos="2340">
          <p15:clr>
            <a:srgbClr val="FBAE40"/>
          </p15:clr>
        </p15:guide>
        <p15:guide id="5" orient="horz" pos="2610">
          <p15:clr>
            <a:srgbClr val="FBAE40"/>
          </p15:clr>
        </p15:guide>
        <p15:guide id="6" orient="horz" pos="2646">
          <p15:clr>
            <a:srgbClr val="FBAE40"/>
          </p15:clr>
        </p15:guide>
        <p15:guide id="7" orient="horz" pos="2808">
          <p15:clr>
            <a:srgbClr val="FBAE40"/>
          </p15:clr>
        </p15:guide>
        <p15:guide id="8" orient="horz" pos="284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70"/>
        <p:cNvGrpSpPr/>
        <p:nvPr/>
      </p:nvGrpSpPr>
      <p:grpSpPr>
        <a:xfrm>
          <a:off x="0" y="0"/>
          <a:ext cx="0" cy="0"/>
          <a:chOff x="0" y="0"/>
          <a:chExt cx="0" cy="0"/>
        </a:xfrm>
      </p:grpSpPr>
      <p:pic>
        <p:nvPicPr>
          <p:cNvPr id="71" name="Google Shape;71;p18" descr="OG_Wordmark-01.png"/>
          <p:cNvPicPr preferRelativeResize="0"/>
          <p:nvPr/>
        </p:nvPicPr>
        <p:blipFill rotWithShape="1">
          <a:blip r:embed="rId2">
            <a:alphaModFix/>
          </a:blip>
          <a:srcRect/>
          <a:stretch/>
        </p:blipFill>
        <p:spPr>
          <a:xfrm>
            <a:off x="529098" y="827598"/>
            <a:ext cx="2400300" cy="516636"/>
          </a:xfrm>
          <a:prstGeom prst="rect">
            <a:avLst/>
          </a:prstGeom>
          <a:noFill/>
          <a:ln>
            <a:noFill/>
          </a:ln>
        </p:spPr>
      </p:pic>
      <p:sp>
        <p:nvSpPr>
          <p:cNvPr id="72" name="Google Shape;72;p18"/>
          <p:cNvSpPr/>
          <p:nvPr/>
        </p:nvSpPr>
        <p:spPr>
          <a:xfrm flipH="1">
            <a:off x="614823" y="1457325"/>
            <a:ext cx="2228850" cy="2228850"/>
          </a:xfrm>
          <a:prstGeom prst="rect">
            <a:avLst/>
          </a:prstGeom>
          <a:noFill/>
          <a:ln w="38100" cap="flat" cmpd="sng">
            <a:solidFill>
              <a:srgbClr val="BFBFB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venir"/>
              <a:ea typeface="Avenir"/>
              <a:cs typeface="Avenir"/>
              <a:sym typeface="Avenir"/>
            </a:endParaRPr>
          </a:p>
        </p:txBody>
      </p:sp>
      <p:sp>
        <p:nvSpPr>
          <p:cNvPr id="73" name="Google Shape;73;p18"/>
          <p:cNvSpPr/>
          <p:nvPr/>
        </p:nvSpPr>
        <p:spPr>
          <a:xfrm rot="10800000" flipH="1">
            <a:off x="614823" y="3681413"/>
            <a:ext cx="2228850" cy="514350"/>
          </a:xfrm>
          <a:prstGeom prst="rect">
            <a:avLst/>
          </a:prstGeom>
          <a:noFill/>
          <a:ln w="38100" cap="flat" cmpd="sng">
            <a:solidFill>
              <a:srgbClr val="BFBFB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venir"/>
              <a:ea typeface="Avenir"/>
              <a:cs typeface="Avenir"/>
              <a:sym typeface="Avenir"/>
            </a:endParaRPr>
          </a:p>
        </p:txBody>
      </p:sp>
      <p:sp>
        <p:nvSpPr>
          <p:cNvPr id="74" name="Google Shape;74;p18"/>
          <p:cNvSpPr/>
          <p:nvPr/>
        </p:nvSpPr>
        <p:spPr>
          <a:xfrm flipH="1">
            <a:off x="614823" y="1457325"/>
            <a:ext cx="2228850" cy="2228850"/>
          </a:xfrm>
          <a:prstGeom prst="rect">
            <a:avLst/>
          </a:prstGeom>
          <a:noFill/>
          <a:ln w="38100" cap="flat" cmpd="sng">
            <a:solidFill>
              <a:srgbClr val="BFBFB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venir"/>
              <a:ea typeface="Avenir"/>
              <a:cs typeface="Avenir"/>
              <a:sym typeface="Avenir"/>
            </a:endParaRPr>
          </a:p>
        </p:txBody>
      </p:sp>
      <p:sp>
        <p:nvSpPr>
          <p:cNvPr id="75" name="Google Shape;75;p18"/>
          <p:cNvSpPr/>
          <p:nvPr/>
        </p:nvSpPr>
        <p:spPr>
          <a:xfrm rot="10800000" flipH="1">
            <a:off x="614823" y="3681413"/>
            <a:ext cx="2228850" cy="514350"/>
          </a:xfrm>
          <a:prstGeom prst="rect">
            <a:avLst/>
          </a:prstGeom>
          <a:noFill/>
          <a:ln w="38100" cap="flat" cmpd="sng">
            <a:solidFill>
              <a:srgbClr val="BFBFB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venir"/>
              <a:ea typeface="Avenir"/>
              <a:cs typeface="Avenir"/>
              <a:sym typeface="Avenir"/>
            </a:endParaRPr>
          </a:p>
        </p:txBody>
      </p:sp>
      <p:sp>
        <p:nvSpPr>
          <p:cNvPr id="76" name="Google Shape;76;p18"/>
          <p:cNvSpPr txBox="1">
            <a:spLocks noGrp="1"/>
          </p:cNvSpPr>
          <p:nvPr>
            <p:ph type="body" idx="1"/>
          </p:nvPr>
        </p:nvSpPr>
        <p:spPr>
          <a:xfrm>
            <a:off x="3130614" y="1931780"/>
            <a:ext cx="5194850" cy="1285621"/>
          </a:xfrm>
          <a:prstGeom prst="rect">
            <a:avLst/>
          </a:prstGeom>
          <a:noFill/>
          <a:ln>
            <a:noFill/>
          </a:ln>
        </p:spPr>
        <p:txBody>
          <a:bodyPr spcFirstLastPara="1" wrap="square" lIns="68575" tIns="34275" rIns="68575" bIns="34275" anchor="ctr" anchorCtr="0">
            <a:noAutofit/>
          </a:bodyPr>
          <a:lstStyle>
            <a:lvl1pPr marL="457200" lvl="0" indent="-228600" algn="l">
              <a:lnSpc>
                <a:spcPct val="90000"/>
              </a:lnSpc>
              <a:spcBef>
                <a:spcPts val="800"/>
              </a:spcBef>
              <a:spcAft>
                <a:spcPts val="0"/>
              </a:spcAft>
              <a:buClr>
                <a:schemeClr val="dk1"/>
              </a:buClr>
              <a:buSzPts val="3000"/>
              <a:buFont typeface="Bookman Old Style"/>
              <a:buNone/>
              <a:defRPr sz="3000" b="1" i="0">
                <a:latin typeface="Bookman Old Style"/>
                <a:ea typeface="Bookman Old Style"/>
                <a:cs typeface="Bookman Old Style"/>
                <a:sym typeface="Bookman Old Style"/>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8"/>
          <p:cNvSpPr txBox="1">
            <a:spLocks noGrp="1"/>
          </p:cNvSpPr>
          <p:nvPr>
            <p:ph type="body" idx="2"/>
          </p:nvPr>
        </p:nvSpPr>
        <p:spPr>
          <a:xfrm>
            <a:off x="933252" y="3802453"/>
            <a:ext cx="1591992" cy="277032"/>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rgbClr val="31B6B3"/>
              </a:buClr>
              <a:buSzPts val="1400"/>
              <a:buFont typeface="Avenir"/>
              <a:buNone/>
              <a:defRPr sz="1400" b="1" i="0">
                <a:solidFill>
                  <a:srgbClr val="31B6B3"/>
                </a:solidFill>
                <a:latin typeface="Avenir"/>
                <a:ea typeface="Avenir"/>
                <a:cs typeface="Avenir"/>
                <a:sym typeface="Aveni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78" name="Google Shape;78;p18"/>
          <p:cNvPicPr preferRelativeResize="0"/>
          <p:nvPr/>
        </p:nvPicPr>
        <p:blipFill rotWithShape="1">
          <a:blip r:embed="rId3">
            <a:alphaModFix/>
          </a:blip>
          <a:srcRect/>
          <a:stretch/>
        </p:blipFill>
        <p:spPr>
          <a:xfrm>
            <a:off x="646680" y="1486801"/>
            <a:ext cx="2165136" cy="2165136"/>
          </a:xfrm>
          <a:prstGeom prst="rect">
            <a:avLst/>
          </a:prstGeom>
          <a:noFill/>
          <a:ln>
            <a:noFill/>
          </a:ln>
        </p:spPr>
      </p:pic>
      <p:sp>
        <p:nvSpPr>
          <p:cNvPr id="79" name="Google Shape;79;p18"/>
          <p:cNvSpPr/>
          <p:nvPr/>
        </p:nvSpPr>
        <p:spPr>
          <a:xfrm flipH="1">
            <a:off x="614823" y="1457325"/>
            <a:ext cx="2228850" cy="2228850"/>
          </a:xfrm>
          <a:prstGeom prst="rect">
            <a:avLst/>
          </a:prstGeom>
          <a:noFill/>
          <a:ln w="38100" cap="flat" cmpd="sng">
            <a:solidFill>
              <a:srgbClr val="BFBFB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venir"/>
              <a:ea typeface="Avenir"/>
              <a:cs typeface="Avenir"/>
              <a:sym typeface="Avenir"/>
            </a:endParaRPr>
          </a:p>
        </p:txBody>
      </p:sp>
      <p:sp>
        <p:nvSpPr>
          <p:cNvPr id="80" name="Google Shape;80;p18"/>
          <p:cNvSpPr/>
          <p:nvPr/>
        </p:nvSpPr>
        <p:spPr>
          <a:xfrm>
            <a:off x="2843673" y="1457325"/>
            <a:ext cx="5700252" cy="2228850"/>
          </a:xfrm>
          <a:prstGeom prst="rect">
            <a:avLst/>
          </a:prstGeom>
          <a:noFill/>
          <a:ln w="38100" cap="flat" cmpd="sng">
            <a:solidFill>
              <a:srgbClr val="BFBFB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venir"/>
              <a:ea typeface="Avenir"/>
              <a:cs typeface="Avenir"/>
              <a:sym typeface="Avenir"/>
            </a:endParaRPr>
          </a:p>
        </p:txBody>
      </p:sp>
      <p:sp>
        <p:nvSpPr>
          <p:cNvPr id="81" name="Google Shape;81;p18"/>
          <p:cNvSpPr/>
          <p:nvPr/>
        </p:nvSpPr>
        <p:spPr>
          <a:xfrm rot="10800000" flipH="1">
            <a:off x="614823" y="3681413"/>
            <a:ext cx="2228850" cy="514350"/>
          </a:xfrm>
          <a:prstGeom prst="rect">
            <a:avLst/>
          </a:prstGeom>
          <a:noFill/>
          <a:ln w="38100" cap="flat" cmpd="sng">
            <a:solidFill>
              <a:srgbClr val="BFBFB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venir"/>
              <a:ea typeface="Avenir"/>
              <a:cs typeface="Avenir"/>
              <a:sym typeface="Avenir"/>
            </a:endParaRPr>
          </a:p>
        </p:txBody>
      </p:sp>
      <p:sp>
        <p:nvSpPr>
          <p:cNvPr id="82" name="Google Shape;82;p18"/>
          <p:cNvSpPr/>
          <p:nvPr/>
        </p:nvSpPr>
        <p:spPr>
          <a:xfrm rot="10800000" flipH="1">
            <a:off x="2843673" y="3681663"/>
            <a:ext cx="5700252" cy="514350"/>
          </a:xfrm>
          <a:prstGeom prst="rect">
            <a:avLst/>
          </a:prstGeom>
          <a:noFill/>
          <a:ln w="38100" cap="flat" cmpd="sng">
            <a:solidFill>
              <a:srgbClr val="BFBFB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venir"/>
              <a:ea typeface="Avenir"/>
              <a:cs typeface="Avenir"/>
              <a:sym typeface="Avenir"/>
            </a:endParaRPr>
          </a:p>
        </p:txBody>
      </p:sp>
      <p:pic>
        <p:nvPicPr>
          <p:cNvPr id="83" name="Google Shape;83;p18"/>
          <p:cNvPicPr preferRelativeResize="0"/>
          <p:nvPr/>
        </p:nvPicPr>
        <p:blipFill rotWithShape="1">
          <a:blip r:embed="rId3">
            <a:alphaModFix/>
          </a:blip>
          <a:srcRect/>
          <a:stretch/>
        </p:blipFill>
        <p:spPr>
          <a:xfrm>
            <a:off x="646680" y="1486801"/>
            <a:ext cx="2165136" cy="2165136"/>
          </a:xfrm>
          <a:prstGeom prst="rect">
            <a:avLst/>
          </a:prstGeom>
          <a:noFill/>
          <a:ln>
            <a:noFill/>
          </a:ln>
        </p:spPr>
      </p:pic>
      <p:sp>
        <p:nvSpPr>
          <p:cNvPr id="84" name="Google Shape;84;p18"/>
          <p:cNvSpPr txBox="1">
            <a:spLocks noGrp="1"/>
          </p:cNvSpPr>
          <p:nvPr>
            <p:ph type="body" idx="3"/>
          </p:nvPr>
        </p:nvSpPr>
        <p:spPr>
          <a:xfrm>
            <a:off x="3130614" y="3802856"/>
            <a:ext cx="5194850" cy="276225"/>
          </a:xfrm>
          <a:prstGeom prst="rect">
            <a:avLst/>
          </a:prstGeom>
          <a:noFill/>
          <a:ln>
            <a:noFill/>
          </a:ln>
        </p:spPr>
        <p:txBody>
          <a:bodyPr spcFirstLastPara="1" wrap="square" lIns="68575" tIns="34275" rIns="68575" bIns="34275" anchor="ctr" anchorCtr="0">
            <a:noAutofit/>
          </a:bodyPr>
          <a:lstStyle>
            <a:lvl1pPr marL="457200" lvl="0" indent="-228600" algn="l">
              <a:lnSpc>
                <a:spcPct val="90000"/>
              </a:lnSpc>
              <a:spcBef>
                <a:spcPts val="800"/>
              </a:spcBef>
              <a:spcAft>
                <a:spcPts val="0"/>
              </a:spcAft>
              <a:buClr>
                <a:schemeClr val="dk1"/>
              </a:buClr>
              <a:buSzPts val="1800"/>
              <a:buNone/>
              <a:defRPr sz="1800" b="0" i="0">
                <a:latin typeface="Avenir"/>
                <a:ea typeface="Avenir"/>
                <a:cs typeface="Avenir"/>
                <a:sym typeface="Avenir"/>
              </a:defRPr>
            </a:lvl1pPr>
            <a:lvl2pPr marL="914400" lvl="1" indent="-228600" algn="l">
              <a:lnSpc>
                <a:spcPct val="90000"/>
              </a:lnSpc>
              <a:spcBef>
                <a:spcPts val="400"/>
              </a:spcBef>
              <a:spcAft>
                <a:spcPts val="0"/>
              </a:spcAft>
              <a:buClr>
                <a:schemeClr val="dk1"/>
              </a:buClr>
              <a:buSzPts val="1200"/>
              <a:buNone/>
              <a:defRPr sz="1200" b="0" i="0">
                <a:latin typeface="Avenir"/>
                <a:ea typeface="Avenir"/>
                <a:cs typeface="Avenir"/>
                <a:sym typeface="Avenir"/>
              </a:defRPr>
            </a:lvl2pPr>
            <a:lvl3pPr marL="1371600" lvl="2" indent="-228600" algn="l">
              <a:lnSpc>
                <a:spcPct val="90000"/>
              </a:lnSpc>
              <a:spcBef>
                <a:spcPts val="400"/>
              </a:spcBef>
              <a:spcAft>
                <a:spcPts val="0"/>
              </a:spcAft>
              <a:buClr>
                <a:schemeClr val="dk1"/>
              </a:buClr>
              <a:buSzPts val="1200"/>
              <a:buNone/>
              <a:defRPr sz="1200" b="0" i="0">
                <a:latin typeface="Avenir"/>
                <a:ea typeface="Avenir"/>
                <a:cs typeface="Avenir"/>
                <a:sym typeface="Avenir"/>
              </a:defRPr>
            </a:lvl3pPr>
            <a:lvl4pPr marL="1828800" lvl="3" indent="-228600" algn="l">
              <a:lnSpc>
                <a:spcPct val="90000"/>
              </a:lnSpc>
              <a:spcBef>
                <a:spcPts val="400"/>
              </a:spcBef>
              <a:spcAft>
                <a:spcPts val="0"/>
              </a:spcAft>
              <a:buClr>
                <a:schemeClr val="dk1"/>
              </a:buClr>
              <a:buSzPts val="1200"/>
              <a:buNone/>
              <a:defRPr sz="1200" b="0" i="0">
                <a:latin typeface="Avenir"/>
                <a:ea typeface="Avenir"/>
                <a:cs typeface="Avenir"/>
                <a:sym typeface="Avenir"/>
              </a:defRPr>
            </a:lvl4pPr>
            <a:lvl5pPr marL="2286000" lvl="4" indent="-228600" algn="l">
              <a:lnSpc>
                <a:spcPct val="90000"/>
              </a:lnSpc>
              <a:spcBef>
                <a:spcPts val="400"/>
              </a:spcBef>
              <a:spcAft>
                <a:spcPts val="0"/>
              </a:spcAft>
              <a:buClr>
                <a:schemeClr val="dk1"/>
              </a:buClr>
              <a:buSzPts val="1200"/>
              <a:buNone/>
              <a:defRPr sz="1200" b="0" i="0">
                <a:latin typeface="Avenir"/>
                <a:ea typeface="Avenir"/>
                <a:cs typeface="Avenir"/>
                <a:sym typeface="Aveni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504">
          <p15:clr>
            <a:srgbClr val="FBAE40"/>
          </p15:clr>
        </p15:guide>
        <p15:guide id="2" orient="horz" pos="2736">
          <p15:clr>
            <a:srgbClr val="FBAE40"/>
          </p15:clr>
        </p15:guide>
        <p15:guide id="3" pos="378">
          <p15:clr>
            <a:srgbClr val="FBAE40"/>
          </p15:clr>
        </p15:guide>
        <p15:guide id="4" pos="5382">
          <p15:clr>
            <a:srgbClr val="FBAE40"/>
          </p15:clr>
        </p15:guide>
        <p15:guide id="5" orient="horz" pos="16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Agenda">
  <p:cSld name="1_Agenda">
    <p:spTree>
      <p:nvGrpSpPr>
        <p:cNvPr id="1" name="Shape 85"/>
        <p:cNvGrpSpPr/>
        <p:nvPr/>
      </p:nvGrpSpPr>
      <p:grpSpPr>
        <a:xfrm>
          <a:off x="0" y="0"/>
          <a:ext cx="0" cy="0"/>
          <a:chOff x="0" y="0"/>
          <a:chExt cx="0" cy="0"/>
        </a:xfrm>
      </p:grpSpPr>
      <p:sp>
        <p:nvSpPr>
          <p:cNvPr id="86" name="Google Shape;86;p19"/>
          <p:cNvSpPr txBox="1">
            <a:spLocks noGrp="1"/>
          </p:cNvSpPr>
          <p:nvPr>
            <p:ph type="sldNum" idx="12"/>
          </p:nvPr>
        </p:nvSpPr>
        <p:spPr>
          <a:xfrm>
            <a:off x="8466990" y="4779065"/>
            <a:ext cx="472801" cy="273844"/>
          </a:xfrm>
          <a:prstGeom prst="rect">
            <a:avLst/>
          </a:prstGeom>
          <a:noFill/>
          <a:ln>
            <a:noFill/>
          </a:ln>
        </p:spPr>
        <p:txBody>
          <a:bodyPr spcFirstLastPara="1" wrap="square" lIns="68575" tIns="34275" rIns="68575" bIns="34275" anchor="t" anchorCtr="0">
            <a:noAutofit/>
          </a:bodyPr>
          <a:lstStyle>
            <a:lvl1pPr marL="0" marR="0" lvl="0" indent="0" algn="ctr" rtl="0">
              <a:spcBef>
                <a:spcPts val="0"/>
              </a:spcBef>
              <a:buNone/>
              <a:defRPr sz="1100" b="0" i="0" u="none" strike="noStrike" cap="none">
                <a:solidFill>
                  <a:schemeClr val="dk1"/>
                </a:solidFill>
                <a:latin typeface="Avenir"/>
                <a:ea typeface="Avenir"/>
                <a:cs typeface="Avenir"/>
                <a:sym typeface="Avenir"/>
              </a:defRPr>
            </a:lvl1pPr>
            <a:lvl2pPr marL="0" marR="0" lvl="1" indent="0" algn="ctr" rtl="0">
              <a:spcBef>
                <a:spcPts val="0"/>
              </a:spcBef>
              <a:buNone/>
              <a:defRPr sz="1100" b="0" i="0" u="none" strike="noStrike" cap="none">
                <a:solidFill>
                  <a:schemeClr val="dk1"/>
                </a:solidFill>
                <a:latin typeface="Avenir"/>
                <a:ea typeface="Avenir"/>
                <a:cs typeface="Avenir"/>
                <a:sym typeface="Avenir"/>
              </a:defRPr>
            </a:lvl2pPr>
            <a:lvl3pPr marL="0" marR="0" lvl="2" indent="0" algn="ctr" rtl="0">
              <a:spcBef>
                <a:spcPts val="0"/>
              </a:spcBef>
              <a:buNone/>
              <a:defRPr sz="1100" b="0" i="0" u="none" strike="noStrike" cap="none">
                <a:solidFill>
                  <a:schemeClr val="dk1"/>
                </a:solidFill>
                <a:latin typeface="Avenir"/>
                <a:ea typeface="Avenir"/>
                <a:cs typeface="Avenir"/>
                <a:sym typeface="Avenir"/>
              </a:defRPr>
            </a:lvl3pPr>
            <a:lvl4pPr marL="0" marR="0" lvl="3" indent="0" algn="ctr" rtl="0">
              <a:spcBef>
                <a:spcPts val="0"/>
              </a:spcBef>
              <a:buNone/>
              <a:defRPr sz="1100" b="0" i="0" u="none" strike="noStrike" cap="none">
                <a:solidFill>
                  <a:schemeClr val="dk1"/>
                </a:solidFill>
                <a:latin typeface="Avenir"/>
                <a:ea typeface="Avenir"/>
                <a:cs typeface="Avenir"/>
                <a:sym typeface="Avenir"/>
              </a:defRPr>
            </a:lvl4pPr>
            <a:lvl5pPr marL="0" marR="0" lvl="4" indent="0" algn="ctr" rtl="0">
              <a:spcBef>
                <a:spcPts val="0"/>
              </a:spcBef>
              <a:buNone/>
              <a:defRPr sz="1100" b="0" i="0" u="none" strike="noStrike" cap="none">
                <a:solidFill>
                  <a:schemeClr val="dk1"/>
                </a:solidFill>
                <a:latin typeface="Avenir"/>
                <a:ea typeface="Avenir"/>
                <a:cs typeface="Avenir"/>
                <a:sym typeface="Avenir"/>
              </a:defRPr>
            </a:lvl5pPr>
            <a:lvl6pPr marL="0" marR="0" lvl="5" indent="0" algn="ctr" rtl="0">
              <a:spcBef>
                <a:spcPts val="0"/>
              </a:spcBef>
              <a:buNone/>
              <a:defRPr sz="1100" b="0" i="0" u="none" strike="noStrike" cap="none">
                <a:solidFill>
                  <a:schemeClr val="dk1"/>
                </a:solidFill>
                <a:latin typeface="Avenir"/>
                <a:ea typeface="Avenir"/>
                <a:cs typeface="Avenir"/>
                <a:sym typeface="Avenir"/>
              </a:defRPr>
            </a:lvl6pPr>
            <a:lvl7pPr marL="0" marR="0" lvl="6" indent="0" algn="ctr" rtl="0">
              <a:spcBef>
                <a:spcPts val="0"/>
              </a:spcBef>
              <a:buNone/>
              <a:defRPr sz="1100" b="0" i="0" u="none" strike="noStrike" cap="none">
                <a:solidFill>
                  <a:schemeClr val="dk1"/>
                </a:solidFill>
                <a:latin typeface="Avenir"/>
                <a:ea typeface="Avenir"/>
                <a:cs typeface="Avenir"/>
                <a:sym typeface="Avenir"/>
              </a:defRPr>
            </a:lvl7pPr>
            <a:lvl8pPr marL="0" marR="0" lvl="7" indent="0" algn="ctr" rtl="0">
              <a:spcBef>
                <a:spcPts val="0"/>
              </a:spcBef>
              <a:buNone/>
              <a:defRPr sz="1100" b="0" i="0" u="none" strike="noStrike" cap="none">
                <a:solidFill>
                  <a:schemeClr val="dk1"/>
                </a:solidFill>
                <a:latin typeface="Avenir"/>
                <a:ea typeface="Avenir"/>
                <a:cs typeface="Avenir"/>
                <a:sym typeface="Avenir"/>
              </a:defRPr>
            </a:lvl8pPr>
            <a:lvl9pPr marL="0" marR="0" lvl="8" indent="0" algn="ctr" rtl="0">
              <a:spcBef>
                <a:spcPts val="0"/>
              </a:spcBef>
              <a:buNone/>
              <a:defRPr sz="1100" b="0" i="0" u="none" strike="noStrike" cap="none">
                <a:solidFill>
                  <a:schemeClr val="dk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
              <a:t>‹#›</a:t>
            </a:fld>
            <a:endParaRPr/>
          </a:p>
        </p:txBody>
      </p:sp>
      <p:sp>
        <p:nvSpPr>
          <p:cNvPr id="87" name="Google Shape;87;p19"/>
          <p:cNvSpPr txBox="1">
            <a:spLocks noGrp="1"/>
          </p:cNvSpPr>
          <p:nvPr>
            <p:ph type="body" idx="1"/>
          </p:nvPr>
        </p:nvSpPr>
        <p:spPr>
          <a:xfrm>
            <a:off x="5490354" y="1440754"/>
            <a:ext cx="2746772" cy="346249"/>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800"/>
              <a:buNone/>
              <a:defRPr sz="1800" b="1" i="0" u="none" strike="noStrike" cap="none">
                <a:solidFill>
                  <a:schemeClr val="dk1"/>
                </a:solidFill>
                <a:latin typeface="Bookman Old Style"/>
                <a:ea typeface="Bookman Old Style"/>
                <a:cs typeface="Bookman Old Style"/>
                <a:sym typeface="Bookman Old Style"/>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8" name="Google Shape;88;p19"/>
          <p:cNvSpPr txBox="1">
            <a:spLocks noGrp="1"/>
          </p:cNvSpPr>
          <p:nvPr>
            <p:ph type="body" idx="2"/>
          </p:nvPr>
        </p:nvSpPr>
        <p:spPr>
          <a:xfrm>
            <a:off x="5490354" y="2079665"/>
            <a:ext cx="2746772" cy="909638"/>
          </a:xfrm>
          <a:prstGeom prst="rect">
            <a:avLst/>
          </a:prstGeom>
          <a:noFill/>
          <a:ln>
            <a:noFill/>
          </a:ln>
        </p:spPr>
        <p:txBody>
          <a:bodyPr spcFirstLastPara="1" wrap="square" lIns="68575" tIns="34275" rIns="68575" bIns="34275" anchor="t" anchorCtr="0">
            <a:noAutofit/>
          </a:bodyPr>
          <a:lstStyle>
            <a:lvl1pPr marL="457200" lvl="0" indent="-304800" algn="l">
              <a:lnSpc>
                <a:spcPct val="90000"/>
              </a:lnSpc>
              <a:spcBef>
                <a:spcPts val="800"/>
              </a:spcBef>
              <a:spcAft>
                <a:spcPts val="0"/>
              </a:spcAft>
              <a:buClr>
                <a:schemeClr val="dk2"/>
              </a:buClr>
              <a:buSzPts val="1200"/>
              <a:buFont typeface="Bookman Old Style"/>
              <a:buAutoNum type="arabicPeriod"/>
              <a:defRPr sz="1200" b="0" i="0">
                <a:latin typeface="Avenir"/>
                <a:ea typeface="Avenir"/>
                <a:cs typeface="Avenir"/>
                <a:sym typeface="Avenir"/>
              </a:defRPr>
            </a:lvl1pPr>
            <a:lvl2pPr marL="914400" lvl="1" indent="-228600" algn="l">
              <a:lnSpc>
                <a:spcPct val="90000"/>
              </a:lnSpc>
              <a:spcBef>
                <a:spcPts val="400"/>
              </a:spcBef>
              <a:spcAft>
                <a:spcPts val="0"/>
              </a:spcAft>
              <a:buClr>
                <a:schemeClr val="dk2"/>
              </a:buClr>
              <a:buSzPts val="1200"/>
              <a:buFont typeface="Bookman Old Style"/>
              <a:buNone/>
              <a:defRPr sz="1200">
                <a:latin typeface="Proxima Nova"/>
                <a:ea typeface="Proxima Nova"/>
                <a:cs typeface="Proxima Nova"/>
                <a:sym typeface="Proxima Nova"/>
              </a:defRPr>
            </a:lvl2pPr>
            <a:lvl3pPr marL="1371600" lvl="2" indent="-304800" algn="l">
              <a:lnSpc>
                <a:spcPct val="90000"/>
              </a:lnSpc>
              <a:spcBef>
                <a:spcPts val="400"/>
              </a:spcBef>
              <a:spcAft>
                <a:spcPts val="0"/>
              </a:spcAft>
              <a:buClr>
                <a:schemeClr val="dk2"/>
              </a:buClr>
              <a:buSzPts val="1200"/>
              <a:buFont typeface="Bookman Old Style"/>
              <a:buAutoNum type="arabicPeriod"/>
              <a:defRPr sz="1200">
                <a:latin typeface="Proxima Nova"/>
                <a:ea typeface="Proxima Nova"/>
                <a:cs typeface="Proxima Nova"/>
                <a:sym typeface="Proxima Nova"/>
              </a:defRPr>
            </a:lvl3pPr>
            <a:lvl4pPr marL="1828800" lvl="3" indent="-304800" algn="l">
              <a:lnSpc>
                <a:spcPct val="90000"/>
              </a:lnSpc>
              <a:spcBef>
                <a:spcPts val="400"/>
              </a:spcBef>
              <a:spcAft>
                <a:spcPts val="0"/>
              </a:spcAft>
              <a:buClr>
                <a:schemeClr val="dk2"/>
              </a:buClr>
              <a:buSzPts val="1200"/>
              <a:buFont typeface="Bookman Old Style"/>
              <a:buAutoNum type="arabicPeriod"/>
              <a:defRPr sz="1200">
                <a:latin typeface="Proxima Nova"/>
                <a:ea typeface="Proxima Nova"/>
                <a:cs typeface="Proxima Nova"/>
                <a:sym typeface="Proxima Nova"/>
              </a:defRPr>
            </a:lvl4pPr>
            <a:lvl5pPr marL="2286000" lvl="4" indent="-304800" algn="l">
              <a:lnSpc>
                <a:spcPct val="90000"/>
              </a:lnSpc>
              <a:spcBef>
                <a:spcPts val="400"/>
              </a:spcBef>
              <a:spcAft>
                <a:spcPts val="0"/>
              </a:spcAft>
              <a:buClr>
                <a:schemeClr val="dk2"/>
              </a:buClr>
              <a:buSzPts val="1200"/>
              <a:buFont typeface="Bookman Old Style"/>
              <a:buAutoNum type="arabicPeriod"/>
              <a:defRPr sz="1200">
                <a:latin typeface="Proxima Nova"/>
                <a:ea typeface="Proxima Nova"/>
                <a:cs typeface="Proxima Nova"/>
                <a:sym typeface="Proxima Nova"/>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89" name="Google Shape;89;p19"/>
          <p:cNvPicPr preferRelativeResize="0"/>
          <p:nvPr/>
        </p:nvPicPr>
        <p:blipFill rotWithShape="1">
          <a:blip r:embed="rId2">
            <a:alphaModFix/>
          </a:blip>
          <a:srcRect/>
          <a:stretch/>
        </p:blipFill>
        <p:spPr>
          <a:xfrm>
            <a:off x="209392" y="4596200"/>
            <a:ext cx="419472" cy="419472"/>
          </a:xfrm>
          <a:prstGeom prst="rect">
            <a:avLst/>
          </a:prstGeom>
          <a:noFill/>
          <a:ln>
            <a:noFill/>
          </a:ln>
        </p:spPr>
      </p:pic>
      <p:sp>
        <p:nvSpPr>
          <p:cNvPr id="90" name="Google Shape;90;p19"/>
          <p:cNvSpPr>
            <a:spLocks noGrp="1"/>
          </p:cNvSpPr>
          <p:nvPr>
            <p:ph type="pic" idx="3"/>
          </p:nvPr>
        </p:nvSpPr>
        <p:spPr>
          <a:xfrm>
            <a:off x="-356616" y="-973836"/>
            <a:ext cx="5163460" cy="5752901"/>
          </a:xfrm>
          <a:prstGeom prst="rect">
            <a:avLst/>
          </a:prstGeom>
          <a:noFill/>
          <a:ln>
            <a:noFill/>
          </a:ln>
        </p:spPr>
      </p:sp>
    </p:spTree>
  </p:cSld>
  <p:clrMapOvr>
    <a:masterClrMapping/>
  </p:clrMapOvr>
  <p:extLst>
    <p:ext uri="{DCECCB84-F9BA-43D5-87BE-67443E8EF086}">
      <p15:sldGuideLst xmlns:p15="http://schemas.microsoft.com/office/powerpoint/2012/main">
        <p15:guide id="1" orient="horz" pos="1134">
          <p15:clr>
            <a:srgbClr val="FBAE40"/>
          </p15:clr>
        </p15:guide>
        <p15:guide id="2" pos="3456">
          <p15:clr>
            <a:srgbClr val="FBAE40"/>
          </p15:clr>
        </p15:guide>
        <p15:guide id="3" orient="horz" pos="131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_Agenda">
  <p:cSld name="2_Agenda">
    <p:spTree>
      <p:nvGrpSpPr>
        <p:cNvPr id="1" name="Shape 91"/>
        <p:cNvGrpSpPr/>
        <p:nvPr/>
      </p:nvGrpSpPr>
      <p:grpSpPr>
        <a:xfrm>
          <a:off x="0" y="0"/>
          <a:ext cx="0" cy="0"/>
          <a:chOff x="0" y="0"/>
          <a:chExt cx="0" cy="0"/>
        </a:xfrm>
      </p:grpSpPr>
      <p:sp>
        <p:nvSpPr>
          <p:cNvPr id="92" name="Google Shape;92;p20"/>
          <p:cNvSpPr txBox="1">
            <a:spLocks noGrp="1"/>
          </p:cNvSpPr>
          <p:nvPr>
            <p:ph type="body" idx="1"/>
          </p:nvPr>
        </p:nvSpPr>
        <p:spPr>
          <a:xfrm>
            <a:off x="209392" y="246965"/>
            <a:ext cx="8730394" cy="317982"/>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2100"/>
              <a:buFont typeface="Bookman Old Style"/>
              <a:buNone/>
              <a:defRPr sz="2100" b="1" i="0">
                <a:solidFill>
                  <a:schemeClr val="dk1"/>
                </a:solidFill>
                <a:latin typeface="Bookman Old Style"/>
                <a:ea typeface="Bookman Old Style"/>
                <a:cs typeface="Bookman Old Style"/>
                <a:sym typeface="Bookman Old Style"/>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93" name="Google Shape;93;p20"/>
          <p:cNvPicPr preferRelativeResize="0"/>
          <p:nvPr/>
        </p:nvPicPr>
        <p:blipFill rotWithShape="1">
          <a:blip r:embed="rId2">
            <a:alphaModFix/>
          </a:blip>
          <a:srcRect/>
          <a:stretch/>
        </p:blipFill>
        <p:spPr>
          <a:xfrm>
            <a:off x="209392" y="4596200"/>
            <a:ext cx="419472" cy="419472"/>
          </a:xfrm>
          <a:prstGeom prst="rect">
            <a:avLst/>
          </a:prstGeom>
          <a:noFill/>
          <a:ln>
            <a:noFill/>
          </a:ln>
        </p:spPr>
      </p:pic>
      <p:cxnSp>
        <p:nvCxnSpPr>
          <p:cNvPr id="94" name="Google Shape;94;p20"/>
          <p:cNvCxnSpPr/>
          <p:nvPr/>
        </p:nvCxnSpPr>
        <p:spPr>
          <a:xfrm rot="10800000">
            <a:off x="664369" y="4696178"/>
            <a:ext cx="0" cy="229534"/>
          </a:xfrm>
          <a:prstGeom prst="straightConnector1">
            <a:avLst/>
          </a:prstGeom>
          <a:noFill/>
          <a:ln w="19050" cap="flat" cmpd="sng">
            <a:solidFill>
              <a:schemeClr val="dk1"/>
            </a:solidFill>
            <a:prstDash val="solid"/>
            <a:miter lim="800000"/>
            <a:headEnd type="none" w="sm" len="sm"/>
            <a:tailEnd type="none" w="sm" len="sm"/>
          </a:ln>
        </p:spPr>
      </p:cxnSp>
      <p:sp>
        <p:nvSpPr>
          <p:cNvPr id="95" name="Google Shape;95;p20"/>
          <p:cNvSpPr>
            <a:spLocks noGrp="1"/>
          </p:cNvSpPr>
          <p:nvPr>
            <p:ph type="pic" idx="2"/>
          </p:nvPr>
        </p:nvSpPr>
        <p:spPr>
          <a:xfrm>
            <a:off x="775466" y="4684106"/>
            <a:ext cx="1323975" cy="247650"/>
          </a:xfrm>
          <a:prstGeom prst="rect">
            <a:avLst/>
          </a:prstGeom>
          <a:noFill/>
          <a:ln>
            <a:noFill/>
          </a:ln>
        </p:spPr>
      </p:sp>
      <p:sp>
        <p:nvSpPr>
          <p:cNvPr id="96" name="Google Shape;96;p20"/>
          <p:cNvSpPr txBox="1">
            <a:spLocks noGrp="1"/>
          </p:cNvSpPr>
          <p:nvPr>
            <p:ph type="sldNum" idx="12"/>
          </p:nvPr>
        </p:nvSpPr>
        <p:spPr>
          <a:xfrm>
            <a:off x="8466986" y="4685339"/>
            <a:ext cx="472801" cy="273844"/>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1100" b="0" i="0" u="none" strike="noStrike" cap="none">
                <a:solidFill>
                  <a:schemeClr val="dk1"/>
                </a:solidFill>
                <a:latin typeface="Avenir"/>
                <a:ea typeface="Avenir"/>
                <a:cs typeface="Avenir"/>
                <a:sym typeface="Avenir"/>
              </a:defRPr>
            </a:lvl1pPr>
            <a:lvl2pPr marL="0" marR="0" lvl="1" indent="0" algn="ctr" rtl="0">
              <a:spcBef>
                <a:spcPts val="0"/>
              </a:spcBef>
              <a:buNone/>
              <a:defRPr sz="1100" b="0" i="0" u="none" strike="noStrike" cap="none">
                <a:solidFill>
                  <a:schemeClr val="dk1"/>
                </a:solidFill>
                <a:latin typeface="Avenir"/>
                <a:ea typeface="Avenir"/>
                <a:cs typeface="Avenir"/>
                <a:sym typeface="Avenir"/>
              </a:defRPr>
            </a:lvl2pPr>
            <a:lvl3pPr marL="0" marR="0" lvl="2" indent="0" algn="ctr" rtl="0">
              <a:spcBef>
                <a:spcPts val="0"/>
              </a:spcBef>
              <a:buNone/>
              <a:defRPr sz="1100" b="0" i="0" u="none" strike="noStrike" cap="none">
                <a:solidFill>
                  <a:schemeClr val="dk1"/>
                </a:solidFill>
                <a:latin typeface="Avenir"/>
                <a:ea typeface="Avenir"/>
                <a:cs typeface="Avenir"/>
                <a:sym typeface="Avenir"/>
              </a:defRPr>
            </a:lvl3pPr>
            <a:lvl4pPr marL="0" marR="0" lvl="3" indent="0" algn="ctr" rtl="0">
              <a:spcBef>
                <a:spcPts val="0"/>
              </a:spcBef>
              <a:buNone/>
              <a:defRPr sz="1100" b="0" i="0" u="none" strike="noStrike" cap="none">
                <a:solidFill>
                  <a:schemeClr val="dk1"/>
                </a:solidFill>
                <a:latin typeface="Avenir"/>
                <a:ea typeface="Avenir"/>
                <a:cs typeface="Avenir"/>
                <a:sym typeface="Avenir"/>
              </a:defRPr>
            </a:lvl4pPr>
            <a:lvl5pPr marL="0" marR="0" lvl="4" indent="0" algn="ctr" rtl="0">
              <a:spcBef>
                <a:spcPts val="0"/>
              </a:spcBef>
              <a:buNone/>
              <a:defRPr sz="1100" b="0" i="0" u="none" strike="noStrike" cap="none">
                <a:solidFill>
                  <a:schemeClr val="dk1"/>
                </a:solidFill>
                <a:latin typeface="Avenir"/>
                <a:ea typeface="Avenir"/>
                <a:cs typeface="Avenir"/>
                <a:sym typeface="Avenir"/>
              </a:defRPr>
            </a:lvl5pPr>
            <a:lvl6pPr marL="0" marR="0" lvl="5" indent="0" algn="ctr" rtl="0">
              <a:spcBef>
                <a:spcPts val="0"/>
              </a:spcBef>
              <a:buNone/>
              <a:defRPr sz="1100" b="0" i="0" u="none" strike="noStrike" cap="none">
                <a:solidFill>
                  <a:schemeClr val="dk1"/>
                </a:solidFill>
                <a:latin typeface="Avenir"/>
                <a:ea typeface="Avenir"/>
                <a:cs typeface="Avenir"/>
                <a:sym typeface="Avenir"/>
              </a:defRPr>
            </a:lvl6pPr>
            <a:lvl7pPr marL="0" marR="0" lvl="6" indent="0" algn="ctr" rtl="0">
              <a:spcBef>
                <a:spcPts val="0"/>
              </a:spcBef>
              <a:buNone/>
              <a:defRPr sz="1100" b="0" i="0" u="none" strike="noStrike" cap="none">
                <a:solidFill>
                  <a:schemeClr val="dk1"/>
                </a:solidFill>
                <a:latin typeface="Avenir"/>
                <a:ea typeface="Avenir"/>
                <a:cs typeface="Avenir"/>
                <a:sym typeface="Avenir"/>
              </a:defRPr>
            </a:lvl7pPr>
            <a:lvl8pPr marL="0" marR="0" lvl="7" indent="0" algn="ctr" rtl="0">
              <a:spcBef>
                <a:spcPts val="0"/>
              </a:spcBef>
              <a:buNone/>
              <a:defRPr sz="1100" b="0" i="0" u="none" strike="noStrike" cap="none">
                <a:solidFill>
                  <a:schemeClr val="dk1"/>
                </a:solidFill>
                <a:latin typeface="Avenir"/>
                <a:ea typeface="Avenir"/>
                <a:cs typeface="Avenir"/>
                <a:sym typeface="Avenir"/>
              </a:defRPr>
            </a:lvl8pPr>
            <a:lvl9pPr marL="0" marR="0" lvl="8" indent="0" algn="ctr" rtl="0">
              <a:spcBef>
                <a:spcPts val="0"/>
              </a:spcBef>
              <a:buNone/>
              <a:defRPr sz="1100" b="0" i="0" u="none" strike="noStrike" cap="none">
                <a:solidFill>
                  <a:schemeClr val="dk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126">
          <p15:clr>
            <a:srgbClr val="FBAE40"/>
          </p15:clr>
        </p15:guide>
        <p15:guide id="2" pos="5634">
          <p15:clr>
            <a:srgbClr val="FBAE40"/>
          </p15:clr>
        </p15:guide>
        <p15:guide id="3" orient="horz" pos="432">
          <p15:clr>
            <a:srgbClr val="FBAE40"/>
          </p15:clr>
        </p15:guide>
        <p15:guide id="4" orient="horz"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3_Agenda no logo">
  <p:cSld name="3_Agenda no logo">
    <p:spTree>
      <p:nvGrpSpPr>
        <p:cNvPr id="1" name="Shape 97"/>
        <p:cNvGrpSpPr/>
        <p:nvPr/>
      </p:nvGrpSpPr>
      <p:grpSpPr>
        <a:xfrm>
          <a:off x="0" y="0"/>
          <a:ext cx="0" cy="0"/>
          <a:chOff x="0" y="0"/>
          <a:chExt cx="0" cy="0"/>
        </a:xfrm>
      </p:grpSpPr>
      <p:sp>
        <p:nvSpPr>
          <p:cNvPr id="98" name="Google Shape;98;p21"/>
          <p:cNvSpPr txBox="1">
            <a:spLocks noGrp="1"/>
          </p:cNvSpPr>
          <p:nvPr>
            <p:ph type="body" idx="1"/>
          </p:nvPr>
        </p:nvSpPr>
        <p:spPr>
          <a:xfrm>
            <a:off x="209392" y="246965"/>
            <a:ext cx="8730394" cy="317982"/>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2100"/>
              <a:buFont typeface="Bookman Old Style"/>
              <a:buNone/>
              <a:defRPr sz="2100" b="1" i="0">
                <a:solidFill>
                  <a:schemeClr val="dk1"/>
                </a:solidFill>
                <a:latin typeface="Bookman Old Style"/>
                <a:ea typeface="Bookman Old Style"/>
                <a:cs typeface="Bookman Old Style"/>
                <a:sym typeface="Bookman Old Style"/>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99" name="Google Shape;99;p21"/>
          <p:cNvPicPr preferRelativeResize="0"/>
          <p:nvPr/>
        </p:nvPicPr>
        <p:blipFill rotWithShape="1">
          <a:blip r:embed="rId2">
            <a:alphaModFix/>
          </a:blip>
          <a:srcRect/>
          <a:stretch/>
        </p:blipFill>
        <p:spPr>
          <a:xfrm>
            <a:off x="209392" y="4596200"/>
            <a:ext cx="419472" cy="419472"/>
          </a:xfrm>
          <a:prstGeom prst="rect">
            <a:avLst/>
          </a:prstGeom>
          <a:noFill/>
          <a:ln>
            <a:noFill/>
          </a:ln>
        </p:spPr>
      </p:pic>
      <p:sp>
        <p:nvSpPr>
          <p:cNvPr id="100" name="Google Shape;100;p21"/>
          <p:cNvSpPr txBox="1">
            <a:spLocks noGrp="1"/>
          </p:cNvSpPr>
          <p:nvPr>
            <p:ph type="sldNum" idx="12"/>
          </p:nvPr>
        </p:nvSpPr>
        <p:spPr>
          <a:xfrm>
            <a:off x="8466986" y="4685339"/>
            <a:ext cx="472801" cy="273844"/>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1100" b="0" i="0" u="none" strike="noStrike" cap="none">
                <a:solidFill>
                  <a:schemeClr val="dk1"/>
                </a:solidFill>
                <a:latin typeface="Avenir"/>
                <a:ea typeface="Avenir"/>
                <a:cs typeface="Avenir"/>
                <a:sym typeface="Avenir"/>
              </a:defRPr>
            </a:lvl1pPr>
            <a:lvl2pPr marL="0" marR="0" lvl="1" indent="0" algn="ctr" rtl="0">
              <a:spcBef>
                <a:spcPts val="0"/>
              </a:spcBef>
              <a:buNone/>
              <a:defRPr sz="1100" b="0" i="0" u="none" strike="noStrike" cap="none">
                <a:solidFill>
                  <a:schemeClr val="dk1"/>
                </a:solidFill>
                <a:latin typeface="Avenir"/>
                <a:ea typeface="Avenir"/>
                <a:cs typeface="Avenir"/>
                <a:sym typeface="Avenir"/>
              </a:defRPr>
            </a:lvl2pPr>
            <a:lvl3pPr marL="0" marR="0" lvl="2" indent="0" algn="ctr" rtl="0">
              <a:spcBef>
                <a:spcPts val="0"/>
              </a:spcBef>
              <a:buNone/>
              <a:defRPr sz="1100" b="0" i="0" u="none" strike="noStrike" cap="none">
                <a:solidFill>
                  <a:schemeClr val="dk1"/>
                </a:solidFill>
                <a:latin typeface="Avenir"/>
                <a:ea typeface="Avenir"/>
                <a:cs typeface="Avenir"/>
                <a:sym typeface="Avenir"/>
              </a:defRPr>
            </a:lvl3pPr>
            <a:lvl4pPr marL="0" marR="0" lvl="3" indent="0" algn="ctr" rtl="0">
              <a:spcBef>
                <a:spcPts val="0"/>
              </a:spcBef>
              <a:buNone/>
              <a:defRPr sz="1100" b="0" i="0" u="none" strike="noStrike" cap="none">
                <a:solidFill>
                  <a:schemeClr val="dk1"/>
                </a:solidFill>
                <a:latin typeface="Avenir"/>
                <a:ea typeface="Avenir"/>
                <a:cs typeface="Avenir"/>
                <a:sym typeface="Avenir"/>
              </a:defRPr>
            </a:lvl4pPr>
            <a:lvl5pPr marL="0" marR="0" lvl="4" indent="0" algn="ctr" rtl="0">
              <a:spcBef>
                <a:spcPts val="0"/>
              </a:spcBef>
              <a:buNone/>
              <a:defRPr sz="1100" b="0" i="0" u="none" strike="noStrike" cap="none">
                <a:solidFill>
                  <a:schemeClr val="dk1"/>
                </a:solidFill>
                <a:latin typeface="Avenir"/>
                <a:ea typeface="Avenir"/>
                <a:cs typeface="Avenir"/>
                <a:sym typeface="Avenir"/>
              </a:defRPr>
            </a:lvl5pPr>
            <a:lvl6pPr marL="0" marR="0" lvl="5" indent="0" algn="ctr" rtl="0">
              <a:spcBef>
                <a:spcPts val="0"/>
              </a:spcBef>
              <a:buNone/>
              <a:defRPr sz="1100" b="0" i="0" u="none" strike="noStrike" cap="none">
                <a:solidFill>
                  <a:schemeClr val="dk1"/>
                </a:solidFill>
                <a:latin typeface="Avenir"/>
                <a:ea typeface="Avenir"/>
                <a:cs typeface="Avenir"/>
                <a:sym typeface="Avenir"/>
              </a:defRPr>
            </a:lvl6pPr>
            <a:lvl7pPr marL="0" marR="0" lvl="6" indent="0" algn="ctr" rtl="0">
              <a:spcBef>
                <a:spcPts val="0"/>
              </a:spcBef>
              <a:buNone/>
              <a:defRPr sz="1100" b="0" i="0" u="none" strike="noStrike" cap="none">
                <a:solidFill>
                  <a:schemeClr val="dk1"/>
                </a:solidFill>
                <a:latin typeface="Avenir"/>
                <a:ea typeface="Avenir"/>
                <a:cs typeface="Avenir"/>
                <a:sym typeface="Avenir"/>
              </a:defRPr>
            </a:lvl7pPr>
            <a:lvl8pPr marL="0" marR="0" lvl="7" indent="0" algn="ctr" rtl="0">
              <a:spcBef>
                <a:spcPts val="0"/>
              </a:spcBef>
              <a:buNone/>
              <a:defRPr sz="1100" b="0" i="0" u="none" strike="noStrike" cap="none">
                <a:solidFill>
                  <a:schemeClr val="dk1"/>
                </a:solidFill>
                <a:latin typeface="Avenir"/>
                <a:ea typeface="Avenir"/>
                <a:cs typeface="Avenir"/>
                <a:sym typeface="Avenir"/>
              </a:defRPr>
            </a:lvl8pPr>
            <a:lvl9pPr marL="0" marR="0" lvl="8" indent="0" algn="ctr" rtl="0">
              <a:spcBef>
                <a:spcPts val="0"/>
              </a:spcBef>
              <a:buNone/>
              <a:defRPr sz="1100" b="0" i="0" u="none" strike="noStrike" cap="none">
                <a:solidFill>
                  <a:schemeClr val="dk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126">
          <p15:clr>
            <a:srgbClr val="FBAE40"/>
          </p15:clr>
        </p15:guide>
        <p15:guide id="2" pos="5634">
          <p15:clr>
            <a:srgbClr val="FBAE40"/>
          </p15:clr>
        </p15:guide>
        <p15:guide id="3" orient="horz" pos="432">
          <p15:clr>
            <a:srgbClr val="FBAE40"/>
          </p15:clr>
        </p15:guide>
        <p15:guide id="4" orient="horz"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tandard slide no text client logo">
  <p:cSld name="Standard slide no text client logo">
    <p:spTree>
      <p:nvGrpSpPr>
        <p:cNvPr id="1" name="Shape 101"/>
        <p:cNvGrpSpPr/>
        <p:nvPr/>
      </p:nvGrpSpPr>
      <p:grpSpPr>
        <a:xfrm>
          <a:off x="0" y="0"/>
          <a:ext cx="0" cy="0"/>
          <a:chOff x="0" y="0"/>
          <a:chExt cx="0" cy="0"/>
        </a:xfrm>
      </p:grpSpPr>
      <p:sp>
        <p:nvSpPr>
          <p:cNvPr id="102" name="Google Shape;102;p22"/>
          <p:cNvSpPr txBox="1">
            <a:spLocks noGrp="1"/>
          </p:cNvSpPr>
          <p:nvPr>
            <p:ph type="body" idx="1"/>
          </p:nvPr>
        </p:nvSpPr>
        <p:spPr>
          <a:xfrm>
            <a:off x="209392" y="246965"/>
            <a:ext cx="8730395" cy="317982"/>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2100"/>
              <a:buFont typeface="Bookman Old Style"/>
              <a:buNone/>
              <a:defRPr sz="2100" b="1" i="0">
                <a:solidFill>
                  <a:schemeClr val="dk1"/>
                </a:solidFill>
                <a:latin typeface="Bookman Old Style"/>
                <a:ea typeface="Bookman Old Style"/>
                <a:cs typeface="Bookman Old Style"/>
                <a:sym typeface="Bookman Old Style"/>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103" name="Google Shape;103;p22"/>
          <p:cNvPicPr preferRelativeResize="0"/>
          <p:nvPr/>
        </p:nvPicPr>
        <p:blipFill rotWithShape="1">
          <a:blip r:embed="rId2">
            <a:alphaModFix/>
          </a:blip>
          <a:srcRect/>
          <a:stretch/>
        </p:blipFill>
        <p:spPr>
          <a:xfrm>
            <a:off x="209392" y="4596200"/>
            <a:ext cx="419472" cy="419472"/>
          </a:xfrm>
          <a:prstGeom prst="rect">
            <a:avLst/>
          </a:prstGeom>
          <a:noFill/>
          <a:ln>
            <a:noFill/>
          </a:ln>
        </p:spPr>
      </p:pic>
      <p:sp>
        <p:nvSpPr>
          <p:cNvPr id="104" name="Google Shape;104;p22"/>
          <p:cNvSpPr>
            <a:spLocks noGrp="1"/>
          </p:cNvSpPr>
          <p:nvPr>
            <p:ph type="pic" idx="2"/>
          </p:nvPr>
        </p:nvSpPr>
        <p:spPr>
          <a:xfrm>
            <a:off x="775466" y="4684106"/>
            <a:ext cx="1323975" cy="247650"/>
          </a:xfrm>
          <a:prstGeom prst="rect">
            <a:avLst/>
          </a:prstGeom>
          <a:noFill/>
          <a:ln>
            <a:noFill/>
          </a:ln>
        </p:spPr>
      </p:sp>
      <p:cxnSp>
        <p:nvCxnSpPr>
          <p:cNvPr id="105" name="Google Shape;105;p22"/>
          <p:cNvCxnSpPr/>
          <p:nvPr/>
        </p:nvCxnSpPr>
        <p:spPr>
          <a:xfrm rot="10800000">
            <a:off x="664369" y="4696178"/>
            <a:ext cx="0" cy="229534"/>
          </a:xfrm>
          <a:prstGeom prst="straightConnector1">
            <a:avLst/>
          </a:prstGeom>
          <a:noFill/>
          <a:ln w="19050" cap="flat" cmpd="sng">
            <a:solidFill>
              <a:schemeClr val="dk1"/>
            </a:solidFill>
            <a:prstDash val="solid"/>
            <a:miter lim="800000"/>
            <a:headEnd type="none" w="sm" len="sm"/>
            <a:tailEnd type="none" w="sm" len="sm"/>
          </a:ln>
        </p:spPr>
      </p:cxnSp>
      <p:sp>
        <p:nvSpPr>
          <p:cNvPr id="106" name="Google Shape;106;p22"/>
          <p:cNvSpPr txBox="1">
            <a:spLocks noGrp="1"/>
          </p:cNvSpPr>
          <p:nvPr>
            <p:ph type="sldNum" idx="12"/>
          </p:nvPr>
        </p:nvSpPr>
        <p:spPr>
          <a:xfrm>
            <a:off x="8466986" y="4685339"/>
            <a:ext cx="472801" cy="273844"/>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1100" b="0" i="0" u="none" strike="noStrike" cap="none">
                <a:solidFill>
                  <a:schemeClr val="dk1"/>
                </a:solidFill>
                <a:latin typeface="Avenir"/>
                <a:ea typeface="Avenir"/>
                <a:cs typeface="Avenir"/>
                <a:sym typeface="Avenir"/>
              </a:defRPr>
            </a:lvl1pPr>
            <a:lvl2pPr marL="0" marR="0" lvl="1" indent="0" algn="ctr" rtl="0">
              <a:spcBef>
                <a:spcPts val="0"/>
              </a:spcBef>
              <a:buNone/>
              <a:defRPr sz="1100" b="0" i="0" u="none" strike="noStrike" cap="none">
                <a:solidFill>
                  <a:schemeClr val="dk1"/>
                </a:solidFill>
                <a:latin typeface="Avenir"/>
                <a:ea typeface="Avenir"/>
                <a:cs typeface="Avenir"/>
                <a:sym typeface="Avenir"/>
              </a:defRPr>
            </a:lvl2pPr>
            <a:lvl3pPr marL="0" marR="0" lvl="2" indent="0" algn="ctr" rtl="0">
              <a:spcBef>
                <a:spcPts val="0"/>
              </a:spcBef>
              <a:buNone/>
              <a:defRPr sz="1100" b="0" i="0" u="none" strike="noStrike" cap="none">
                <a:solidFill>
                  <a:schemeClr val="dk1"/>
                </a:solidFill>
                <a:latin typeface="Avenir"/>
                <a:ea typeface="Avenir"/>
                <a:cs typeface="Avenir"/>
                <a:sym typeface="Avenir"/>
              </a:defRPr>
            </a:lvl3pPr>
            <a:lvl4pPr marL="0" marR="0" lvl="3" indent="0" algn="ctr" rtl="0">
              <a:spcBef>
                <a:spcPts val="0"/>
              </a:spcBef>
              <a:buNone/>
              <a:defRPr sz="1100" b="0" i="0" u="none" strike="noStrike" cap="none">
                <a:solidFill>
                  <a:schemeClr val="dk1"/>
                </a:solidFill>
                <a:latin typeface="Avenir"/>
                <a:ea typeface="Avenir"/>
                <a:cs typeface="Avenir"/>
                <a:sym typeface="Avenir"/>
              </a:defRPr>
            </a:lvl4pPr>
            <a:lvl5pPr marL="0" marR="0" lvl="4" indent="0" algn="ctr" rtl="0">
              <a:spcBef>
                <a:spcPts val="0"/>
              </a:spcBef>
              <a:buNone/>
              <a:defRPr sz="1100" b="0" i="0" u="none" strike="noStrike" cap="none">
                <a:solidFill>
                  <a:schemeClr val="dk1"/>
                </a:solidFill>
                <a:latin typeface="Avenir"/>
                <a:ea typeface="Avenir"/>
                <a:cs typeface="Avenir"/>
                <a:sym typeface="Avenir"/>
              </a:defRPr>
            </a:lvl5pPr>
            <a:lvl6pPr marL="0" marR="0" lvl="5" indent="0" algn="ctr" rtl="0">
              <a:spcBef>
                <a:spcPts val="0"/>
              </a:spcBef>
              <a:buNone/>
              <a:defRPr sz="1100" b="0" i="0" u="none" strike="noStrike" cap="none">
                <a:solidFill>
                  <a:schemeClr val="dk1"/>
                </a:solidFill>
                <a:latin typeface="Avenir"/>
                <a:ea typeface="Avenir"/>
                <a:cs typeface="Avenir"/>
                <a:sym typeface="Avenir"/>
              </a:defRPr>
            </a:lvl6pPr>
            <a:lvl7pPr marL="0" marR="0" lvl="6" indent="0" algn="ctr" rtl="0">
              <a:spcBef>
                <a:spcPts val="0"/>
              </a:spcBef>
              <a:buNone/>
              <a:defRPr sz="1100" b="0" i="0" u="none" strike="noStrike" cap="none">
                <a:solidFill>
                  <a:schemeClr val="dk1"/>
                </a:solidFill>
                <a:latin typeface="Avenir"/>
                <a:ea typeface="Avenir"/>
                <a:cs typeface="Avenir"/>
                <a:sym typeface="Avenir"/>
              </a:defRPr>
            </a:lvl7pPr>
            <a:lvl8pPr marL="0" marR="0" lvl="7" indent="0" algn="ctr" rtl="0">
              <a:spcBef>
                <a:spcPts val="0"/>
              </a:spcBef>
              <a:buNone/>
              <a:defRPr sz="1100" b="0" i="0" u="none" strike="noStrike" cap="none">
                <a:solidFill>
                  <a:schemeClr val="dk1"/>
                </a:solidFill>
                <a:latin typeface="Avenir"/>
                <a:ea typeface="Avenir"/>
                <a:cs typeface="Avenir"/>
                <a:sym typeface="Avenir"/>
              </a:defRPr>
            </a:lvl8pPr>
            <a:lvl9pPr marL="0" marR="0" lvl="8" indent="0" algn="ctr" rtl="0">
              <a:spcBef>
                <a:spcPts val="0"/>
              </a:spcBef>
              <a:buNone/>
              <a:defRPr sz="1100" b="0" i="0" u="none" strike="noStrike" cap="none">
                <a:solidFill>
                  <a:schemeClr val="dk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360">
          <p15:clr>
            <a:srgbClr val="FBAE40"/>
          </p15:clr>
        </p15:guide>
        <p15:guide id="2" pos="5634">
          <p15:clr>
            <a:srgbClr val="FBAE40"/>
          </p15:clr>
        </p15:guide>
        <p15:guide id="3" pos="126">
          <p15:clr>
            <a:srgbClr val="FBAE40"/>
          </p15:clr>
        </p15:guide>
        <p15:guide id="4" orient="horz"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tandard slide, subhead, no text client logo">
  <p:cSld name="Standard slide, subhead, no text client logo">
    <p:spTree>
      <p:nvGrpSpPr>
        <p:cNvPr id="1" name="Shape 107"/>
        <p:cNvGrpSpPr/>
        <p:nvPr/>
      </p:nvGrpSpPr>
      <p:grpSpPr>
        <a:xfrm>
          <a:off x="0" y="0"/>
          <a:ext cx="0" cy="0"/>
          <a:chOff x="0" y="0"/>
          <a:chExt cx="0" cy="0"/>
        </a:xfrm>
      </p:grpSpPr>
      <p:sp>
        <p:nvSpPr>
          <p:cNvPr id="108" name="Google Shape;108;p23"/>
          <p:cNvSpPr txBox="1">
            <a:spLocks noGrp="1"/>
          </p:cNvSpPr>
          <p:nvPr>
            <p:ph type="body" idx="1"/>
          </p:nvPr>
        </p:nvSpPr>
        <p:spPr>
          <a:xfrm>
            <a:off x="209392" y="246965"/>
            <a:ext cx="8730396" cy="317982"/>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2100"/>
              <a:buFont typeface="Bookman Old Style"/>
              <a:buNone/>
              <a:defRPr sz="2100" b="1" i="0">
                <a:solidFill>
                  <a:schemeClr val="dk1"/>
                </a:solidFill>
                <a:latin typeface="Bookman Old Style"/>
                <a:ea typeface="Bookman Old Style"/>
                <a:cs typeface="Bookman Old Style"/>
                <a:sym typeface="Bookman Old Style"/>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109" name="Google Shape;109;p23"/>
          <p:cNvPicPr preferRelativeResize="0"/>
          <p:nvPr/>
        </p:nvPicPr>
        <p:blipFill rotWithShape="1">
          <a:blip r:embed="rId2">
            <a:alphaModFix/>
          </a:blip>
          <a:srcRect/>
          <a:stretch/>
        </p:blipFill>
        <p:spPr>
          <a:xfrm>
            <a:off x="209392" y="4596200"/>
            <a:ext cx="419472" cy="419472"/>
          </a:xfrm>
          <a:prstGeom prst="rect">
            <a:avLst/>
          </a:prstGeom>
          <a:noFill/>
          <a:ln>
            <a:noFill/>
          </a:ln>
        </p:spPr>
      </p:pic>
      <p:cxnSp>
        <p:nvCxnSpPr>
          <p:cNvPr id="110" name="Google Shape;110;p23"/>
          <p:cNvCxnSpPr/>
          <p:nvPr/>
        </p:nvCxnSpPr>
        <p:spPr>
          <a:xfrm rot="10800000">
            <a:off x="664369" y="4696178"/>
            <a:ext cx="0" cy="229534"/>
          </a:xfrm>
          <a:prstGeom prst="straightConnector1">
            <a:avLst/>
          </a:prstGeom>
          <a:noFill/>
          <a:ln w="19050" cap="flat" cmpd="sng">
            <a:solidFill>
              <a:schemeClr val="dk1"/>
            </a:solidFill>
            <a:prstDash val="solid"/>
            <a:miter lim="800000"/>
            <a:headEnd type="none" w="sm" len="sm"/>
            <a:tailEnd type="none" w="sm" len="sm"/>
          </a:ln>
        </p:spPr>
      </p:cxnSp>
      <p:sp>
        <p:nvSpPr>
          <p:cNvPr id="111" name="Google Shape;111;p23"/>
          <p:cNvSpPr txBox="1">
            <a:spLocks noGrp="1"/>
          </p:cNvSpPr>
          <p:nvPr>
            <p:ph type="body" idx="2"/>
          </p:nvPr>
        </p:nvSpPr>
        <p:spPr>
          <a:xfrm>
            <a:off x="209391" y="564947"/>
            <a:ext cx="8730396" cy="317982"/>
          </a:xfrm>
          <a:prstGeom prst="rect">
            <a:avLst/>
          </a:prstGeom>
          <a:noFill/>
          <a:ln>
            <a:noFill/>
          </a:ln>
        </p:spPr>
        <p:txBody>
          <a:bodyPr spcFirstLastPara="1" wrap="square" lIns="68575" tIns="34275" rIns="68575" bIns="34275" anchor="ctr" anchorCtr="0">
            <a:noAutofit/>
          </a:bodyPr>
          <a:lstStyle>
            <a:lvl1pPr marL="457200" lvl="0" indent="-228600" algn="l">
              <a:lnSpc>
                <a:spcPct val="90000"/>
              </a:lnSpc>
              <a:spcBef>
                <a:spcPts val="800"/>
              </a:spcBef>
              <a:spcAft>
                <a:spcPts val="0"/>
              </a:spcAft>
              <a:buClr>
                <a:schemeClr val="dk1"/>
              </a:buClr>
              <a:buSzPts val="1200"/>
              <a:buFont typeface="Avenir"/>
              <a:buNone/>
              <a:defRPr sz="1200" b="0" i="0">
                <a:solidFill>
                  <a:schemeClr val="dk1"/>
                </a:solidFill>
                <a:latin typeface="Avenir"/>
                <a:ea typeface="Avenir"/>
                <a:cs typeface="Avenir"/>
                <a:sym typeface="Aveni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2" name="Google Shape;112;p23"/>
          <p:cNvSpPr>
            <a:spLocks noGrp="1"/>
          </p:cNvSpPr>
          <p:nvPr>
            <p:ph type="pic" idx="3"/>
          </p:nvPr>
        </p:nvSpPr>
        <p:spPr>
          <a:xfrm>
            <a:off x="775466" y="4684106"/>
            <a:ext cx="1323975" cy="247650"/>
          </a:xfrm>
          <a:prstGeom prst="rect">
            <a:avLst/>
          </a:prstGeom>
          <a:noFill/>
          <a:ln>
            <a:noFill/>
          </a:ln>
        </p:spPr>
      </p:sp>
      <p:sp>
        <p:nvSpPr>
          <p:cNvPr id="113" name="Google Shape;113;p23"/>
          <p:cNvSpPr txBox="1">
            <a:spLocks noGrp="1"/>
          </p:cNvSpPr>
          <p:nvPr>
            <p:ph type="sldNum" idx="12"/>
          </p:nvPr>
        </p:nvSpPr>
        <p:spPr>
          <a:xfrm>
            <a:off x="8466986" y="4685339"/>
            <a:ext cx="472801" cy="273844"/>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1100" b="0" i="0" u="none" strike="noStrike" cap="none">
                <a:solidFill>
                  <a:schemeClr val="dk1"/>
                </a:solidFill>
                <a:latin typeface="Avenir"/>
                <a:ea typeface="Avenir"/>
                <a:cs typeface="Avenir"/>
                <a:sym typeface="Avenir"/>
              </a:defRPr>
            </a:lvl1pPr>
            <a:lvl2pPr marL="0" marR="0" lvl="1" indent="0" algn="ctr" rtl="0">
              <a:spcBef>
                <a:spcPts val="0"/>
              </a:spcBef>
              <a:buNone/>
              <a:defRPr sz="1100" b="0" i="0" u="none" strike="noStrike" cap="none">
                <a:solidFill>
                  <a:schemeClr val="dk1"/>
                </a:solidFill>
                <a:latin typeface="Avenir"/>
                <a:ea typeface="Avenir"/>
                <a:cs typeface="Avenir"/>
                <a:sym typeface="Avenir"/>
              </a:defRPr>
            </a:lvl2pPr>
            <a:lvl3pPr marL="0" marR="0" lvl="2" indent="0" algn="ctr" rtl="0">
              <a:spcBef>
                <a:spcPts val="0"/>
              </a:spcBef>
              <a:buNone/>
              <a:defRPr sz="1100" b="0" i="0" u="none" strike="noStrike" cap="none">
                <a:solidFill>
                  <a:schemeClr val="dk1"/>
                </a:solidFill>
                <a:latin typeface="Avenir"/>
                <a:ea typeface="Avenir"/>
                <a:cs typeface="Avenir"/>
                <a:sym typeface="Avenir"/>
              </a:defRPr>
            </a:lvl3pPr>
            <a:lvl4pPr marL="0" marR="0" lvl="3" indent="0" algn="ctr" rtl="0">
              <a:spcBef>
                <a:spcPts val="0"/>
              </a:spcBef>
              <a:buNone/>
              <a:defRPr sz="1100" b="0" i="0" u="none" strike="noStrike" cap="none">
                <a:solidFill>
                  <a:schemeClr val="dk1"/>
                </a:solidFill>
                <a:latin typeface="Avenir"/>
                <a:ea typeface="Avenir"/>
                <a:cs typeface="Avenir"/>
                <a:sym typeface="Avenir"/>
              </a:defRPr>
            </a:lvl4pPr>
            <a:lvl5pPr marL="0" marR="0" lvl="4" indent="0" algn="ctr" rtl="0">
              <a:spcBef>
                <a:spcPts val="0"/>
              </a:spcBef>
              <a:buNone/>
              <a:defRPr sz="1100" b="0" i="0" u="none" strike="noStrike" cap="none">
                <a:solidFill>
                  <a:schemeClr val="dk1"/>
                </a:solidFill>
                <a:latin typeface="Avenir"/>
                <a:ea typeface="Avenir"/>
                <a:cs typeface="Avenir"/>
                <a:sym typeface="Avenir"/>
              </a:defRPr>
            </a:lvl5pPr>
            <a:lvl6pPr marL="0" marR="0" lvl="5" indent="0" algn="ctr" rtl="0">
              <a:spcBef>
                <a:spcPts val="0"/>
              </a:spcBef>
              <a:buNone/>
              <a:defRPr sz="1100" b="0" i="0" u="none" strike="noStrike" cap="none">
                <a:solidFill>
                  <a:schemeClr val="dk1"/>
                </a:solidFill>
                <a:latin typeface="Avenir"/>
                <a:ea typeface="Avenir"/>
                <a:cs typeface="Avenir"/>
                <a:sym typeface="Avenir"/>
              </a:defRPr>
            </a:lvl6pPr>
            <a:lvl7pPr marL="0" marR="0" lvl="6" indent="0" algn="ctr" rtl="0">
              <a:spcBef>
                <a:spcPts val="0"/>
              </a:spcBef>
              <a:buNone/>
              <a:defRPr sz="1100" b="0" i="0" u="none" strike="noStrike" cap="none">
                <a:solidFill>
                  <a:schemeClr val="dk1"/>
                </a:solidFill>
                <a:latin typeface="Avenir"/>
                <a:ea typeface="Avenir"/>
                <a:cs typeface="Avenir"/>
                <a:sym typeface="Avenir"/>
              </a:defRPr>
            </a:lvl7pPr>
            <a:lvl8pPr marL="0" marR="0" lvl="7" indent="0" algn="ctr" rtl="0">
              <a:spcBef>
                <a:spcPts val="0"/>
              </a:spcBef>
              <a:buNone/>
              <a:defRPr sz="1100" b="0" i="0" u="none" strike="noStrike" cap="none">
                <a:solidFill>
                  <a:schemeClr val="dk1"/>
                </a:solidFill>
                <a:latin typeface="Avenir"/>
                <a:ea typeface="Avenir"/>
                <a:cs typeface="Avenir"/>
                <a:sym typeface="Avenir"/>
              </a:defRPr>
            </a:lvl8pPr>
            <a:lvl9pPr marL="0" marR="0" lvl="8" indent="0" algn="ctr" rtl="0">
              <a:spcBef>
                <a:spcPts val="0"/>
              </a:spcBef>
              <a:buNone/>
              <a:defRPr sz="1100" b="0" i="0" u="none" strike="noStrike" cap="none">
                <a:solidFill>
                  <a:schemeClr val="dk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360">
          <p15:clr>
            <a:srgbClr val="FBAE40"/>
          </p15:clr>
        </p15:guide>
        <p15:guide id="2" pos="5634">
          <p15:clr>
            <a:srgbClr val="FBAE40"/>
          </p15:clr>
        </p15:guide>
        <p15:guide id="3" orient="horz" pos="558">
          <p15:clr>
            <a:srgbClr val="FBAE40"/>
          </p15:clr>
        </p15:guide>
        <p15:guide id="4" pos="126">
          <p15:clr>
            <a:srgbClr val="FBAE40"/>
          </p15:clr>
        </p15:guide>
        <p15:guide id="5" orient="horz"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tandard slide, subhead, no text, no logo">
  <p:cSld name="Standard slide, subhead, no text, no logo">
    <p:spTree>
      <p:nvGrpSpPr>
        <p:cNvPr id="1" name="Shape 114"/>
        <p:cNvGrpSpPr/>
        <p:nvPr/>
      </p:nvGrpSpPr>
      <p:grpSpPr>
        <a:xfrm>
          <a:off x="0" y="0"/>
          <a:ext cx="0" cy="0"/>
          <a:chOff x="0" y="0"/>
          <a:chExt cx="0" cy="0"/>
        </a:xfrm>
      </p:grpSpPr>
      <p:sp>
        <p:nvSpPr>
          <p:cNvPr id="115" name="Google Shape;115;p24"/>
          <p:cNvSpPr txBox="1">
            <a:spLocks noGrp="1"/>
          </p:cNvSpPr>
          <p:nvPr>
            <p:ph type="body" idx="1"/>
          </p:nvPr>
        </p:nvSpPr>
        <p:spPr>
          <a:xfrm>
            <a:off x="209392" y="246965"/>
            <a:ext cx="8730396" cy="317982"/>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2100"/>
              <a:buFont typeface="Bookman Old Style"/>
              <a:buNone/>
              <a:defRPr sz="2100" b="1" i="0">
                <a:solidFill>
                  <a:schemeClr val="dk1"/>
                </a:solidFill>
                <a:latin typeface="Bookman Old Style"/>
                <a:ea typeface="Bookman Old Style"/>
                <a:cs typeface="Bookman Old Style"/>
                <a:sym typeface="Bookman Old Style"/>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116" name="Google Shape;116;p24"/>
          <p:cNvPicPr preferRelativeResize="0"/>
          <p:nvPr/>
        </p:nvPicPr>
        <p:blipFill rotWithShape="1">
          <a:blip r:embed="rId2">
            <a:alphaModFix/>
          </a:blip>
          <a:srcRect/>
          <a:stretch/>
        </p:blipFill>
        <p:spPr>
          <a:xfrm>
            <a:off x="209392" y="4596200"/>
            <a:ext cx="419472" cy="419472"/>
          </a:xfrm>
          <a:prstGeom prst="rect">
            <a:avLst/>
          </a:prstGeom>
          <a:noFill/>
          <a:ln>
            <a:noFill/>
          </a:ln>
        </p:spPr>
      </p:pic>
      <p:sp>
        <p:nvSpPr>
          <p:cNvPr id="117" name="Google Shape;117;p24"/>
          <p:cNvSpPr txBox="1">
            <a:spLocks noGrp="1"/>
          </p:cNvSpPr>
          <p:nvPr>
            <p:ph type="body" idx="2"/>
          </p:nvPr>
        </p:nvSpPr>
        <p:spPr>
          <a:xfrm>
            <a:off x="209391" y="564947"/>
            <a:ext cx="8730396" cy="317982"/>
          </a:xfrm>
          <a:prstGeom prst="rect">
            <a:avLst/>
          </a:prstGeom>
          <a:noFill/>
          <a:ln>
            <a:noFill/>
          </a:ln>
        </p:spPr>
        <p:txBody>
          <a:bodyPr spcFirstLastPara="1" wrap="square" lIns="68575" tIns="34275" rIns="68575" bIns="34275" anchor="ctr" anchorCtr="0">
            <a:noAutofit/>
          </a:bodyPr>
          <a:lstStyle>
            <a:lvl1pPr marL="457200" lvl="0" indent="-228600" algn="l">
              <a:lnSpc>
                <a:spcPct val="90000"/>
              </a:lnSpc>
              <a:spcBef>
                <a:spcPts val="800"/>
              </a:spcBef>
              <a:spcAft>
                <a:spcPts val="0"/>
              </a:spcAft>
              <a:buClr>
                <a:schemeClr val="dk1"/>
              </a:buClr>
              <a:buSzPts val="1200"/>
              <a:buFont typeface="Avenir"/>
              <a:buNone/>
              <a:defRPr sz="1200" b="0" i="0">
                <a:solidFill>
                  <a:schemeClr val="dk1"/>
                </a:solidFill>
                <a:latin typeface="Avenir"/>
                <a:ea typeface="Avenir"/>
                <a:cs typeface="Avenir"/>
                <a:sym typeface="Aveni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8" name="Google Shape;118;p24"/>
          <p:cNvSpPr txBox="1">
            <a:spLocks noGrp="1"/>
          </p:cNvSpPr>
          <p:nvPr>
            <p:ph type="sldNum" idx="12"/>
          </p:nvPr>
        </p:nvSpPr>
        <p:spPr>
          <a:xfrm>
            <a:off x="8466986" y="4685339"/>
            <a:ext cx="472801" cy="273844"/>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1100" b="0" i="0" u="none" strike="noStrike" cap="none">
                <a:solidFill>
                  <a:schemeClr val="dk1"/>
                </a:solidFill>
                <a:latin typeface="Avenir"/>
                <a:ea typeface="Avenir"/>
                <a:cs typeface="Avenir"/>
                <a:sym typeface="Avenir"/>
              </a:defRPr>
            </a:lvl1pPr>
            <a:lvl2pPr marL="0" marR="0" lvl="1" indent="0" algn="ctr" rtl="0">
              <a:spcBef>
                <a:spcPts val="0"/>
              </a:spcBef>
              <a:buNone/>
              <a:defRPr sz="1100" b="0" i="0" u="none" strike="noStrike" cap="none">
                <a:solidFill>
                  <a:schemeClr val="dk1"/>
                </a:solidFill>
                <a:latin typeface="Avenir"/>
                <a:ea typeface="Avenir"/>
                <a:cs typeface="Avenir"/>
                <a:sym typeface="Avenir"/>
              </a:defRPr>
            </a:lvl2pPr>
            <a:lvl3pPr marL="0" marR="0" lvl="2" indent="0" algn="ctr" rtl="0">
              <a:spcBef>
                <a:spcPts val="0"/>
              </a:spcBef>
              <a:buNone/>
              <a:defRPr sz="1100" b="0" i="0" u="none" strike="noStrike" cap="none">
                <a:solidFill>
                  <a:schemeClr val="dk1"/>
                </a:solidFill>
                <a:latin typeface="Avenir"/>
                <a:ea typeface="Avenir"/>
                <a:cs typeface="Avenir"/>
                <a:sym typeface="Avenir"/>
              </a:defRPr>
            </a:lvl3pPr>
            <a:lvl4pPr marL="0" marR="0" lvl="3" indent="0" algn="ctr" rtl="0">
              <a:spcBef>
                <a:spcPts val="0"/>
              </a:spcBef>
              <a:buNone/>
              <a:defRPr sz="1100" b="0" i="0" u="none" strike="noStrike" cap="none">
                <a:solidFill>
                  <a:schemeClr val="dk1"/>
                </a:solidFill>
                <a:latin typeface="Avenir"/>
                <a:ea typeface="Avenir"/>
                <a:cs typeface="Avenir"/>
                <a:sym typeface="Avenir"/>
              </a:defRPr>
            </a:lvl4pPr>
            <a:lvl5pPr marL="0" marR="0" lvl="4" indent="0" algn="ctr" rtl="0">
              <a:spcBef>
                <a:spcPts val="0"/>
              </a:spcBef>
              <a:buNone/>
              <a:defRPr sz="1100" b="0" i="0" u="none" strike="noStrike" cap="none">
                <a:solidFill>
                  <a:schemeClr val="dk1"/>
                </a:solidFill>
                <a:latin typeface="Avenir"/>
                <a:ea typeface="Avenir"/>
                <a:cs typeface="Avenir"/>
                <a:sym typeface="Avenir"/>
              </a:defRPr>
            </a:lvl5pPr>
            <a:lvl6pPr marL="0" marR="0" lvl="5" indent="0" algn="ctr" rtl="0">
              <a:spcBef>
                <a:spcPts val="0"/>
              </a:spcBef>
              <a:buNone/>
              <a:defRPr sz="1100" b="0" i="0" u="none" strike="noStrike" cap="none">
                <a:solidFill>
                  <a:schemeClr val="dk1"/>
                </a:solidFill>
                <a:latin typeface="Avenir"/>
                <a:ea typeface="Avenir"/>
                <a:cs typeface="Avenir"/>
                <a:sym typeface="Avenir"/>
              </a:defRPr>
            </a:lvl6pPr>
            <a:lvl7pPr marL="0" marR="0" lvl="6" indent="0" algn="ctr" rtl="0">
              <a:spcBef>
                <a:spcPts val="0"/>
              </a:spcBef>
              <a:buNone/>
              <a:defRPr sz="1100" b="0" i="0" u="none" strike="noStrike" cap="none">
                <a:solidFill>
                  <a:schemeClr val="dk1"/>
                </a:solidFill>
                <a:latin typeface="Avenir"/>
                <a:ea typeface="Avenir"/>
                <a:cs typeface="Avenir"/>
                <a:sym typeface="Avenir"/>
              </a:defRPr>
            </a:lvl7pPr>
            <a:lvl8pPr marL="0" marR="0" lvl="7" indent="0" algn="ctr" rtl="0">
              <a:spcBef>
                <a:spcPts val="0"/>
              </a:spcBef>
              <a:buNone/>
              <a:defRPr sz="1100" b="0" i="0" u="none" strike="noStrike" cap="none">
                <a:solidFill>
                  <a:schemeClr val="dk1"/>
                </a:solidFill>
                <a:latin typeface="Avenir"/>
                <a:ea typeface="Avenir"/>
                <a:cs typeface="Avenir"/>
                <a:sym typeface="Avenir"/>
              </a:defRPr>
            </a:lvl8pPr>
            <a:lvl9pPr marL="0" marR="0" lvl="8" indent="0" algn="ctr" rtl="0">
              <a:spcBef>
                <a:spcPts val="0"/>
              </a:spcBef>
              <a:buNone/>
              <a:defRPr sz="1100" b="0" i="0" u="none" strike="noStrike" cap="none">
                <a:solidFill>
                  <a:schemeClr val="dk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126">
          <p15:clr>
            <a:srgbClr val="FBAE40"/>
          </p15:clr>
        </p15:guide>
        <p15:guide id="2" pos="5634">
          <p15:clr>
            <a:srgbClr val="FBAE40"/>
          </p15:clr>
        </p15:guide>
        <p15:guide id="3" orient="horz" pos="360">
          <p15:clr>
            <a:srgbClr val="FBAE40"/>
          </p15:clr>
        </p15:guide>
        <p15:guide id="4" orient="horz" pos="558">
          <p15:clr>
            <a:srgbClr val="FBAE40"/>
          </p15:clr>
        </p15:guide>
        <p15:guide id="5" orient="horz"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tandard slide no text_no logo">
  <p:cSld name="Standard slide no text_no logo">
    <p:spTree>
      <p:nvGrpSpPr>
        <p:cNvPr id="1" name="Shape 119"/>
        <p:cNvGrpSpPr/>
        <p:nvPr/>
      </p:nvGrpSpPr>
      <p:grpSpPr>
        <a:xfrm>
          <a:off x="0" y="0"/>
          <a:ext cx="0" cy="0"/>
          <a:chOff x="0" y="0"/>
          <a:chExt cx="0" cy="0"/>
        </a:xfrm>
      </p:grpSpPr>
      <p:sp>
        <p:nvSpPr>
          <p:cNvPr id="120" name="Google Shape;120;p25"/>
          <p:cNvSpPr txBox="1">
            <a:spLocks noGrp="1"/>
          </p:cNvSpPr>
          <p:nvPr>
            <p:ph type="body" idx="1"/>
          </p:nvPr>
        </p:nvSpPr>
        <p:spPr>
          <a:xfrm>
            <a:off x="209392" y="246965"/>
            <a:ext cx="8730399" cy="317982"/>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2100"/>
              <a:buFont typeface="Bookman Old Style"/>
              <a:buNone/>
              <a:defRPr sz="2100" b="1" i="0">
                <a:solidFill>
                  <a:schemeClr val="dk1"/>
                </a:solidFill>
                <a:latin typeface="Bookman Old Style"/>
                <a:ea typeface="Bookman Old Style"/>
                <a:cs typeface="Bookman Old Style"/>
                <a:sym typeface="Bookman Old Style"/>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121" name="Google Shape;121;p25"/>
          <p:cNvPicPr preferRelativeResize="0"/>
          <p:nvPr/>
        </p:nvPicPr>
        <p:blipFill rotWithShape="1">
          <a:blip r:embed="rId2">
            <a:alphaModFix/>
          </a:blip>
          <a:srcRect/>
          <a:stretch/>
        </p:blipFill>
        <p:spPr>
          <a:xfrm>
            <a:off x="209392" y="4596200"/>
            <a:ext cx="419472" cy="419472"/>
          </a:xfrm>
          <a:prstGeom prst="rect">
            <a:avLst/>
          </a:prstGeom>
          <a:noFill/>
          <a:ln>
            <a:noFill/>
          </a:ln>
        </p:spPr>
      </p:pic>
      <p:sp>
        <p:nvSpPr>
          <p:cNvPr id="122" name="Google Shape;122;p25"/>
          <p:cNvSpPr txBox="1">
            <a:spLocks noGrp="1"/>
          </p:cNvSpPr>
          <p:nvPr>
            <p:ph type="sldNum" idx="12"/>
          </p:nvPr>
        </p:nvSpPr>
        <p:spPr>
          <a:xfrm>
            <a:off x="8466986" y="4685339"/>
            <a:ext cx="472801" cy="273844"/>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1100" b="0" i="0" u="none" strike="noStrike" cap="none">
                <a:solidFill>
                  <a:schemeClr val="dk1"/>
                </a:solidFill>
                <a:latin typeface="Avenir"/>
                <a:ea typeface="Avenir"/>
                <a:cs typeface="Avenir"/>
                <a:sym typeface="Avenir"/>
              </a:defRPr>
            </a:lvl1pPr>
            <a:lvl2pPr marL="0" marR="0" lvl="1" indent="0" algn="ctr" rtl="0">
              <a:spcBef>
                <a:spcPts val="0"/>
              </a:spcBef>
              <a:buNone/>
              <a:defRPr sz="1100" b="0" i="0" u="none" strike="noStrike" cap="none">
                <a:solidFill>
                  <a:schemeClr val="dk1"/>
                </a:solidFill>
                <a:latin typeface="Avenir"/>
                <a:ea typeface="Avenir"/>
                <a:cs typeface="Avenir"/>
                <a:sym typeface="Avenir"/>
              </a:defRPr>
            </a:lvl2pPr>
            <a:lvl3pPr marL="0" marR="0" lvl="2" indent="0" algn="ctr" rtl="0">
              <a:spcBef>
                <a:spcPts val="0"/>
              </a:spcBef>
              <a:buNone/>
              <a:defRPr sz="1100" b="0" i="0" u="none" strike="noStrike" cap="none">
                <a:solidFill>
                  <a:schemeClr val="dk1"/>
                </a:solidFill>
                <a:latin typeface="Avenir"/>
                <a:ea typeface="Avenir"/>
                <a:cs typeface="Avenir"/>
                <a:sym typeface="Avenir"/>
              </a:defRPr>
            </a:lvl3pPr>
            <a:lvl4pPr marL="0" marR="0" lvl="3" indent="0" algn="ctr" rtl="0">
              <a:spcBef>
                <a:spcPts val="0"/>
              </a:spcBef>
              <a:buNone/>
              <a:defRPr sz="1100" b="0" i="0" u="none" strike="noStrike" cap="none">
                <a:solidFill>
                  <a:schemeClr val="dk1"/>
                </a:solidFill>
                <a:latin typeface="Avenir"/>
                <a:ea typeface="Avenir"/>
                <a:cs typeface="Avenir"/>
                <a:sym typeface="Avenir"/>
              </a:defRPr>
            </a:lvl4pPr>
            <a:lvl5pPr marL="0" marR="0" lvl="4" indent="0" algn="ctr" rtl="0">
              <a:spcBef>
                <a:spcPts val="0"/>
              </a:spcBef>
              <a:buNone/>
              <a:defRPr sz="1100" b="0" i="0" u="none" strike="noStrike" cap="none">
                <a:solidFill>
                  <a:schemeClr val="dk1"/>
                </a:solidFill>
                <a:latin typeface="Avenir"/>
                <a:ea typeface="Avenir"/>
                <a:cs typeface="Avenir"/>
                <a:sym typeface="Avenir"/>
              </a:defRPr>
            </a:lvl5pPr>
            <a:lvl6pPr marL="0" marR="0" lvl="5" indent="0" algn="ctr" rtl="0">
              <a:spcBef>
                <a:spcPts val="0"/>
              </a:spcBef>
              <a:buNone/>
              <a:defRPr sz="1100" b="0" i="0" u="none" strike="noStrike" cap="none">
                <a:solidFill>
                  <a:schemeClr val="dk1"/>
                </a:solidFill>
                <a:latin typeface="Avenir"/>
                <a:ea typeface="Avenir"/>
                <a:cs typeface="Avenir"/>
                <a:sym typeface="Avenir"/>
              </a:defRPr>
            </a:lvl6pPr>
            <a:lvl7pPr marL="0" marR="0" lvl="6" indent="0" algn="ctr" rtl="0">
              <a:spcBef>
                <a:spcPts val="0"/>
              </a:spcBef>
              <a:buNone/>
              <a:defRPr sz="1100" b="0" i="0" u="none" strike="noStrike" cap="none">
                <a:solidFill>
                  <a:schemeClr val="dk1"/>
                </a:solidFill>
                <a:latin typeface="Avenir"/>
                <a:ea typeface="Avenir"/>
                <a:cs typeface="Avenir"/>
                <a:sym typeface="Avenir"/>
              </a:defRPr>
            </a:lvl7pPr>
            <a:lvl8pPr marL="0" marR="0" lvl="7" indent="0" algn="ctr" rtl="0">
              <a:spcBef>
                <a:spcPts val="0"/>
              </a:spcBef>
              <a:buNone/>
              <a:defRPr sz="1100" b="0" i="0" u="none" strike="noStrike" cap="none">
                <a:solidFill>
                  <a:schemeClr val="dk1"/>
                </a:solidFill>
                <a:latin typeface="Avenir"/>
                <a:ea typeface="Avenir"/>
                <a:cs typeface="Avenir"/>
                <a:sym typeface="Avenir"/>
              </a:defRPr>
            </a:lvl8pPr>
            <a:lvl9pPr marL="0" marR="0" lvl="8" indent="0" algn="ctr" rtl="0">
              <a:spcBef>
                <a:spcPts val="0"/>
              </a:spcBef>
              <a:buNone/>
              <a:defRPr sz="1100" b="0" i="0" u="none" strike="noStrike" cap="none">
                <a:solidFill>
                  <a:schemeClr val="dk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360">
          <p15:clr>
            <a:srgbClr val="FBAE40"/>
          </p15:clr>
        </p15:guide>
        <p15:guide id="2" pos="126">
          <p15:clr>
            <a:srgbClr val="FBAE40"/>
          </p15:clr>
        </p15:guide>
        <p15:guide id="3" orient="horz" pos="2880">
          <p15:clr>
            <a:srgbClr val="FBAE40"/>
          </p15:clr>
        </p15:guide>
        <p15:guide id="4" pos="563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Exec Summary_client logo">
  <p:cSld name="1_Exec Summary_client logo">
    <p:spTree>
      <p:nvGrpSpPr>
        <p:cNvPr id="1" name="Shape 123"/>
        <p:cNvGrpSpPr/>
        <p:nvPr/>
      </p:nvGrpSpPr>
      <p:grpSpPr>
        <a:xfrm>
          <a:off x="0" y="0"/>
          <a:ext cx="0" cy="0"/>
          <a:chOff x="0" y="0"/>
          <a:chExt cx="0" cy="0"/>
        </a:xfrm>
      </p:grpSpPr>
      <p:sp>
        <p:nvSpPr>
          <p:cNvPr id="124" name="Google Shape;124;p26"/>
          <p:cNvSpPr/>
          <p:nvPr/>
        </p:nvSpPr>
        <p:spPr>
          <a:xfrm>
            <a:off x="1028700" y="857250"/>
            <a:ext cx="7143750" cy="3429000"/>
          </a:xfrm>
          <a:prstGeom prst="rect">
            <a:avLst/>
          </a:prstGeom>
          <a:solidFill>
            <a:schemeClr val="lt1"/>
          </a:solidFill>
          <a:ln w="12700" cap="flat" cmpd="sng">
            <a:solidFill>
              <a:schemeClr val="dk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venir"/>
              <a:buNone/>
            </a:pPr>
            <a:endParaRPr sz="1400" b="0" i="0" u="none" strike="noStrike" cap="none">
              <a:solidFill>
                <a:srgbClr val="FFFFFF"/>
              </a:solidFill>
              <a:latin typeface="Avenir"/>
              <a:ea typeface="Avenir"/>
              <a:cs typeface="Avenir"/>
              <a:sym typeface="Avenir"/>
            </a:endParaRPr>
          </a:p>
        </p:txBody>
      </p:sp>
      <p:sp>
        <p:nvSpPr>
          <p:cNvPr id="125" name="Google Shape;125;p26"/>
          <p:cNvSpPr/>
          <p:nvPr/>
        </p:nvSpPr>
        <p:spPr>
          <a:xfrm>
            <a:off x="971550" y="857250"/>
            <a:ext cx="57150" cy="3429000"/>
          </a:xfrm>
          <a:prstGeom prst="rect">
            <a:avLst/>
          </a:prstGeom>
          <a:solidFill>
            <a:schemeClr val="accent2"/>
          </a:solidFill>
          <a:ln w="12700" cap="flat" cmpd="sng">
            <a:solidFill>
              <a:schemeClr val="dk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venir"/>
              <a:buNone/>
            </a:pPr>
            <a:endParaRPr sz="1400" b="0" i="0" u="none" strike="noStrike" cap="none">
              <a:solidFill>
                <a:srgbClr val="FFFFFF"/>
              </a:solidFill>
              <a:latin typeface="Proxima Nova"/>
              <a:ea typeface="Proxima Nova"/>
              <a:cs typeface="Proxima Nova"/>
              <a:sym typeface="Proxima Nova"/>
            </a:endParaRPr>
          </a:p>
        </p:txBody>
      </p:sp>
      <p:sp>
        <p:nvSpPr>
          <p:cNvPr id="126" name="Google Shape;126;p26"/>
          <p:cNvSpPr txBox="1">
            <a:spLocks noGrp="1"/>
          </p:cNvSpPr>
          <p:nvPr>
            <p:ph type="body" idx="1"/>
          </p:nvPr>
        </p:nvSpPr>
        <p:spPr>
          <a:xfrm>
            <a:off x="209392" y="246965"/>
            <a:ext cx="8730395" cy="317982"/>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2100"/>
              <a:buFont typeface="Bookman Old Style"/>
              <a:buNone/>
              <a:defRPr sz="2100" b="1" i="0">
                <a:solidFill>
                  <a:schemeClr val="dk1"/>
                </a:solidFill>
                <a:latin typeface="Bookman Old Style"/>
                <a:ea typeface="Bookman Old Style"/>
                <a:cs typeface="Bookman Old Style"/>
                <a:sym typeface="Bookman Old Style"/>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127" name="Google Shape;127;p26"/>
          <p:cNvPicPr preferRelativeResize="0"/>
          <p:nvPr/>
        </p:nvPicPr>
        <p:blipFill rotWithShape="1">
          <a:blip r:embed="rId2">
            <a:alphaModFix/>
          </a:blip>
          <a:srcRect/>
          <a:stretch/>
        </p:blipFill>
        <p:spPr>
          <a:xfrm>
            <a:off x="209392" y="4596200"/>
            <a:ext cx="419472" cy="419472"/>
          </a:xfrm>
          <a:prstGeom prst="rect">
            <a:avLst/>
          </a:prstGeom>
          <a:noFill/>
          <a:ln>
            <a:noFill/>
          </a:ln>
        </p:spPr>
      </p:pic>
      <p:sp>
        <p:nvSpPr>
          <p:cNvPr id="128" name="Google Shape;128;p26"/>
          <p:cNvSpPr>
            <a:spLocks noGrp="1"/>
          </p:cNvSpPr>
          <p:nvPr>
            <p:ph type="pic" idx="2"/>
          </p:nvPr>
        </p:nvSpPr>
        <p:spPr>
          <a:xfrm>
            <a:off x="775466" y="4684106"/>
            <a:ext cx="1323975" cy="247650"/>
          </a:xfrm>
          <a:prstGeom prst="rect">
            <a:avLst/>
          </a:prstGeom>
          <a:noFill/>
          <a:ln>
            <a:noFill/>
          </a:ln>
        </p:spPr>
      </p:sp>
      <p:cxnSp>
        <p:nvCxnSpPr>
          <p:cNvPr id="129" name="Google Shape;129;p26"/>
          <p:cNvCxnSpPr/>
          <p:nvPr/>
        </p:nvCxnSpPr>
        <p:spPr>
          <a:xfrm rot="10800000">
            <a:off x="664369" y="4696178"/>
            <a:ext cx="0" cy="229534"/>
          </a:xfrm>
          <a:prstGeom prst="straightConnector1">
            <a:avLst/>
          </a:prstGeom>
          <a:noFill/>
          <a:ln w="19050" cap="flat" cmpd="sng">
            <a:solidFill>
              <a:schemeClr val="dk1"/>
            </a:solidFill>
            <a:prstDash val="solid"/>
            <a:miter lim="800000"/>
            <a:headEnd type="none" w="sm" len="sm"/>
            <a:tailEnd type="none" w="sm" len="sm"/>
          </a:ln>
        </p:spPr>
      </p:cxnSp>
      <p:sp>
        <p:nvSpPr>
          <p:cNvPr id="130" name="Google Shape;130;p26"/>
          <p:cNvSpPr txBox="1">
            <a:spLocks noGrp="1"/>
          </p:cNvSpPr>
          <p:nvPr>
            <p:ph type="sldNum" idx="12"/>
          </p:nvPr>
        </p:nvSpPr>
        <p:spPr>
          <a:xfrm>
            <a:off x="8466986" y="4685339"/>
            <a:ext cx="472801" cy="273844"/>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1100" b="0" i="0" u="none" strike="noStrike" cap="none">
                <a:solidFill>
                  <a:schemeClr val="dk1"/>
                </a:solidFill>
                <a:latin typeface="Avenir"/>
                <a:ea typeface="Avenir"/>
                <a:cs typeface="Avenir"/>
                <a:sym typeface="Avenir"/>
              </a:defRPr>
            </a:lvl1pPr>
            <a:lvl2pPr marL="0" marR="0" lvl="1" indent="0" algn="ctr" rtl="0">
              <a:spcBef>
                <a:spcPts val="0"/>
              </a:spcBef>
              <a:buNone/>
              <a:defRPr sz="1100" b="0" i="0" u="none" strike="noStrike" cap="none">
                <a:solidFill>
                  <a:schemeClr val="dk1"/>
                </a:solidFill>
                <a:latin typeface="Avenir"/>
                <a:ea typeface="Avenir"/>
                <a:cs typeface="Avenir"/>
                <a:sym typeface="Avenir"/>
              </a:defRPr>
            </a:lvl2pPr>
            <a:lvl3pPr marL="0" marR="0" lvl="2" indent="0" algn="ctr" rtl="0">
              <a:spcBef>
                <a:spcPts val="0"/>
              </a:spcBef>
              <a:buNone/>
              <a:defRPr sz="1100" b="0" i="0" u="none" strike="noStrike" cap="none">
                <a:solidFill>
                  <a:schemeClr val="dk1"/>
                </a:solidFill>
                <a:latin typeface="Avenir"/>
                <a:ea typeface="Avenir"/>
                <a:cs typeface="Avenir"/>
                <a:sym typeface="Avenir"/>
              </a:defRPr>
            </a:lvl3pPr>
            <a:lvl4pPr marL="0" marR="0" lvl="3" indent="0" algn="ctr" rtl="0">
              <a:spcBef>
                <a:spcPts val="0"/>
              </a:spcBef>
              <a:buNone/>
              <a:defRPr sz="1100" b="0" i="0" u="none" strike="noStrike" cap="none">
                <a:solidFill>
                  <a:schemeClr val="dk1"/>
                </a:solidFill>
                <a:latin typeface="Avenir"/>
                <a:ea typeface="Avenir"/>
                <a:cs typeface="Avenir"/>
                <a:sym typeface="Avenir"/>
              </a:defRPr>
            </a:lvl4pPr>
            <a:lvl5pPr marL="0" marR="0" lvl="4" indent="0" algn="ctr" rtl="0">
              <a:spcBef>
                <a:spcPts val="0"/>
              </a:spcBef>
              <a:buNone/>
              <a:defRPr sz="1100" b="0" i="0" u="none" strike="noStrike" cap="none">
                <a:solidFill>
                  <a:schemeClr val="dk1"/>
                </a:solidFill>
                <a:latin typeface="Avenir"/>
                <a:ea typeface="Avenir"/>
                <a:cs typeface="Avenir"/>
                <a:sym typeface="Avenir"/>
              </a:defRPr>
            </a:lvl5pPr>
            <a:lvl6pPr marL="0" marR="0" lvl="5" indent="0" algn="ctr" rtl="0">
              <a:spcBef>
                <a:spcPts val="0"/>
              </a:spcBef>
              <a:buNone/>
              <a:defRPr sz="1100" b="0" i="0" u="none" strike="noStrike" cap="none">
                <a:solidFill>
                  <a:schemeClr val="dk1"/>
                </a:solidFill>
                <a:latin typeface="Avenir"/>
                <a:ea typeface="Avenir"/>
                <a:cs typeface="Avenir"/>
                <a:sym typeface="Avenir"/>
              </a:defRPr>
            </a:lvl6pPr>
            <a:lvl7pPr marL="0" marR="0" lvl="6" indent="0" algn="ctr" rtl="0">
              <a:spcBef>
                <a:spcPts val="0"/>
              </a:spcBef>
              <a:buNone/>
              <a:defRPr sz="1100" b="0" i="0" u="none" strike="noStrike" cap="none">
                <a:solidFill>
                  <a:schemeClr val="dk1"/>
                </a:solidFill>
                <a:latin typeface="Avenir"/>
                <a:ea typeface="Avenir"/>
                <a:cs typeface="Avenir"/>
                <a:sym typeface="Avenir"/>
              </a:defRPr>
            </a:lvl7pPr>
            <a:lvl8pPr marL="0" marR="0" lvl="7" indent="0" algn="ctr" rtl="0">
              <a:spcBef>
                <a:spcPts val="0"/>
              </a:spcBef>
              <a:buNone/>
              <a:defRPr sz="1100" b="0" i="0" u="none" strike="noStrike" cap="none">
                <a:solidFill>
                  <a:schemeClr val="dk1"/>
                </a:solidFill>
                <a:latin typeface="Avenir"/>
                <a:ea typeface="Avenir"/>
                <a:cs typeface="Avenir"/>
                <a:sym typeface="Avenir"/>
              </a:defRPr>
            </a:lvl8pPr>
            <a:lvl9pPr marL="0" marR="0" lvl="8" indent="0" algn="ctr" rtl="0">
              <a:spcBef>
                <a:spcPts val="0"/>
              </a:spcBef>
              <a:buNone/>
              <a:defRPr sz="1100" b="0" i="0" u="none" strike="noStrike" cap="none">
                <a:solidFill>
                  <a:schemeClr val="dk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540">
          <p15:clr>
            <a:srgbClr val="FBAE40"/>
          </p15:clr>
        </p15:guide>
        <p15:guide id="2" orient="horz" pos="2700">
          <p15:clr>
            <a:srgbClr val="FBAE40"/>
          </p15:clr>
        </p15:guide>
        <p15:guide id="3" pos="612">
          <p15:clr>
            <a:srgbClr val="FBAE40"/>
          </p15:clr>
        </p15:guide>
        <p15:guide id="4" pos="514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_Exec Summary layout_no logo">
  <p:cSld name="2_Exec Summary layout_no logo">
    <p:spTree>
      <p:nvGrpSpPr>
        <p:cNvPr id="1" name="Shape 131"/>
        <p:cNvGrpSpPr/>
        <p:nvPr/>
      </p:nvGrpSpPr>
      <p:grpSpPr>
        <a:xfrm>
          <a:off x="0" y="0"/>
          <a:ext cx="0" cy="0"/>
          <a:chOff x="0" y="0"/>
          <a:chExt cx="0" cy="0"/>
        </a:xfrm>
      </p:grpSpPr>
      <p:sp>
        <p:nvSpPr>
          <p:cNvPr id="132" name="Google Shape;132;p27"/>
          <p:cNvSpPr/>
          <p:nvPr/>
        </p:nvSpPr>
        <p:spPr>
          <a:xfrm>
            <a:off x="1028700" y="857250"/>
            <a:ext cx="7143750" cy="3429000"/>
          </a:xfrm>
          <a:prstGeom prst="rect">
            <a:avLst/>
          </a:prstGeom>
          <a:solidFill>
            <a:schemeClr val="lt1"/>
          </a:solidFill>
          <a:ln w="12700" cap="flat" cmpd="sng">
            <a:solidFill>
              <a:schemeClr val="dk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venir"/>
              <a:buNone/>
            </a:pPr>
            <a:endParaRPr sz="1400" b="0" i="0" u="none" strike="noStrike" cap="none">
              <a:solidFill>
                <a:srgbClr val="FFFFFF"/>
              </a:solidFill>
              <a:latin typeface="Avenir"/>
              <a:ea typeface="Avenir"/>
              <a:cs typeface="Avenir"/>
              <a:sym typeface="Avenir"/>
            </a:endParaRPr>
          </a:p>
        </p:txBody>
      </p:sp>
      <p:sp>
        <p:nvSpPr>
          <p:cNvPr id="133" name="Google Shape;133;p27"/>
          <p:cNvSpPr/>
          <p:nvPr/>
        </p:nvSpPr>
        <p:spPr>
          <a:xfrm>
            <a:off x="971550" y="857250"/>
            <a:ext cx="57150" cy="3429000"/>
          </a:xfrm>
          <a:prstGeom prst="rect">
            <a:avLst/>
          </a:prstGeom>
          <a:solidFill>
            <a:schemeClr val="accent2"/>
          </a:solidFill>
          <a:ln w="12700" cap="flat" cmpd="sng">
            <a:solidFill>
              <a:schemeClr val="dk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venir"/>
              <a:buNone/>
            </a:pPr>
            <a:endParaRPr sz="1400" b="0" i="0" u="none" strike="noStrike" cap="none">
              <a:solidFill>
                <a:srgbClr val="FFFFFF"/>
              </a:solidFill>
              <a:latin typeface="Proxima Nova"/>
              <a:ea typeface="Proxima Nova"/>
              <a:cs typeface="Proxima Nova"/>
              <a:sym typeface="Proxima Nova"/>
            </a:endParaRPr>
          </a:p>
        </p:txBody>
      </p:sp>
      <p:sp>
        <p:nvSpPr>
          <p:cNvPr id="134" name="Google Shape;134;p27"/>
          <p:cNvSpPr txBox="1">
            <a:spLocks noGrp="1"/>
          </p:cNvSpPr>
          <p:nvPr>
            <p:ph type="body" idx="1"/>
          </p:nvPr>
        </p:nvSpPr>
        <p:spPr>
          <a:xfrm>
            <a:off x="209392" y="246965"/>
            <a:ext cx="8730395" cy="317982"/>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2100"/>
              <a:buFont typeface="Bookman Old Style"/>
              <a:buNone/>
              <a:defRPr sz="2100" b="1" i="0">
                <a:solidFill>
                  <a:schemeClr val="dk1"/>
                </a:solidFill>
                <a:latin typeface="Bookman Old Style"/>
                <a:ea typeface="Bookman Old Style"/>
                <a:cs typeface="Bookman Old Style"/>
                <a:sym typeface="Bookman Old Style"/>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135" name="Google Shape;135;p27"/>
          <p:cNvPicPr preferRelativeResize="0"/>
          <p:nvPr/>
        </p:nvPicPr>
        <p:blipFill rotWithShape="1">
          <a:blip r:embed="rId2">
            <a:alphaModFix/>
          </a:blip>
          <a:srcRect/>
          <a:stretch/>
        </p:blipFill>
        <p:spPr>
          <a:xfrm>
            <a:off x="209392" y="4596200"/>
            <a:ext cx="419472" cy="419472"/>
          </a:xfrm>
          <a:prstGeom prst="rect">
            <a:avLst/>
          </a:prstGeom>
          <a:noFill/>
          <a:ln>
            <a:noFill/>
          </a:ln>
        </p:spPr>
      </p:pic>
      <p:sp>
        <p:nvSpPr>
          <p:cNvPr id="136" name="Google Shape;136;p27"/>
          <p:cNvSpPr txBox="1">
            <a:spLocks noGrp="1"/>
          </p:cNvSpPr>
          <p:nvPr>
            <p:ph type="sldNum" idx="12"/>
          </p:nvPr>
        </p:nvSpPr>
        <p:spPr>
          <a:xfrm>
            <a:off x="8466986" y="4685339"/>
            <a:ext cx="472801" cy="273844"/>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1100" b="0" i="0" u="none" strike="noStrike" cap="none">
                <a:solidFill>
                  <a:schemeClr val="dk1"/>
                </a:solidFill>
                <a:latin typeface="Avenir"/>
                <a:ea typeface="Avenir"/>
                <a:cs typeface="Avenir"/>
                <a:sym typeface="Avenir"/>
              </a:defRPr>
            </a:lvl1pPr>
            <a:lvl2pPr marL="0" marR="0" lvl="1" indent="0" algn="ctr" rtl="0">
              <a:spcBef>
                <a:spcPts val="0"/>
              </a:spcBef>
              <a:buNone/>
              <a:defRPr sz="1100" b="0" i="0" u="none" strike="noStrike" cap="none">
                <a:solidFill>
                  <a:schemeClr val="dk1"/>
                </a:solidFill>
                <a:latin typeface="Avenir"/>
                <a:ea typeface="Avenir"/>
                <a:cs typeface="Avenir"/>
                <a:sym typeface="Avenir"/>
              </a:defRPr>
            </a:lvl2pPr>
            <a:lvl3pPr marL="0" marR="0" lvl="2" indent="0" algn="ctr" rtl="0">
              <a:spcBef>
                <a:spcPts val="0"/>
              </a:spcBef>
              <a:buNone/>
              <a:defRPr sz="1100" b="0" i="0" u="none" strike="noStrike" cap="none">
                <a:solidFill>
                  <a:schemeClr val="dk1"/>
                </a:solidFill>
                <a:latin typeface="Avenir"/>
                <a:ea typeface="Avenir"/>
                <a:cs typeface="Avenir"/>
                <a:sym typeface="Avenir"/>
              </a:defRPr>
            </a:lvl3pPr>
            <a:lvl4pPr marL="0" marR="0" lvl="3" indent="0" algn="ctr" rtl="0">
              <a:spcBef>
                <a:spcPts val="0"/>
              </a:spcBef>
              <a:buNone/>
              <a:defRPr sz="1100" b="0" i="0" u="none" strike="noStrike" cap="none">
                <a:solidFill>
                  <a:schemeClr val="dk1"/>
                </a:solidFill>
                <a:latin typeface="Avenir"/>
                <a:ea typeface="Avenir"/>
                <a:cs typeface="Avenir"/>
                <a:sym typeface="Avenir"/>
              </a:defRPr>
            </a:lvl4pPr>
            <a:lvl5pPr marL="0" marR="0" lvl="4" indent="0" algn="ctr" rtl="0">
              <a:spcBef>
                <a:spcPts val="0"/>
              </a:spcBef>
              <a:buNone/>
              <a:defRPr sz="1100" b="0" i="0" u="none" strike="noStrike" cap="none">
                <a:solidFill>
                  <a:schemeClr val="dk1"/>
                </a:solidFill>
                <a:latin typeface="Avenir"/>
                <a:ea typeface="Avenir"/>
                <a:cs typeface="Avenir"/>
                <a:sym typeface="Avenir"/>
              </a:defRPr>
            </a:lvl5pPr>
            <a:lvl6pPr marL="0" marR="0" lvl="5" indent="0" algn="ctr" rtl="0">
              <a:spcBef>
                <a:spcPts val="0"/>
              </a:spcBef>
              <a:buNone/>
              <a:defRPr sz="1100" b="0" i="0" u="none" strike="noStrike" cap="none">
                <a:solidFill>
                  <a:schemeClr val="dk1"/>
                </a:solidFill>
                <a:latin typeface="Avenir"/>
                <a:ea typeface="Avenir"/>
                <a:cs typeface="Avenir"/>
                <a:sym typeface="Avenir"/>
              </a:defRPr>
            </a:lvl6pPr>
            <a:lvl7pPr marL="0" marR="0" lvl="6" indent="0" algn="ctr" rtl="0">
              <a:spcBef>
                <a:spcPts val="0"/>
              </a:spcBef>
              <a:buNone/>
              <a:defRPr sz="1100" b="0" i="0" u="none" strike="noStrike" cap="none">
                <a:solidFill>
                  <a:schemeClr val="dk1"/>
                </a:solidFill>
                <a:latin typeface="Avenir"/>
                <a:ea typeface="Avenir"/>
                <a:cs typeface="Avenir"/>
                <a:sym typeface="Avenir"/>
              </a:defRPr>
            </a:lvl7pPr>
            <a:lvl8pPr marL="0" marR="0" lvl="7" indent="0" algn="ctr" rtl="0">
              <a:spcBef>
                <a:spcPts val="0"/>
              </a:spcBef>
              <a:buNone/>
              <a:defRPr sz="1100" b="0" i="0" u="none" strike="noStrike" cap="none">
                <a:solidFill>
                  <a:schemeClr val="dk1"/>
                </a:solidFill>
                <a:latin typeface="Avenir"/>
                <a:ea typeface="Avenir"/>
                <a:cs typeface="Avenir"/>
                <a:sym typeface="Avenir"/>
              </a:defRPr>
            </a:lvl8pPr>
            <a:lvl9pPr marL="0" marR="0" lvl="8" indent="0" algn="ctr" rtl="0">
              <a:spcBef>
                <a:spcPts val="0"/>
              </a:spcBef>
              <a:buNone/>
              <a:defRPr sz="1100" b="0" i="0" u="none" strike="noStrike" cap="none">
                <a:solidFill>
                  <a:schemeClr val="dk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612">
          <p15:clr>
            <a:srgbClr val="FBAE40"/>
          </p15:clr>
        </p15:guide>
        <p15:guide id="2" pos="5148">
          <p15:clr>
            <a:srgbClr val="FBAE40"/>
          </p15:clr>
        </p15:guide>
        <p15:guide id="3" orient="horz" pos="540">
          <p15:clr>
            <a:srgbClr val="FBAE40"/>
          </p15:clr>
        </p15:guide>
        <p15:guide id="4" orient="horz" pos="27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 Color All Black">
  <p:cSld name="2 Color All Black">
    <p:bg>
      <p:bgPr>
        <a:solidFill>
          <a:schemeClr val="dk1"/>
        </a:solidFill>
        <a:effectLst/>
      </p:bgPr>
    </p:bg>
    <p:spTree>
      <p:nvGrpSpPr>
        <p:cNvPr id="1" name="Shape 137"/>
        <p:cNvGrpSpPr/>
        <p:nvPr/>
      </p:nvGrpSpPr>
      <p:grpSpPr>
        <a:xfrm>
          <a:off x="0" y="0"/>
          <a:ext cx="0" cy="0"/>
          <a:chOff x="0" y="0"/>
          <a:chExt cx="0" cy="0"/>
        </a:xfrm>
      </p:grpSpPr>
      <p:sp>
        <p:nvSpPr>
          <p:cNvPr id="138" name="Google Shape;138;p28"/>
          <p:cNvSpPr/>
          <p:nvPr/>
        </p:nvSpPr>
        <p:spPr>
          <a:xfrm>
            <a:off x="4686302" y="628165"/>
            <a:ext cx="4457699" cy="605894"/>
          </a:xfrm>
          <a:prstGeom prst="rect">
            <a:avLst/>
          </a:prstGeom>
          <a:solidFill>
            <a:srgbClr val="FF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FFFFFF"/>
              </a:buClr>
              <a:buSzPts val="1400"/>
              <a:buFont typeface="Calibri"/>
              <a:buNone/>
            </a:pPr>
            <a:r>
              <a:rPr lang="en" sz="1400" b="0" i="0" u="none" strike="noStrike" cap="none">
                <a:solidFill>
                  <a:srgbClr val="FFFFFF"/>
                </a:solidFill>
                <a:latin typeface="Calibri"/>
                <a:ea typeface="Calibri"/>
                <a:cs typeface="Calibri"/>
                <a:sym typeface="Calibri"/>
              </a:rPr>
              <a:t>“</a:t>
            </a:r>
            <a:endParaRPr sz="1100"/>
          </a:p>
        </p:txBody>
      </p:sp>
      <p:sp>
        <p:nvSpPr>
          <p:cNvPr id="139" name="Google Shape;139;p28"/>
          <p:cNvSpPr>
            <a:spLocks noGrp="1"/>
          </p:cNvSpPr>
          <p:nvPr>
            <p:ph type="pic" idx="2"/>
          </p:nvPr>
        </p:nvSpPr>
        <p:spPr>
          <a:xfrm>
            <a:off x="0" y="0"/>
            <a:ext cx="4899422" cy="5143500"/>
          </a:xfrm>
          <a:prstGeom prst="rect">
            <a:avLst/>
          </a:prstGeom>
          <a:noFill/>
          <a:ln>
            <a:noFill/>
          </a:ln>
        </p:spPr>
      </p:sp>
      <p:sp>
        <p:nvSpPr>
          <p:cNvPr id="140" name="Google Shape;140;p28"/>
          <p:cNvSpPr txBox="1">
            <a:spLocks noGrp="1"/>
          </p:cNvSpPr>
          <p:nvPr>
            <p:ph type="body" idx="1"/>
          </p:nvPr>
        </p:nvSpPr>
        <p:spPr>
          <a:xfrm>
            <a:off x="5203617" y="765020"/>
            <a:ext cx="3612391" cy="332184"/>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2100"/>
              <a:buNone/>
              <a:defRPr sz="2100" b="1" i="0" u="none" strike="noStrike" cap="none">
                <a:solidFill>
                  <a:schemeClr val="dk1"/>
                </a:solidFill>
                <a:latin typeface="Bookman Old Style"/>
                <a:ea typeface="Bookman Old Style"/>
                <a:cs typeface="Bookman Old Style"/>
                <a:sym typeface="Bookman Old Style"/>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41" name="Google Shape;141;p28"/>
          <p:cNvSpPr txBox="1">
            <a:spLocks noGrp="1"/>
          </p:cNvSpPr>
          <p:nvPr>
            <p:ph type="body" idx="3"/>
          </p:nvPr>
        </p:nvSpPr>
        <p:spPr>
          <a:xfrm>
            <a:off x="5227707" y="1668545"/>
            <a:ext cx="3588007" cy="273844"/>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FFFFFF"/>
              </a:buClr>
              <a:buSzPts val="1200"/>
              <a:buFont typeface="Arial"/>
              <a:buNone/>
              <a:defRPr sz="1200" b="0" i="0" u="none" strike="noStrike" cap="none">
                <a:solidFill>
                  <a:srgbClr val="FFFFFF"/>
                </a:solidFill>
                <a:latin typeface="Avenir"/>
                <a:ea typeface="Avenir"/>
                <a:cs typeface="Avenir"/>
                <a:sym typeface="Avenir"/>
              </a:defRPr>
            </a:lvl1pPr>
            <a:lvl2pPr marL="914400" lvl="1" indent="-304800" algn="l">
              <a:lnSpc>
                <a:spcPct val="90000"/>
              </a:lnSpc>
              <a:spcBef>
                <a:spcPts val="400"/>
              </a:spcBef>
              <a:spcAft>
                <a:spcPts val="0"/>
              </a:spcAft>
              <a:buClr>
                <a:schemeClr val="lt1"/>
              </a:buClr>
              <a:buSzPts val="1200"/>
              <a:buChar char="•"/>
              <a:defRPr sz="1200"/>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42" name="Google Shape;142;p28"/>
          <p:cNvSpPr txBox="1">
            <a:spLocks noGrp="1"/>
          </p:cNvSpPr>
          <p:nvPr>
            <p:ph type="body" idx="4"/>
          </p:nvPr>
        </p:nvSpPr>
        <p:spPr>
          <a:xfrm>
            <a:off x="5227707" y="2587514"/>
            <a:ext cx="3588007" cy="273844"/>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FFFFFF"/>
              </a:buClr>
              <a:buSzPts val="1200"/>
              <a:buFont typeface="Arial"/>
              <a:buNone/>
              <a:defRPr sz="1200" b="0" i="0" u="none" strike="noStrike" cap="none">
                <a:solidFill>
                  <a:srgbClr val="FFFFFF"/>
                </a:solidFill>
                <a:latin typeface="Avenir"/>
                <a:ea typeface="Avenir"/>
                <a:cs typeface="Avenir"/>
                <a:sym typeface="Avenir"/>
              </a:defRPr>
            </a:lvl1pPr>
            <a:lvl2pPr marL="914400" lvl="1" indent="-304800" algn="l">
              <a:lnSpc>
                <a:spcPct val="90000"/>
              </a:lnSpc>
              <a:spcBef>
                <a:spcPts val="400"/>
              </a:spcBef>
              <a:spcAft>
                <a:spcPts val="0"/>
              </a:spcAft>
              <a:buClr>
                <a:schemeClr val="lt1"/>
              </a:buClr>
              <a:buSzPts val="1200"/>
              <a:buChar char="•"/>
              <a:defRPr sz="1200"/>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43" name="Google Shape;143;p28"/>
          <p:cNvSpPr txBox="1">
            <a:spLocks noGrp="1"/>
          </p:cNvSpPr>
          <p:nvPr>
            <p:ph type="body" idx="5"/>
          </p:nvPr>
        </p:nvSpPr>
        <p:spPr>
          <a:xfrm>
            <a:off x="5200650" y="3517670"/>
            <a:ext cx="3588008" cy="273844"/>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FFFFFF"/>
              </a:buClr>
              <a:buSzPts val="1200"/>
              <a:buFont typeface="Arial"/>
              <a:buNone/>
              <a:defRPr sz="1200" b="0" i="0" u="none" strike="noStrike" cap="none">
                <a:solidFill>
                  <a:srgbClr val="FFFFFF"/>
                </a:solidFill>
                <a:latin typeface="Avenir"/>
                <a:ea typeface="Avenir"/>
                <a:cs typeface="Avenir"/>
                <a:sym typeface="Avenir"/>
              </a:defRPr>
            </a:lvl1pPr>
            <a:lvl2pPr marL="914400" lvl="1" indent="-304800" algn="l">
              <a:lnSpc>
                <a:spcPct val="90000"/>
              </a:lnSpc>
              <a:spcBef>
                <a:spcPts val="400"/>
              </a:spcBef>
              <a:spcAft>
                <a:spcPts val="0"/>
              </a:spcAft>
              <a:buClr>
                <a:schemeClr val="lt1"/>
              </a:buClr>
              <a:buSzPts val="1200"/>
              <a:buChar char="•"/>
              <a:defRPr sz="1200"/>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44" name="Google Shape;144;p28"/>
          <p:cNvSpPr txBox="1">
            <a:spLocks noGrp="1"/>
          </p:cNvSpPr>
          <p:nvPr>
            <p:ph type="sldNum" idx="12"/>
          </p:nvPr>
        </p:nvSpPr>
        <p:spPr>
          <a:xfrm>
            <a:off x="8466986" y="4685339"/>
            <a:ext cx="472801" cy="273844"/>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1100" b="0" i="0" u="none" strike="noStrike" cap="none">
                <a:solidFill>
                  <a:schemeClr val="lt1"/>
                </a:solidFill>
                <a:latin typeface="Avenir"/>
                <a:ea typeface="Avenir"/>
                <a:cs typeface="Avenir"/>
                <a:sym typeface="Avenir"/>
              </a:defRPr>
            </a:lvl1pPr>
            <a:lvl2pPr marL="0" marR="0" lvl="1" indent="0" algn="ctr" rtl="0">
              <a:spcBef>
                <a:spcPts val="0"/>
              </a:spcBef>
              <a:buNone/>
              <a:defRPr sz="1100" b="0" i="0" u="none" strike="noStrike" cap="none">
                <a:solidFill>
                  <a:schemeClr val="lt1"/>
                </a:solidFill>
                <a:latin typeface="Avenir"/>
                <a:ea typeface="Avenir"/>
                <a:cs typeface="Avenir"/>
                <a:sym typeface="Avenir"/>
              </a:defRPr>
            </a:lvl2pPr>
            <a:lvl3pPr marL="0" marR="0" lvl="2" indent="0" algn="ctr" rtl="0">
              <a:spcBef>
                <a:spcPts val="0"/>
              </a:spcBef>
              <a:buNone/>
              <a:defRPr sz="1100" b="0" i="0" u="none" strike="noStrike" cap="none">
                <a:solidFill>
                  <a:schemeClr val="lt1"/>
                </a:solidFill>
                <a:latin typeface="Avenir"/>
                <a:ea typeface="Avenir"/>
                <a:cs typeface="Avenir"/>
                <a:sym typeface="Avenir"/>
              </a:defRPr>
            </a:lvl3pPr>
            <a:lvl4pPr marL="0" marR="0" lvl="3" indent="0" algn="ctr" rtl="0">
              <a:spcBef>
                <a:spcPts val="0"/>
              </a:spcBef>
              <a:buNone/>
              <a:defRPr sz="1100" b="0" i="0" u="none" strike="noStrike" cap="none">
                <a:solidFill>
                  <a:schemeClr val="lt1"/>
                </a:solidFill>
                <a:latin typeface="Avenir"/>
                <a:ea typeface="Avenir"/>
                <a:cs typeface="Avenir"/>
                <a:sym typeface="Avenir"/>
              </a:defRPr>
            </a:lvl4pPr>
            <a:lvl5pPr marL="0" marR="0" lvl="4" indent="0" algn="ctr" rtl="0">
              <a:spcBef>
                <a:spcPts val="0"/>
              </a:spcBef>
              <a:buNone/>
              <a:defRPr sz="1100" b="0" i="0" u="none" strike="noStrike" cap="none">
                <a:solidFill>
                  <a:schemeClr val="lt1"/>
                </a:solidFill>
                <a:latin typeface="Avenir"/>
                <a:ea typeface="Avenir"/>
                <a:cs typeface="Avenir"/>
                <a:sym typeface="Avenir"/>
              </a:defRPr>
            </a:lvl5pPr>
            <a:lvl6pPr marL="0" marR="0" lvl="5" indent="0" algn="ctr" rtl="0">
              <a:spcBef>
                <a:spcPts val="0"/>
              </a:spcBef>
              <a:buNone/>
              <a:defRPr sz="1100" b="0" i="0" u="none" strike="noStrike" cap="none">
                <a:solidFill>
                  <a:schemeClr val="lt1"/>
                </a:solidFill>
                <a:latin typeface="Avenir"/>
                <a:ea typeface="Avenir"/>
                <a:cs typeface="Avenir"/>
                <a:sym typeface="Avenir"/>
              </a:defRPr>
            </a:lvl6pPr>
            <a:lvl7pPr marL="0" marR="0" lvl="6" indent="0" algn="ctr" rtl="0">
              <a:spcBef>
                <a:spcPts val="0"/>
              </a:spcBef>
              <a:buNone/>
              <a:defRPr sz="1100" b="0" i="0" u="none" strike="noStrike" cap="none">
                <a:solidFill>
                  <a:schemeClr val="lt1"/>
                </a:solidFill>
                <a:latin typeface="Avenir"/>
                <a:ea typeface="Avenir"/>
                <a:cs typeface="Avenir"/>
                <a:sym typeface="Avenir"/>
              </a:defRPr>
            </a:lvl7pPr>
            <a:lvl8pPr marL="0" marR="0" lvl="7" indent="0" algn="ctr" rtl="0">
              <a:spcBef>
                <a:spcPts val="0"/>
              </a:spcBef>
              <a:buNone/>
              <a:defRPr sz="1100" b="0" i="0" u="none" strike="noStrike" cap="none">
                <a:solidFill>
                  <a:schemeClr val="lt1"/>
                </a:solidFill>
                <a:latin typeface="Avenir"/>
                <a:ea typeface="Avenir"/>
                <a:cs typeface="Avenir"/>
                <a:sym typeface="Avenir"/>
              </a:defRPr>
            </a:lvl8pPr>
            <a:lvl9pPr marL="0" marR="0" lvl="8" indent="0" algn="ctr" rtl="0">
              <a:spcBef>
                <a:spcPts val="0"/>
              </a:spcBef>
              <a:buNone/>
              <a:defRPr sz="1100" b="0" i="0" u="none" strike="noStrike" cap="none">
                <a:solidFill>
                  <a:schemeClr val="lt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
              <a:t>‹#›</a:t>
            </a:fld>
            <a:endParaRPr/>
          </a:p>
        </p:txBody>
      </p:sp>
      <p:sp>
        <p:nvSpPr>
          <p:cNvPr id="145" name="Google Shape;145;p28"/>
          <p:cNvSpPr txBox="1">
            <a:spLocks noGrp="1"/>
          </p:cNvSpPr>
          <p:nvPr>
            <p:ph type="body" idx="6"/>
          </p:nvPr>
        </p:nvSpPr>
        <p:spPr>
          <a:xfrm>
            <a:off x="5227707" y="1951950"/>
            <a:ext cx="3588007" cy="487116"/>
          </a:xfrm>
          <a:prstGeom prst="rect">
            <a:avLst/>
          </a:prstGeom>
          <a:noFill/>
          <a:ln>
            <a:noFill/>
          </a:ln>
        </p:spPr>
        <p:txBody>
          <a:bodyPr spcFirstLastPara="1" wrap="square" lIns="68575" tIns="34275" rIns="68575" bIns="34275" anchor="t" anchorCtr="0">
            <a:noAutofit/>
          </a:bodyPr>
          <a:lstStyle>
            <a:lvl1pPr marL="457200" lvl="0" indent="-304800" algn="l">
              <a:lnSpc>
                <a:spcPct val="100000"/>
              </a:lnSpc>
              <a:spcBef>
                <a:spcPts val="0"/>
              </a:spcBef>
              <a:spcAft>
                <a:spcPts val="0"/>
              </a:spcAft>
              <a:buClr>
                <a:schemeClr val="dk2"/>
              </a:buClr>
              <a:buSzPts val="1200"/>
              <a:buChar char="•"/>
              <a:defRPr sz="1200"/>
            </a:lvl1pPr>
            <a:lvl2pPr marL="914400" lvl="1" indent="-298450" algn="l">
              <a:lnSpc>
                <a:spcPct val="90000"/>
              </a:lnSpc>
              <a:spcBef>
                <a:spcPts val="400"/>
              </a:spcBef>
              <a:spcAft>
                <a:spcPts val="0"/>
              </a:spcAft>
              <a:buClr>
                <a:schemeClr val="lt1"/>
              </a:buClr>
              <a:buSzPts val="1100"/>
              <a:buChar char="•"/>
              <a:defRPr sz="1100"/>
            </a:lvl2pPr>
            <a:lvl3pPr marL="1371600" lvl="2" indent="-285750" algn="l">
              <a:lnSpc>
                <a:spcPct val="90000"/>
              </a:lnSpc>
              <a:spcBef>
                <a:spcPts val="400"/>
              </a:spcBef>
              <a:spcAft>
                <a:spcPts val="0"/>
              </a:spcAft>
              <a:buClr>
                <a:schemeClr val="lt1"/>
              </a:buClr>
              <a:buSzPts val="900"/>
              <a:buChar char="•"/>
              <a:defRPr sz="900"/>
            </a:lvl3pPr>
            <a:lvl4pPr marL="1828800" lvl="3" indent="-279400" algn="l">
              <a:lnSpc>
                <a:spcPct val="90000"/>
              </a:lnSpc>
              <a:spcBef>
                <a:spcPts val="400"/>
              </a:spcBef>
              <a:spcAft>
                <a:spcPts val="0"/>
              </a:spcAft>
              <a:buClr>
                <a:schemeClr val="lt1"/>
              </a:buClr>
              <a:buSzPts val="800"/>
              <a:buChar char="•"/>
              <a:defRPr sz="800"/>
            </a:lvl4pPr>
            <a:lvl5pPr marL="2286000" lvl="4" indent="-279400" algn="l">
              <a:lnSpc>
                <a:spcPct val="90000"/>
              </a:lnSpc>
              <a:spcBef>
                <a:spcPts val="400"/>
              </a:spcBef>
              <a:spcAft>
                <a:spcPts val="0"/>
              </a:spcAft>
              <a:buClr>
                <a:schemeClr val="lt1"/>
              </a:buClr>
              <a:buSzPts val="800"/>
              <a:buChar char="•"/>
              <a:defRPr sz="8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46" name="Google Shape;146;p28"/>
          <p:cNvSpPr txBox="1">
            <a:spLocks noGrp="1"/>
          </p:cNvSpPr>
          <p:nvPr>
            <p:ph type="body" idx="7"/>
          </p:nvPr>
        </p:nvSpPr>
        <p:spPr>
          <a:xfrm>
            <a:off x="5215809" y="2863941"/>
            <a:ext cx="3588008" cy="487116"/>
          </a:xfrm>
          <a:prstGeom prst="rect">
            <a:avLst/>
          </a:prstGeom>
          <a:noFill/>
          <a:ln>
            <a:noFill/>
          </a:ln>
        </p:spPr>
        <p:txBody>
          <a:bodyPr spcFirstLastPara="1" wrap="square" lIns="68575" tIns="34275" rIns="68575" bIns="34275" anchor="t" anchorCtr="0">
            <a:noAutofit/>
          </a:bodyPr>
          <a:lstStyle>
            <a:lvl1pPr marL="457200" lvl="0" indent="-304800" algn="l">
              <a:lnSpc>
                <a:spcPct val="100000"/>
              </a:lnSpc>
              <a:spcBef>
                <a:spcPts val="0"/>
              </a:spcBef>
              <a:spcAft>
                <a:spcPts val="0"/>
              </a:spcAft>
              <a:buClr>
                <a:schemeClr val="dk2"/>
              </a:buClr>
              <a:buSzPts val="1200"/>
              <a:buChar char="•"/>
              <a:defRPr sz="1200"/>
            </a:lvl1pPr>
            <a:lvl2pPr marL="914400" lvl="1" indent="-298450" algn="l">
              <a:lnSpc>
                <a:spcPct val="90000"/>
              </a:lnSpc>
              <a:spcBef>
                <a:spcPts val="400"/>
              </a:spcBef>
              <a:spcAft>
                <a:spcPts val="0"/>
              </a:spcAft>
              <a:buClr>
                <a:schemeClr val="lt1"/>
              </a:buClr>
              <a:buSzPts val="1100"/>
              <a:buChar char="•"/>
              <a:defRPr sz="1100"/>
            </a:lvl2pPr>
            <a:lvl3pPr marL="1371600" lvl="2" indent="-285750" algn="l">
              <a:lnSpc>
                <a:spcPct val="90000"/>
              </a:lnSpc>
              <a:spcBef>
                <a:spcPts val="400"/>
              </a:spcBef>
              <a:spcAft>
                <a:spcPts val="0"/>
              </a:spcAft>
              <a:buClr>
                <a:schemeClr val="lt1"/>
              </a:buClr>
              <a:buSzPts val="900"/>
              <a:buChar char="•"/>
              <a:defRPr sz="900"/>
            </a:lvl3pPr>
            <a:lvl4pPr marL="1828800" lvl="3" indent="-279400" algn="l">
              <a:lnSpc>
                <a:spcPct val="90000"/>
              </a:lnSpc>
              <a:spcBef>
                <a:spcPts val="400"/>
              </a:spcBef>
              <a:spcAft>
                <a:spcPts val="0"/>
              </a:spcAft>
              <a:buClr>
                <a:schemeClr val="lt1"/>
              </a:buClr>
              <a:buSzPts val="800"/>
              <a:buChar char="•"/>
              <a:defRPr sz="800"/>
            </a:lvl4pPr>
            <a:lvl5pPr marL="2286000" lvl="4" indent="-279400" algn="l">
              <a:lnSpc>
                <a:spcPct val="90000"/>
              </a:lnSpc>
              <a:spcBef>
                <a:spcPts val="400"/>
              </a:spcBef>
              <a:spcAft>
                <a:spcPts val="0"/>
              </a:spcAft>
              <a:buClr>
                <a:schemeClr val="lt1"/>
              </a:buClr>
              <a:buSzPts val="800"/>
              <a:buChar char="•"/>
              <a:defRPr sz="8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47" name="Google Shape;147;p28"/>
          <p:cNvSpPr txBox="1">
            <a:spLocks noGrp="1"/>
          </p:cNvSpPr>
          <p:nvPr>
            <p:ph type="body" idx="8"/>
          </p:nvPr>
        </p:nvSpPr>
        <p:spPr>
          <a:xfrm>
            <a:off x="5200650" y="3809071"/>
            <a:ext cx="3588008" cy="487116"/>
          </a:xfrm>
          <a:prstGeom prst="rect">
            <a:avLst/>
          </a:prstGeom>
          <a:noFill/>
          <a:ln>
            <a:noFill/>
          </a:ln>
        </p:spPr>
        <p:txBody>
          <a:bodyPr spcFirstLastPara="1" wrap="square" lIns="68575" tIns="34275" rIns="68575" bIns="34275" anchor="t" anchorCtr="0">
            <a:noAutofit/>
          </a:bodyPr>
          <a:lstStyle>
            <a:lvl1pPr marL="457200" lvl="0" indent="-304800" algn="l">
              <a:lnSpc>
                <a:spcPct val="100000"/>
              </a:lnSpc>
              <a:spcBef>
                <a:spcPts val="0"/>
              </a:spcBef>
              <a:spcAft>
                <a:spcPts val="0"/>
              </a:spcAft>
              <a:buClr>
                <a:schemeClr val="dk2"/>
              </a:buClr>
              <a:buSzPts val="1200"/>
              <a:buChar char="•"/>
              <a:defRPr sz="1200"/>
            </a:lvl1pPr>
            <a:lvl2pPr marL="914400" lvl="1" indent="-298450" algn="l">
              <a:lnSpc>
                <a:spcPct val="90000"/>
              </a:lnSpc>
              <a:spcBef>
                <a:spcPts val="400"/>
              </a:spcBef>
              <a:spcAft>
                <a:spcPts val="0"/>
              </a:spcAft>
              <a:buClr>
                <a:schemeClr val="lt1"/>
              </a:buClr>
              <a:buSzPts val="1100"/>
              <a:buChar char="•"/>
              <a:defRPr sz="1100"/>
            </a:lvl2pPr>
            <a:lvl3pPr marL="1371600" lvl="2" indent="-285750" algn="l">
              <a:lnSpc>
                <a:spcPct val="90000"/>
              </a:lnSpc>
              <a:spcBef>
                <a:spcPts val="400"/>
              </a:spcBef>
              <a:spcAft>
                <a:spcPts val="0"/>
              </a:spcAft>
              <a:buClr>
                <a:schemeClr val="lt1"/>
              </a:buClr>
              <a:buSzPts val="900"/>
              <a:buChar char="•"/>
              <a:defRPr sz="900"/>
            </a:lvl3pPr>
            <a:lvl4pPr marL="1828800" lvl="3" indent="-279400" algn="l">
              <a:lnSpc>
                <a:spcPct val="90000"/>
              </a:lnSpc>
              <a:spcBef>
                <a:spcPts val="400"/>
              </a:spcBef>
              <a:spcAft>
                <a:spcPts val="0"/>
              </a:spcAft>
              <a:buClr>
                <a:schemeClr val="lt1"/>
              </a:buClr>
              <a:buSzPts val="800"/>
              <a:buChar char="•"/>
              <a:defRPr sz="800"/>
            </a:lvl4pPr>
            <a:lvl5pPr marL="2286000" lvl="4" indent="-279400" algn="l">
              <a:lnSpc>
                <a:spcPct val="90000"/>
              </a:lnSpc>
              <a:spcBef>
                <a:spcPts val="400"/>
              </a:spcBef>
              <a:spcAft>
                <a:spcPts val="0"/>
              </a:spcAft>
              <a:buClr>
                <a:schemeClr val="lt1"/>
              </a:buClr>
              <a:buSzPts val="800"/>
              <a:buChar char="•"/>
              <a:defRPr sz="8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44">
          <p15:clr>
            <a:srgbClr val="FBAE40"/>
          </p15:clr>
        </p15:guide>
        <p15:guide id="2" pos="3276">
          <p15:clr>
            <a:srgbClr val="FBAE40"/>
          </p15:clr>
        </p15:guide>
        <p15:guide id="3" orient="horz" pos="1530">
          <p15:clr>
            <a:srgbClr val="FBAE40"/>
          </p15:clr>
        </p15:guide>
        <p15:guide id="4" orient="horz" pos="1620">
          <p15:clr>
            <a:srgbClr val="FBAE40"/>
          </p15:clr>
        </p15:guide>
        <p15:guide id="5" orient="horz" pos="2106">
          <p15:clr>
            <a:srgbClr val="FBAE40"/>
          </p15:clr>
        </p15:guide>
        <p15:guide id="6" orient="horz" pos="2214">
          <p15:clr>
            <a:srgbClr val="FBAE40"/>
          </p15:clr>
        </p15:guide>
        <p15:guide id="7" pos="3096">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_Standard slide text client logo">
  <p:cSld name="1_Standard slide text client logo">
    <p:spTree>
      <p:nvGrpSpPr>
        <p:cNvPr id="1" name="Shape 148"/>
        <p:cNvGrpSpPr/>
        <p:nvPr/>
      </p:nvGrpSpPr>
      <p:grpSpPr>
        <a:xfrm>
          <a:off x="0" y="0"/>
          <a:ext cx="0" cy="0"/>
          <a:chOff x="0" y="0"/>
          <a:chExt cx="0" cy="0"/>
        </a:xfrm>
      </p:grpSpPr>
      <p:sp>
        <p:nvSpPr>
          <p:cNvPr id="149" name="Google Shape;149;p29"/>
          <p:cNvSpPr txBox="1">
            <a:spLocks noGrp="1"/>
          </p:cNvSpPr>
          <p:nvPr>
            <p:ph type="body" idx="1"/>
          </p:nvPr>
        </p:nvSpPr>
        <p:spPr>
          <a:xfrm>
            <a:off x="209392" y="246965"/>
            <a:ext cx="8730399" cy="317982"/>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2100"/>
              <a:buFont typeface="Bookman Old Style"/>
              <a:buNone/>
              <a:defRPr sz="2100" b="1" i="0">
                <a:solidFill>
                  <a:schemeClr val="dk1"/>
                </a:solidFill>
                <a:latin typeface="Bookman Old Style"/>
                <a:ea typeface="Bookman Old Style"/>
                <a:cs typeface="Bookman Old Style"/>
                <a:sym typeface="Bookman Old Style"/>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150" name="Google Shape;150;p29"/>
          <p:cNvPicPr preferRelativeResize="0"/>
          <p:nvPr/>
        </p:nvPicPr>
        <p:blipFill rotWithShape="1">
          <a:blip r:embed="rId2">
            <a:alphaModFix/>
          </a:blip>
          <a:srcRect/>
          <a:stretch/>
        </p:blipFill>
        <p:spPr>
          <a:xfrm>
            <a:off x="209392" y="4596200"/>
            <a:ext cx="419472" cy="419472"/>
          </a:xfrm>
          <a:prstGeom prst="rect">
            <a:avLst/>
          </a:prstGeom>
          <a:noFill/>
          <a:ln>
            <a:noFill/>
          </a:ln>
        </p:spPr>
      </p:pic>
      <p:cxnSp>
        <p:nvCxnSpPr>
          <p:cNvPr id="151" name="Google Shape;151;p29"/>
          <p:cNvCxnSpPr/>
          <p:nvPr/>
        </p:nvCxnSpPr>
        <p:spPr>
          <a:xfrm rot="10800000">
            <a:off x="664369" y="4696178"/>
            <a:ext cx="0" cy="229534"/>
          </a:xfrm>
          <a:prstGeom prst="straightConnector1">
            <a:avLst/>
          </a:prstGeom>
          <a:noFill/>
          <a:ln w="19050" cap="flat" cmpd="sng">
            <a:solidFill>
              <a:schemeClr val="dk1"/>
            </a:solidFill>
            <a:prstDash val="solid"/>
            <a:miter lim="800000"/>
            <a:headEnd type="none" w="sm" len="sm"/>
            <a:tailEnd type="none" w="sm" len="sm"/>
          </a:ln>
        </p:spPr>
      </p:cxnSp>
      <p:sp>
        <p:nvSpPr>
          <p:cNvPr id="152" name="Google Shape;152;p29"/>
          <p:cNvSpPr/>
          <p:nvPr/>
        </p:nvSpPr>
        <p:spPr>
          <a:xfrm>
            <a:off x="775466" y="1342205"/>
            <a:ext cx="1609248" cy="27699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0" i="0" u="none" strike="noStrike" cap="none">
                <a:solidFill>
                  <a:srgbClr val="000000"/>
                </a:solidFill>
                <a:latin typeface="Times"/>
                <a:ea typeface="Times"/>
                <a:cs typeface="Times"/>
                <a:sym typeface="Times"/>
              </a:rPr>
              <a:t> </a:t>
            </a:r>
            <a:endParaRPr sz="1400">
              <a:solidFill>
                <a:schemeClr val="dk1"/>
              </a:solidFill>
              <a:latin typeface="Avenir"/>
              <a:ea typeface="Avenir"/>
              <a:cs typeface="Avenir"/>
              <a:sym typeface="Avenir"/>
            </a:endParaRPr>
          </a:p>
        </p:txBody>
      </p:sp>
      <p:sp>
        <p:nvSpPr>
          <p:cNvPr id="153" name="Google Shape;153;p29"/>
          <p:cNvSpPr txBox="1">
            <a:spLocks noGrp="1"/>
          </p:cNvSpPr>
          <p:nvPr>
            <p:ph type="body" idx="2"/>
          </p:nvPr>
        </p:nvSpPr>
        <p:spPr>
          <a:xfrm>
            <a:off x="209392" y="919595"/>
            <a:ext cx="8730396" cy="3309505"/>
          </a:xfrm>
          <a:prstGeom prst="rect">
            <a:avLst/>
          </a:prstGeom>
          <a:noFill/>
          <a:ln>
            <a:noFill/>
          </a:ln>
        </p:spPr>
        <p:txBody>
          <a:bodyPr spcFirstLastPara="1" wrap="square" lIns="68575" tIns="34275" rIns="68575" bIns="34275" anchor="t" anchorCtr="0">
            <a:noAutofit/>
          </a:bodyPr>
          <a:lstStyle>
            <a:lvl1pPr marL="457200" lvl="0" indent="-323850" algn="l">
              <a:lnSpc>
                <a:spcPct val="90000"/>
              </a:lnSpc>
              <a:spcBef>
                <a:spcPts val="800"/>
              </a:spcBef>
              <a:spcAft>
                <a:spcPts val="0"/>
              </a:spcAft>
              <a:buClr>
                <a:schemeClr val="dk1"/>
              </a:buClr>
              <a:buSzPts val="1500"/>
              <a:buChar char="•"/>
              <a:defRPr sz="1500" b="0" i="0">
                <a:latin typeface="Avenir"/>
                <a:ea typeface="Avenir"/>
                <a:cs typeface="Avenir"/>
                <a:sym typeface="Avenir"/>
              </a:defRPr>
            </a:lvl1pPr>
            <a:lvl2pPr marL="914400" lvl="1" indent="-317500" algn="l">
              <a:lnSpc>
                <a:spcPct val="90000"/>
              </a:lnSpc>
              <a:spcBef>
                <a:spcPts val="400"/>
              </a:spcBef>
              <a:spcAft>
                <a:spcPts val="0"/>
              </a:spcAft>
              <a:buClr>
                <a:schemeClr val="dk1"/>
              </a:buClr>
              <a:buSzPts val="1400"/>
              <a:buChar char="•"/>
              <a:defRPr sz="1400" b="0" i="0">
                <a:latin typeface="Avenir"/>
                <a:ea typeface="Avenir"/>
                <a:cs typeface="Avenir"/>
                <a:sym typeface="Avenir"/>
              </a:defRPr>
            </a:lvl2pPr>
            <a:lvl3pPr marL="1371600" lvl="2" indent="-304800" algn="l">
              <a:lnSpc>
                <a:spcPct val="90000"/>
              </a:lnSpc>
              <a:spcBef>
                <a:spcPts val="400"/>
              </a:spcBef>
              <a:spcAft>
                <a:spcPts val="0"/>
              </a:spcAft>
              <a:buClr>
                <a:schemeClr val="dk1"/>
              </a:buClr>
              <a:buSzPts val="1200"/>
              <a:buChar char="•"/>
              <a:defRPr sz="1200" b="0" i="0">
                <a:latin typeface="Avenir"/>
                <a:ea typeface="Avenir"/>
                <a:cs typeface="Avenir"/>
                <a:sym typeface="Avenir"/>
              </a:defRPr>
            </a:lvl3pPr>
            <a:lvl4pPr marL="1828800" lvl="3" indent="-298450" algn="l">
              <a:lnSpc>
                <a:spcPct val="90000"/>
              </a:lnSpc>
              <a:spcBef>
                <a:spcPts val="400"/>
              </a:spcBef>
              <a:spcAft>
                <a:spcPts val="0"/>
              </a:spcAft>
              <a:buClr>
                <a:schemeClr val="dk1"/>
              </a:buClr>
              <a:buSzPts val="1100"/>
              <a:buChar char="•"/>
              <a:defRPr sz="1100" b="0" i="0">
                <a:latin typeface="Avenir"/>
                <a:ea typeface="Avenir"/>
                <a:cs typeface="Avenir"/>
                <a:sym typeface="Avenir"/>
              </a:defRPr>
            </a:lvl4pPr>
            <a:lvl5pPr marL="2286000" lvl="4" indent="-298450" algn="l">
              <a:lnSpc>
                <a:spcPct val="90000"/>
              </a:lnSpc>
              <a:spcBef>
                <a:spcPts val="400"/>
              </a:spcBef>
              <a:spcAft>
                <a:spcPts val="0"/>
              </a:spcAft>
              <a:buClr>
                <a:schemeClr val="dk1"/>
              </a:buClr>
              <a:buSzPts val="1100"/>
              <a:buChar char="•"/>
              <a:defRPr sz="1100" b="0" i="0">
                <a:latin typeface="Avenir"/>
                <a:ea typeface="Avenir"/>
                <a:cs typeface="Avenir"/>
                <a:sym typeface="Aveni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4" name="Google Shape;154;p29"/>
          <p:cNvSpPr>
            <a:spLocks noGrp="1"/>
          </p:cNvSpPr>
          <p:nvPr>
            <p:ph type="pic" idx="3"/>
          </p:nvPr>
        </p:nvSpPr>
        <p:spPr>
          <a:xfrm>
            <a:off x="775466" y="4684106"/>
            <a:ext cx="1323975" cy="247650"/>
          </a:xfrm>
          <a:prstGeom prst="rect">
            <a:avLst/>
          </a:prstGeom>
          <a:noFill/>
          <a:ln>
            <a:noFill/>
          </a:ln>
        </p:spPr>
      </p:sp>
      <p:sp>
        <p:nvSpPr>
          <p:cNvPr id="155" name="Google Shape;155;p29"/>
          <p:cNvSpPr txBox="1">
            <a:spLocks noGrp="1"/>
          </p:cNvSpPr>
          <p:nvPr>
            <p:ph type="sldNum" idx="12"/>
          </p:nvPr>
        </p:nvSpPr>
        <p:spPr>
          <a:xfrm>
            <a:off x="8466986" y="4685339"/>
            <a:ext cx="472801" cy="273844"/>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1100" b="0" i="0" u="none">
                <a:solidFill>
                  <a:schemeClr val="dk1"/>
                </a:solidFill>
                <a:latin typeface="Avenir"/>
                <a:ea typeface="Avenir"/>
                <a:cs typeface="Avenir"/>
                <a:sym typeface="Avenir"/>
              </a:defRPr>
            </a:lvl1pPr>
            <a:lvl2pPr marL="0" marR="0" lvl="1" indent="0" algn="ctr" rtl="0">
              <a:spcBef>
                <a:spcPts val="0"/>
              </a:spcBef>
              <a:buNone/>
              <a:defRPr sz="1100" b="0" i="0" u="none">
                <a:solidFill>
                  <a:schemeClr val="dk1"/>
                </a:solidFill>
                <a:latin typeface="Avenir"/>
                <a:ea typeface="Avenir"/>
                <a:cs typeface="Avenir"/>
                <a:sym typeface="Avenir"/>
              </a:defRPr>
            </a:lvl2pPr>
            <a:lvl3pPr marL="0" marR="0" lvl="2" indent="0" algn="ctr" rtl="0">
              <a:spcBef>
                <a:spcPts val="0"/>
              </a:spcBef>
              <a:buNone/>
              <a:defRPr sz="1100" b="0" i="0" u="none">
                <a:solidFill>
                  <a:schemeClr val="dk1"/>
                </a:solidFill>
                <a:latin typeface="Avenir"/>
                <a:ea typeface="Avenir"/>
                <a:cs typeface="Avenir"/>
                <a:sym typeface="Avenir"/>
              </a:defRPr>
            </a:lvl3pPr>
            <a:lvl4pPr marL="0" marR="0" lvl="3" indent="0" algn="ctr" rtl="0">
              <a:spcBef>
                <a:spcPts val="0"/>
              </a:spcBef>
              <a:buNone/>
              <a:defRPr sz="1100" b="0" i="0" u="none">
                <a:solidFill>
                  <a:schemeClr val="dk1"/>
                </a:solidFill>
                <a:latin typeface="Avenir"/>
                <a:ea typeface="Avenir"/>
                <a:cs typeface="Avenir"/>
                <a:sym typeface="Avenir"/>
              </a:defRPr>
            </a:lvl4pPr>
            <a:lvl5pPr marL="0" marR="0" lvl="4" indent="0" algn="ctr" rtl="0">
              <a:spcBef>
                <a:spcPts val="0"/>
              </a:spcBef>
              <a:buNone/>
              <a:defRPr sz="1100" b="0" i="0" u="none">
                <a:solidFill>
                  <a:schemeClr val="dk1"/>
                </a:solidFill>
                <a:latin typeface="Avenir"/>
                <a:ea typeface="Avenir"/>
                <a:cs typeface="Avenir"/>
                <a:sym typeface="Avenir"/>
              </a:defRPr>
            </a:lvl5pPr>
            <a:lvl6pPr marL="0" marR="0" lvl="5" indent="0" algn="ctr" rtl="0">
              <a:spcBef>
                <a:spcPts val="0"/>
              </a:spcBef>
              <a:buNone/>
              <a:defRPr sz="1100" b="0" i="0" u="none">
                <a:solidFill>
                  <a:schemeClr val="dk1"/>
                </a:solidFill>
                <a:latin typeface="Avenir"/>
                <a:ea typeface="Avenir"/>
                <a:cs typeface="Avenir"/>
                <a:sym typeface="Avenir"/>
              </a:defRPr>
            </a:lvl6pPr>
            <a:lvl7pPr marL="0" marR="0" lvl="6" indent="0" algn="ctr" rtl="0">
              <a:spcBef>
                <a:spcPts val="0"/>
              </a:spcBef>
              <a:buNone/>
              <a:defRPr sz="1100" b="0" i="0" u="none">
                <a:solidFill>
                  <a:schemeClr val="dk1"/>
                </a:solidFill>
                <a:latin typeface="Avenir"/>
                <a:ea typeface="Avenir"/>
                <a:cs typeface="Avenir"/>
                <a:sym typeface="Avenir"/>
              </a:defRPr>
            </a:lvl7pPr>
            <a:lvl8pPr marL="0" marR="0" lvl="7" indent="0" algn="ctr" rtl="0">
              <a:spcBef>
                <a:spcPts val="0"/>
              </a:spcBef>
              <a:buNone/>
              <a:defRPr sz="1100" b="0" i="0" u="none">
                <a:solidFill>
                  <a:schemeClr val="dk1"/>
                </a:solidFill>
                <a:latin typeface="Avenir"/>
                <a:ea typeface="Avenir"/>
                <a:cs typeface="Avenir"/>
                <a:sym typeface="Avenir"/>
              </a:defRPr>
            </a:lvl8pPr>
            <a:lvl9pPr marL="0" marR="0" lvl="8" indent="0" algn="ctr" rtl="0">
              <a:spcBef>
                <a:spcPts val="0"/>
              </a:spcBef>
              <a:buNone/>
              <a:defRPr sz="1100" b="0" i="0" u="none">
                <a:solidFill>
                  <a:schemeClr val="dk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576">
          <p15:clr>
            <a:srgbClr val="FBAE40"/>
          </p15:clr>
        </p15:guide>
        <p15:guide id="2" orient="horz" pos="2664">
          <p15:clr>
            <a:srgbClr val="FBAE40"/>
          </p15:clr>
        </p15:guide>
        <p15:guide id="3" pos="126">
          <p15:clr>
            <a:srgbClr val="FBAE40"/>
          </p15:clr>
        </p15:guide>
        <p15:guide id="4" pos="5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tandard slide text - no client logo">
  <p:cSld name="Standard slide text - no client logo">
    <p:spTree>
      <p:nvGrpSpPr>
        <p:cNvPr id="1" name="Shape 156"/>
        <p:cNvGrpSpPr/>
        <p:nvPr/>
      </p:nvGrpSpPr>
      <p:grpSpPr>
        <a:xfrm>
          <a:off x="0" y="0"/>
          <a:ext cx="0" cy="0"/>
          <a:chOff x="0" y="0"/>
          <a:chExt cx="0" cy="0"/>
        </a:xfrm>
      </p:grpSpPr>
      <p:sp>
        <p:nvSpPr>
          <p:cNvPr id="157" name="Google Shape;157;p30"/>
          <p:cNvSpPr txBox="1">
            <a:spLocks noGrp="1"/>
          </p:cNvSpPr>
          <p:nvPr>
            <p:ph type="body" idx="1"/>
          </p:nvPr>
        </p:nvSpPr>
        <p:spPr>
          <a:xfrm>
            <a:off x="209392" y="246965"/>
            <a:ext cx="8730399" cy="317982"/>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2100"/>
              <a:buFont typeface="Bookman Old Style"/>
              <a:buNone/>
              <a:defRPr sz="2100" b="1" i="0">
                <a:solidFill>
                  <a:schemeClr val="dk1"/>
                </a:solidFill>
                <a:latin typeface="Bookman Old Style"/>
                <a:ea typeface="Bookman Old Style"/>
                <a:cs typeface="Bookman Old Style"/>
                <a:sym typeface="Bookman Old Style"/>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158" name="Google Shape;158;p30"/>
          <p:cNvPicPr preferRelativeResize="0"/>
          <p:nvPr/>
        </p:nvPicPr>
        <p:blipFill rotWithShape="1">
          <a:blip r:embed="rId2">
            <a:alphaModFix/>
          </a:blip>
          <a:srcRect/>
          <a:stretch/>
        </p:blipFill>
        <p:spPr>
          <a:xfrm>
            <a:off x="209392" y="4596200"/>
            <a:ext cx="419472" cy="419472"/>
          </a:xfrm>
          <a:prstGeom prst="rect">
            <a:avLst/>
          </a:prstGeom>
          <a:noFill/>
          <a:ln>
            <a:noFill/>
          </a:ln>
        </p:spPr>
      </p:pic>
      <p:sp>
        <p:nvSpPr>
          <p:cNvPr id="159" name="Google Shape;159;p30"/>
          <p:cNvSpPr txBox="1">
            <a:spLocks noGrp="1"/>
          </p:cNvSpPr>
          <p:nvPr>
            <p:ph type="body" idx="2"/>
          </p:nvPr>
        </p:nvSpPr>
        <p:spPr>
          <a:xfrm>
            <a:off x="209392" y="919595"/>
            <a:ext cx="8730399" cy="3309505"/>
          </a:xfrm>
          <a:prstGeom prst="rect">
            <a:avLst/>
          </a:prstGeom>
          <a:noFill/>
          <a:ln>
            <a:noFill/>
          </a:ln>
        </p:spPr>
        <p:txBody>
          <a:bodyPr spcFirstLastPara="1" wrap="square" lIns="68575" tIns="34275" rIns="68575" bIns="34275" anchor="t" anchorCtr="0">
            <a:noAutofit/>
          </a:bodyPr>
          <a:lstStyle>
            <a:lvl1pPr marL="457200" lvl="0" indent="-323850" algn="l">
              <a:lnSpc>
                <a:spcPct val="90000"/>
              </a:lnSpc>
              <a:spcBef>
                <a:spcPts val="800"/>
              </a:spcBef>
              <a:spcAft>
                <a:spcPts val="0"/>
              </a:spcAft>
              <a:buClr>
                <a:schemeClr val="dk1"/>
              </a:buClr>
              <a:buSzPts val="1500"/>
              <a:buChar char="•"/>
              <a:defRPr sz="1500" b="0" i="0">
                <a:latin typeface="Avenir"/>
                <a:ea typeface="Avenir"/>
                <a:cs typeface="Avenir"/>
                <a:sym typeface="Avenir"/>
              </a:defRPr>
            </a:lvl1pPr>
            <a:lvl2pPr marL="914400" lvl="1" indent="-317500" algn="l">
              <a:lnSpc>
                <a:spcPct val="90000"/>
              </a:lnSpc>
              <a:spcBef>
                <a:spcPts val="400"/>
              </a:spcBef>
              <a:spcAft>
                <a:spcPts val="0"/>
              </a:spcAft>
              <a:buClr>
                <a:schemeClr val="dk1"/>
              </a:buClr>
              <a:buSzPts val="1400"/>
              <a:buChar char="•"/>
              <a:defRPr sz="1400" b="0" i="0">
                <a:latin typeface="Avenir"/>
                <a:ea typeface="Avenir"/>
                <a:cs typeface="Avenir"/>
                <a:sym typeface="Avenir"/>
              </a:defRPr>
            </a:lvl2pPr>
            <a:lvl3pPr marL="1371600" lvl="2" indent="-304800" algn="l">
              <a:lnSpc>
                <a:spcPct val="90000"/>
              </a:lnSpc>
              <a:spcBef>
                <a:spcPts val="400"/>
              </a:spcBef>
              <a:spcAft>
                <a:spcPts val="0"/>
              </a:spcAft>
              <a:buClr>
                <a:schemeClr val="dk1"/>
              </a:buClr>
              <a:buSzPts val="1200"/>
              <a:buChar char="•"/>
              <a:defRPr sz="1200" b="0" i="0">
                <a:latin typeface="Avenir"/>
                <a:ea typeface="Avenir"/>
                <a:cs typeface="Avenir"/>
                <a:sym typeface="Avenir"/>
              </a:defRPr>
            </a:lvl3pPr>
            <a:lvl4pPr marL="1828800" lvl="3" indent="-298450" algn="l">
              <a:lnSpc>
                <a:spcPct val="90000"/>
              </a:lnSpc>
              <a:spcBef>
                <a:spcPts val="400"/>
              </a:spcBef>
              <a:spcAft>
                <a:spcPts val="0"/>
              </a:spcAft>
              <a:buClr>
                <a:schemeClr val="dk1"/>
              </a:buClr>
              <a:buSzPts val="1100"/>
              <a:buChar char="•"/>
              <a:defRPr sz="1100" b="0" i="0">
                <a:latin typeface="Avenir"/>
                <a:ea typeface="Avenir"/>
                <a:cs typeface="Avenir"/>
                <a:sym typeface="Avenir"/>
              </a:defRPr>
            </a:lvl4pPr>
            <a:lvl5pPr marL="2286000" lvl="4" indent="-298450" algn="l">
              <a:lnSpc>
                <a:spcPct val="90000"/>
              </a:lnSpc>
              <a:spcBef>
                <a:spcPts val="400"/>
              </a:spcBef>
              <a:spcAft>
                <a:spcPts val="0"/>
              </a:spcAft>
              <a:buClr>
                <a:schemeClr val="dk1"/>
              </a:buClr>
              <a:buSzPts val="1100"/>
              <a:buChar char="•"/>
              <a:defRPr sz="1100" b="0" i="0">
                <a:latin typeface="Avenir"/>
                <a:ea typeface="Avenir"/>
                <a:cs typeface="Avenir"/>
                <a:sym typeface="Aveni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0" name="Google Shape;160;p30"/>
          <p:cNvSpPr txBox="1">
            <a:spLocks noGrp="1"/>
          </p:cNvSpPr>
          <p:nvPr>
            <p:ph type="sldNum" idx="12"/>
          </p:nvPr>
        </p:nvSpPr>
        <p:spPr>
          <a:xfrm>
            <a:off x="8466986" y="4685339"/>
            <a:ext cx="472801" cy="273844"/>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1100" b="0" i="0">
                <a:solidFill>
                  <a:schemeClr val="dk1"/>
                </a:solidFill>
                <a:latin typeface="Avenir"/>
                <a:ea typeface="Avenir"/>
                <a:cs typeface="Avenir"/>
                <a:sym typeface="Avenir"/>
              </a:defRPr>
            </a:lvl1pPr>
            <a:lvl2pPr marL="0" marR="0" lvl="1" indent="0" algn="ctr" rtl="0">
              <a:spcBef>
                <a:spcPts val="0"/>
              </a:spcBef>
              <a:buNone/>
              <a:defRPr sz="1100" b="0" i="0">
                <a:solidFill>
                  <a:schemeClr val="dk1"/>
                </a:solidFill>
                <a:latin typeface="Avenir"/>
                <a:ea typeface="Avenir"/>
                <a:cs typeface="Avenir"/>
                <a:sym typeface="Avenir"/>
              </a:defRPr>
            </a:lvl2pPr>
            <a:lvl3pPr marL="0" marR="0" lvl="2" indent="0" algn="ctr" rtl="0">
              <a:spcBef>
                <a:spcPts val="0"/>
              </a:spcBef>
              <a:buNone/>
              <a:defRPr sz="1100" b="0" i="0">
                <a:solidFill>
                  <a:schemeClr val="dk1"/>
                </a:solidFill>
                <a:latin typeface="Avenir"/>
                <a:ea typeface="Avenir"/>
                <a:cs typeface="Avenir"/>
                <a:sym typeface="Avenir"/>
              </a:defRPr>
            </a:lvl3pPr>
            <a:lvl4pPr marL="0" marR="0" lvl="3" indent="0" algn="ctr" rtl="0">
              <a:spcBef>
                <a:spcPts val="0"/>
              </a:spcBef>
              <a:buNone/>
              <a:defRPr sz="1100" b="0" i="0">
                <a:solidFill>
                  <a:schemeClr val="dk1"/>
                </a:solidFill>
                <a:latin typeface="Avenir"/>
                <a:ea typeface="Avenir"/>
                <a:cs typeface="Avenir"/>
                <a:sym typeface="Avenir"/>
              </a:defRPr>
            </a:lvl4pPr>
            <a:lvl5pPr marL="0" marR="0" lvl="4" indent="0" algn="ctr" rtl="0">
              <a:spcBef>
                <a:spcPts val="0"/>
              </a:spcBef>
              <a:buNone/>
              <a:defRPr sz="1100" b="0" i="0">
                <a:solidFill>
                  <a:schemeClr val="dk1"/>
                </a:solidFill>
                <a:latin typeface="Avenir"/>
                <a:ea typeface="Avenir"/>
                <a:cs typeface="Avenir"/>
                <a:sym typeface="Avenir"/>
              </a:defRPr>
            </a:lvl5pPr>
            <a:lvl6pPr marL="0" marR="0" lvl="5" indent="0" algn="ctr" rtl="0">
              <a:spcBef>
                <a:spcPts val="0"/>
              </a:spcBef>
              <a:buNone/>
              <a:defRPr sz="1100" b="0" i="0">
                <a:solidFill>
                  <a:schemeClr val="dk1"/>
                </a:solidFill>
                <a:latin typeface="Avenir"/>
                <a:ea typeface="Avenir"/>
                <a:cs typeface="Avenir"/>
                <a:sym typeface="Avenir"/>
              </a:defRPr>
            </a:lvl6pPr>
            <a:lvl7pPr marL="0" marR="0" lvl="6" indent="0" algn="ctr" rtl="0">
              <a:spcBef>
                <a:spcPts val="0"/>
              </a:spcBef>
              <a:buNone/>
              <a:defRPr sz="1100" b="0" i="0">
                <a:solidFill>
                  <a:schemeClr val="dk1"/>
                </a:solidFill>
                <a:latin typeface="Avenir"/>
                <a:ea typeface="Avenir"/>
                <a:cs typeface="Avenir"/>
                <a:sym typeface="Avenir"/>
              </a:defRPr>
            </a:lvl7pPr>
            <a:lvl8pPr marL="0" marR="0" lvl="7" indent="0" algn="ctr" rtl="0">
              <a:spcBef>
                <a:spcPts val="0"/>
              </a:spcBef>
              <a:buNone/>
              <a:defRPr sz="1100" b="0" i="0">
                <a:solidFill>
                  <a:schemeClr val="dk1"/>
                </a:solidFill>
                <a:latin typeface="Avenir"/>
                <a:ea typeface="Avenir"/>
                <a:cs typeface="Avenir"/>
                <a:sym typeface="Avenir"/>
              </a:defRPr>
            </a:lvl8pPr>
            <a:lvl9pPr marL="0" marR="0" lvl="8" indent="0" algn="ctr" rtl="0">
              <a:spcBef>
                <a:spcPts val="0"/>
              </a:spcBef>
              <a:buNone/>
              <a:defRPr sz="1100" b="0" i="0">
                <a:solidFill>
                  <a:schemeClr val="dk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576">
          <p15:clr>
            <a:srgbClr val="FBAE40"/>
          </p15:clr>
        </p15:guide>
        <p15:guide id="2" orient="horz" pos="2664">
          <p15:clr>
            <a:srgbClr val="FBAE40"/>
          </p15:clr>
        </p15:guide>
        <p15:guide id="3" pos="126">
          <p15:clr>
            <a:srgbClr val="FBAE40"/>
          </p15:clr>
        </p15:guide>
        <p15:guide id="4" pos="563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_2-panel blue and white_client logo">
  <p:cSld name="1_2-panel blue and white_client logo">
    <p:spTree>
      <p:nvGrpSpPr>
        <p:cNvPr id="1" name="Shape 161"/>
        <p:cNvGrpSpPr/>
        <p:nvPr/>
      </p:nvGrpSpPr>
      <p:grpSpPr>
        <a:xfrm>
          <a:off x="0" y="0"/>
          <a:ext cx="0" cy="0"/>
          <a:chOff x="0" y="0"/>
          <a:chExt cx="0" cy="0"/>
        </a:xfrm>
      </p:grpSpPr>
      <p:sp>
        <p:nvSpPr>
          <p:cNvPr id="162" name="Google Shape;162;p31"/>
          <p:cNvSpPr/>
          <p:nvPr/>
        </p:nvSpPr>
        <p:spPr>
          <a:xfrm>
            <a:off x="6086475" y="-3619"/>
            <a:ext cx="3057525" cy="5143500"/>
          </a:xfrm>
          <a:prstGeom prst="rect">
            <a:avLst/>
          </a:prstGeom>
          <a:solidFill>
            <a:srgbClr val="D4F7F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venir"/>
              <a:ea typeface="Avenir"/>
              <a:cs typeface="Avenir"/>
              <a:sym typeface="Avenir"/>
            </a:endParaRPr>
          </a:p>
        </p:txBody>
      </p:sp>
      <p:pic>
        <p:nvPicPr>
          <p:cNvPr id="163" name="Google Shape;163;p31"/>
          <p:cNvPicPr preferRelativeResize="0"/>
          <p:nvPr/>
        </p:nvPicPr>
        <p:blipFill rotWithShape="1">
          <a:blip r:embed="rId2">
            <a:alphaModFix/>
          </a:blip>
          <a:srcRect/>
          <a:stretch/>
        </p:blipFill>
        <p:spPr>
          <a:xfrm>
            <a:off x="209392" y="4596200"/>
            <a:ext cx="419472" cy="419472"/>
          </a:xfrm>
          <a:prstGeom prst="rect">
            <a:avLst/>
          </a:prstGeom>
          <a:noFill/>
          <a:ln>
            <a:noFill/>
          </a:ln>
        </p:spPr>
      </p:pic>
      <p:cxnSp>
        <p:nvCxnSpPr>
          <p:cNvPr id="164" name="Google Shape;164;p31"/>
          <p:cNvCxnSpPr/>
          <p:nvPr/>
        </p:nvCxnSpPr>
        <p:spPr>
          <a:xfrm rot="10800000">
            <a:off x="664369" y="4696178"/>
            <a:ext cx="0" cy="229534"/>
          </a:xfrm>
          <a:prstGeom prst="straightConnector1">
            <a:avLst/>
          </a:prstGeom>
          <a:noFill/>
          <a:ln w="19050" cap="flat" cmpd="sng">
            <a:solidFill>
              <a:schemeClr val="dk1"/>
            </a:solidFill>
            <a:prstDash val="solid"/>
            <a:miter lim="800000"/>
            <a:headEnd type="none" w="sm" len="sm"/>
            <a:tailEnd type="none" w="sm" len="sm"/>
          </a:ln>
        </p:spPr>
      </p:cxnSp>
      <p:sp>
        <p:nvSpPr>
          <p:cNvPr id="165" name="Google Shape;165;p31"/>
          <p:cNvSpPr txBox="1">
            <a:spLocks noGrp="1"/>
          </p:cNvSpPr>
          <p:nvPr>
            <p:ph type="body" idx="1"/>
          </p:nvPr>
        </p:nvSpPr>
        <p:spPr>
          <a:xfrm>
            <a:off x="6287784" y="884213"/>
            <a:ext cx="2652002" cy="419472"/>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b="1" i="0">
                <a:solidFill>
                  <a:schemeClr val="dk1"/>
                </a:solidFill>
                <a:latin typeface="Avenir"/>
                <a:ea typeface="Avenir"/>
                <a:cs typeface="Avenir"/>
                <a:sym typeface="Aveni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6" name="Google Shape;166;p31"/>
          <p:cNvSpPr txBox="1">
            <a:spLocks noGrp="1"/>
          </p:cNvSpPr>
          <p:nvPr>
            <p:ph type="body" idx="2"/>
          </p:nvPr>
        </p:nvSpPr>
        <p:spPr>
          <a:xfrm>
            <a:off x="6287784" y="2645744"/>
            <a:ext cx="2652002" cy="419472"/>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b="1" i="0">
                <a:solidFill>
                  <a:schemeClr val="dk1"/>
                </a:solidFill>
                <a:latin typeface="Avenir"/>
                <a:ea typeface="Avenir"/>
                <a:cs typeface="Avenir"/>
                <a:sym typeface="Aveni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7" name="Google Shape;167;p31"/>
          <p:cNvSpPr txBox="1">
            <a:spLocks noGrp="1"/>
          </p:cNvSpPr>
          <p:nvPr>
            <p:ph type="body" idx="3"/>
          </p:nvPr>
        </p:nvSpPr>
        <p:spPr>
          <a:xfrm>
            <a:off x="209391" y="246965"/>
            <a:ext cx="5677059" cy="317982"/>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2100"/>
              <a:buFont typeface="Bookman Old Style"/>
              <a:buNone/>
              <a:defRPr sz="2100" b="1" i="0">
                <a:solidFill>
                  <a:schemeClr val="dk1"/>
                </a:solidFill>
                <a:latin typeface="Bookman Old Style"/>
                <a:ea typeface="Bookman Old Style"/>
                <a:cs typeface="Bookman Old Style"/>
                <a:sym typeface="Bookman Old Style"/>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8" name="Google Shape;168;p31"/>
          <p:cNvSpPr>
            <a:spLocks noGrp="1"/>
          </p:cNvSpPr>
          <p:nvPr>
            <p:ph type="pic" idx="4"/>
          </p:nvPr>
        </p:nvSpPr>
        <p:spPr>
          <a:xfrm>
            <a:off x="775466" y="4684106"/>
            <a:ext cx="1323975" cy="247650"/>
          </a:xfrm>
          <a:prstGeom prst="rect">
            <a:avLst/>
          </a:prstGeom>
          <a:noFill/>
          <a:ln>
            <a:noFill/>
          </a:ln>
        </p:spPr>
      </p:sp>
      <p:sp>
        <p:nvSpPr>
          <p:cNvPr id="169" name="Google Shape;169;p31"/>
          <p:cNvSpPr txBox="1">
            <a:spLocks noGrp="1"/>
          </p:cNvSpPr>
          <p:nvPr>
            <p:ph type="body" idx="5"/>
          </p:nvPr>
        </p:nvSpPr>
        <p:spPr>
          <a:xfrm>
            <a:off x="218996" y="564947"/>
            <a:ext cx="5677059" cy="317982"/>
          </a:xfrm>
          <a:prstGeom prst="rect">
            <a:avLst/>
          </a:prstGeom>
          <a:noFill/>
          <a:ln>
            <a:noFill/>
          </a:ln>
        </p:spPr>
        <p:txBody>
          <a:bodyPr spcFirstLastPara="1" wrap="square" lIns="68575" tIns="34275" rIns="68575" bIns="34275" anchor="ctr" anchorCtr="0">
            <a:noAutofit/>
          </a:bodyPr>
          <a:lstStyle>
            <a:lvl1pPr marL="457200" lvl="0" indent="-228600" algn="l">
              <a:lnSpc>
                <a:spcPct val="90000"/>
              </a:lnSpc>
              <a:spcBef>
                <a:spcPts val="800"/>
              </a:spcBef>
              <a:spcAft>
                <a:spcPts val="0"/>
              </a:spcAft>
              <a:buClr>
                <a:schemeClr val="dk1"/>
              </a:buClr>
              <a:buSzPts val="1200"/>
              <a:buFont typeface="Avenir"/>
              <a:buNone/>
              <a:defRPr sz="1200" b="0" i="0">
                <a:solidFill>
                  <a:schemeClr val="dk1"/>
                </a:solidFill>
                <a:latin typeface="Avenir"/>
                <a:ea typeface="Avenir"/>
                <a:cs typeface="Avenir"/>
                <a:sym typeface="Aveni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0" name="Google Shape;170;p31"/>
          <p:cNvSpPr txBox="1">
            <a:spLocks noGrp="1"/>
          </p:cNvSpPr>
          <p:nvPr>
            <p:ph type="sldNum" idx="12"/>
          </p:nvPr>
        </p:nvSpPr>
        <p:spPr>
          <a:xfrm>
            <a:off x="8466986" y="4685339"/>
            <a:ext cx="472801" cy="273844"/>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1100" b="0" i="0">
                <a:solidFill>
                  <a:schemeClr val="dk1"/>
                </a:solidFill>
                <a:latin typeface="Avenir"/>
                <a:ea typeface="Avenir"/>
                <a:cs typeface="Avenir"/>
                <a:sym typeface="Avenir"/>
              </a:defRPr>
            </a:lvl1pPr>
            <a:lvl2pPr marL="0" marR="0" lvl="1" indent="0" algn="ctr" rtl="0">
              <a:spcBef>
                <a:spcPts val="0"/>
              </a:spcBef>
              <a:buNone/>
              <a:defRPr sz="1100" b="0" i="0">
                <a:solidFill>
                  <a:schemeClr val="dk1"/>
                </a:solidFill>
                <a:latin typeface="Avenir"/>
                <a:ea typeface="Avenir"/>
                <a:cs typeface="Avenir"/>
                <a:sym typeface="Avenir"/>
              </a:defRPr>
            </a:lvl2pPr>
            <a:lvl3pPr marL="0" marR="0" lvl="2" indent="0" algn="ctr" rtl="0">
              <a:spcBef>
                <a:spcPts val="0"/>
              </a:spcBef>
              <a:buNone/>
              <a:defRPr sz="1100" b="0" i="0">
                <a:solidFill>
                  <a:schemeClr val="dk1"/>
                </a:solidFill>
                <a:latin typeface="Avenir"/>
                <a:ea typeface="Avenir"/>
                <a:cs typeface="Avenir"/>
                <a:sym typeface="Avenir"/>
              </a:defRPr>
            </a:lvl3pPr>
            <a:lvl4pPr marL="0" marR="0" lvl="3" indent="0" algn="ctr" rtl="0">
              <a:spcBef>
                <a:spcPts val="0"/>
              </a:spcBef>
              <a:buNone/>
              <a:defRPr sz="1100" b="0" i="0">
                <a:solidFill>
                  <a:schemeClr val="dk1"/>
                </a:solidFill>
                <a:latin typeface="Avenir"/>
                <a:ea typeface="Avenir"/>
                <a:cs typeface="Avenir"/>
                <a:sym typeface="Avenir"/>
              </a:defRPr>
            </a:lvl4pPr>
            <a:lvl5pPr marL="0" marR="0" lvl="4" indent="0" algn="ctr" rtl="0">
              <a:spcBef>
                <a:spcPts val="0"/>
              </a:spcBef>
              <a:buNone/>
              <a:defRPr sz="1100" b="0" i="0">
                <a:solidFill>
                  <a:schemeClr val="dk1"/>
                </a:solidFill>
                <a:latin typeface="Avenir"/>
                <a:ea typeface="Avenir"/>
                <a:cs typeface="Avenir"/>
                <a:sym typeface="Avenir"/>
              </a:defRPr>
            </a:lvl5pPr>
            <a:lvl6pPr marL="0" marR="0" lvl="5" indent="0" algn="ctr" rtl="0">
              <a:spcBef>
                <a:spcPts val="0"/>
              </a:spcBef>
              <a:buNone/>
              <a:defRPr sz="1100" b="0" i="0">
                <a:solidFill>
                  <a:schemeClr val="dk1"/>
                </a:solidFill>
                <a:latin typeface="Avenir"/>
                <a:ea typeface="Avenir"/>
                <a:cs typeface="Avenir"/>
                <a:sym typeface="Avenir"/>
              </a:defRPr>
            </a:lvl6pPr>
            <a:lvl7pPr marL="0" marR="0" lvl="6" indent="0" algn="ctr" rtl="0">
              <a:spcBef>
                <a:spcPts val="0"/>
              </a:spcBef>
              <a:buNone/>
              <a:defRPr sz="1100" b="0" i="0">
                <a:solidFill>
                  <a:schemeClr val="dk1"/>
                </a:solidFill>
                <a:latin typeface="Avenir"/>
                <a:ea typeface="Avenir"/>
                <a:cs typeface="Avenir"/>
                <a:sym typeface="Avenir"/>
              </a:defRPr>
            </a:lvl7pPr>
            <a:lvl8pPr marL="0" marR="0" lvl="7" indent="0" algn="ctr" rtl="0">
              <a:spcBef>
                <a:spcPts val="0"/>
              </a:spcBef>
              <a:buNone/>
              <a:defRPr sz="1100" b="0" i="0">
                <a:solidFill>
                  <a:schemeClr val="dk1"/>
                </a:solidFill>
                <a:latin typeface="Avenir"/>
                <a:ea typeface="Avenir"/>
                <a:cs typeface="Avenir"/>
                <a:sym typeface="Avenir"/>
              </a:defRPr>
            </a:lvl8pPr>
            <a:lvl9pPr marL="0" marR="0" lvl="8" indent="0" algn="ctr" rtl="0">
              <a:spcBef>
                <a:spcPts val="0"/>
              </a:spcBef>
              <a:buNone/>
              <a:defRPr sz="1100" b="0" i="0">
                <a:solidFill>
                  <a:schemeClr val="dk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
              <a:t>‹#›</a:t>
            </a:fld>
            <a:endParaRPr/>
          </a:p>
        </p:txBody>
      </p:sp>
      <p:sp>
        <p:nvSpPr>
          <p:cNvPr id="171" name="Google Shape;171;p31"/>
          <p:cNvSpPr txBox="1">
            <a:spLocks noGrp="1"/>
          </p:cNvSpPr>
          <p:nvPr>
            <p:ph type="body" idx="6"/>
          </p:nvPr>
        </p:nvSpPr>
        <p:spPr>
          <a:xfrm>
            <a:off x="6287784" y="1315288"/>
            <a:ext cx="2657475" cy="1284031"/>
          </a:xfrm>
          <a:prstGeom prst="rect">
            <a:avLst/>
          </a:prstGeom>
          <a:noFill/>
          <a:ln>
            <a:noFill/>
          </a:ln>
        </p:spPr>
        <p:txBody>
          <a:bodyPr spcFirstLastPara="1" wrap="square" lIns="68575" tIns="34275" rIns="68575" bIns="34275" anchor="t" anchorCtr="0">
            <a:noAutofit/>
          </a:bodyPr>
          <a:lstStyle>
            <a:lvl1pPr marL="457200" lvl="0" indent="-304800" algn="l">
              <a:lnSpc>
                <a:spcPct val="90000"/>
              </a:lnSpc>
              <a:spcBef>
                <a:spcPts val="800"/>
              </a:spcBef>
              <a:spcAft>
                <a:spcPts val="0"/>
              </a:spcAft>
              <a:buClr>
                <a:schemeClr val="dk1"/>
              </a:buClr>
              <a:buSzPts val="1200"/>
              <a:buChar char="•"/>
              <a:defRPr sz="1200" b="0" i="0">
                <a:latin typeface="Avenir"/>
                <a:ea typeface="Avenir"/>
                <a:cs typeface="Avenir"/>
                <a:sym typeface="Avenir"/>
              </a:defRPr>
            </a:lvl1pPr>
            <a:lvl2pPr marL="914400" lvl="1" indent="-298450" algn="l">
              <a:lnSpc>
                <a:spcPct val="90000"/>
              </a:lnSpc>
              <a:spcBef>
                <a:spcPts val="400"/>
              </a:spcBef>
              <a:spcAft>
                <a:spcPts val="0"/>
              </a:spcAft>
              <a:buClr>
                <a:schemeClr val="dk1"/>
              </a:buClr>
              <a:buSzPts val="1100"/>
              <a:buChar char="•"/>
              <a:defRPr sz="1100" b="0" i="0">
                <a:latin typeface="Avenir"/>
                <a:ea typeface="Avenir"/>
                <a:cs typeface="Avenir"/>
                <a:sym typeface="Avenir"/>
              </a:defRPr>
            </a:lvl2pPr>
            <a:lvl3pPr marL="1371600" lvl="2" indent="-285750" algn="l">
              <a:lnSpc>
                <a:spcPct val="90000"/>
              </a:lnSpc>
              <a:spcBef>
                <a:spcPts val="400"/>
              </a:spcBef>
              <a:spcAft>
                <a:spcPts val="0"/>
              </a:spcAft>
              <a:buClr>
                <a:schemeClr val="dk1"/>
              </a:buClr>
              <a:buSzPts val="900"/>
              <a:buChar char="•"/>
              <a:defRPr sz="900" b="0" i="0">
                <a:latin typeface="Avenir"/>
                <a:ea typeface="Avenir"/>
                <a:cs typeface="Avenir"/>
                <a:sym typeface="Avenir"/>
              </a:defRPr>
            </a:lvl3pPr>
            <a:lvl4pPr marL="1828800" lvl="3" indent="-279400" algn="l">
              <a:lnSpc>
                <a:spcPct val="90000"/>
              </a:lnSpc>
              <a:spcBef>
                <a:spcPts val="400"/>
              </a:spcBef>
              <a:spcAft>
                <a:spcPts val="0"/>
              </a:spcAft>
              <a:buClr>
                <a:schemeClr val="dk1"/>
              </a:buClr>
              <a:buSzPts val="800"/>
              <a:buChar char="•"/>
              <a:defRPr sz="800" b="0" i="0">
                <a:latin typeface="Avenir"/>
                <a:ea typeface="Avenir"/>
                <a:cs typeface="Avenir"/>
                <a:sym typeface="Avenir"/>
              </a:defRPr>
            </a:lvl4pPr>
            <a:lvl5pPr marL="2286000" lvl="4" indent="-279400" algn="l">
              <a:lnSpc>
                <a:spcPct val="90000"/>
              </a:lnSpc>
              <a:spcBef>
                <a:spcPts val="400"/>
              </a:spcBef>
              <a:spcAft>
                <a:spcPts val="0"/>
              </a:spcAft>
              <a:buClr>
                <a:schemeClr val="dk1"/>
              </a:buClr>
              <a:buSzPts val="800"/>
              <a:buChar char="•"/>
              <a:defRPr sz="800" b="0" i="0">
                <a:latin typeface="Avenir"/>
                <a:ea typeface="Avenir"/>
                <a:cs typeface="Avenir"/>
                <a:sym typeface="Aveni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2" name="Google Shape;172;p31"/>
          <p:cNvSpPr txBox="1">
            <a:spLocks noGrp="1"/>
          </p:cNvSpPr>
          <p:nvPr>
            <p:ph type="body" idx="7"/>
          </p:nvPr>
        </p:nvSpPr>
        <p:spPr>
          <a:xfrm>
            <a:off x="6287784" y="3087362"/>
            <a:ext cx="2657475" cy="1284031"/>
          </a:xfrm>
          <a:prstGeom prst="rect">
            <a:avLst/>
          </a:prstGeom>
          <a:noFill/>
          <a:ln>
            <a:noFill/>
          </a:ln>
        </p:spPr>
        <p:txBody>
          <a:bodyPr spcFirstLastPara="1" wrap="square" lIns="68575" tIns="34275" rIns="68575" bIns="34275" anchor="t" anchorCtr="0">
            <a:noAutofit/>
          </a:bodyPr>
          <a:lstStyle>
            <a:lvl1pPr marL="457200" lvl="0" indent="-304800" algn="l">
              <a:lnSpc>
                <a:spcPct val="90000"/>
              </a:lnSpc>
              <a:spcBef>
                <a:spcPts val="800"/>
              </a:spcBef>
              <a:spcAft>
                <a:spcPts val="0"/>
              </a:spcAft>
              <a:buClr>
                <a:schemeClr val="dk1"/>
              </a:buClr>
              <a:buSzPts val="1200"/>
              <a:buChar char="•"/>
              <a:defRPr sz="1200" b="0" i="0">
                <a:latin typeface="Avenir"/>
                <a:ea typeface="Avenir"/>
                <a:cs typeface="Avenir"/>
                <a:sym typeface="Avenir"/>
              </a:defRPr>
            </a:lvl1pPr>
            <a:lvl2pPr marL="914400" lvl="1" indent="-298450" algn="l">
              <a:lnSpc>
                <a:spcPct val="90000"/>
              </a:lnSpc>
              <a:spcBef>
                <a:spcPts val="400"/>
              </a:spcBef>
              <a:spcAft>
                <a:spcPts val="0"/>
              </a:spcAft>
              <a:buClr>
                <a:schemeClr val="dk1"/>
              </a:buClr>
              <a:buSzPts val="1100"/>
              <a:buChar char="•"/>
              <a:defRPr sz="1100" b="0" i="0">
                <a:latin typeface="Avenir"/>
                <a:ea typeface="Avenir"/>
                <a:cs typeface="Avenir"/>
                <a:sym typeface="Avenir"/>
              </a:defRPr>
            </a:lvl2pPr>
            <a:lvl3pPr marL="1371600" lvl="2" indent="-285750" algn="l">
              <a:lnSpc>
                <a:spcPct val="90000"/>
              </a:lnSpc>
              <a:spcBef>
                <a:spcPts val="400"/>
              </a:spcBef>
              <a:spcAft>
                <a:spcPts val="0"/>
              </a:spcAft>
              <a:buClr>
                <a:schemeClr val="dk1"/>
              </a:buClr>
              <a:buSzPts val="900"/>
              <a:buChar char="•"/>
              <a:defRPr sz="900" b="0" i="0">
                <a:latin typeface="Avenir"/>
                <a:ea typeface="Avenir"/>
                <a:cs typeface="Avenir"/>
                <a:sym typeface="Avenir"/>
              </a:defRPr>
            </a:lvl3pPr>
            <a:lvl4pPr marL="1828800" lvl="3" indent="-279400" algn="l">
              <a:lnSpc>
                <a:spcPct val="90000"/>
              </a:lnSpc>
              <a:spcBef>
                <a:spcPts val="400"/>
              </a:spcBef>
              <a:spcAft>
                <a:spcPts val="0"/>
              </a:spcAft>
              <a:buClr>
                <a:schemeClr val="dk1"/>
              </a:buClr>
              <a:buSzPts val="800"/>
              <a:buChar char="•"/>
              <a:defRPr sz="800" b="0" i="0">
                <a:latin typeface="Avenir"/>
                <a:ea typeface="Avenir"/>
                <a:cs typeface="Avenir"/>
                <a:sym typeface="Avenir"/>
              </a:defRPr>
            </a:lvl4pPr>
            <a:lvl5pPr marL="2286000" lvl="4" indent="-279400" algn="l">
              <a:lnSpc>
                <a:spcPct val="90000"/>
              </a:lnSpc>
              <a:spcBef>
                <a:spcPts val="400"/>
              </a:spcBef>
              <a:spcAft>
                <a:spcPts val="0"/>
              </a:spcAft>
              <a:buClr>
                <a:schemeClr val="dk1"/>
              </a:buClr>
              <a:buSzPts val="800"/>
              <a:buChar char="•"/>
              <a:defRPr sz="800" b="0" i="0">
                <a:latin typeface="Avenir"/>
                <a:ea typeface="Avenir"/>
                <a:cs typeface="Avenir"/>
                <a:sym typeface="Aveni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pos="126">
          <p15:clr>
            <a:srgbClr val="FBAE40"/>
          </p15:clr>
        </p15:guide>
        <p15:guide id="2" pos="3708">
          <p15:clr>
            <a:srgbClr val="FBAE40"/>
          </p15:clr>
        </p15:guide>
        <p15:guide id="3" orient="horz" pos="558">
          <p15:clr>
            <a:srgbClr val="FBAE40"/>
          </p15:clr>
        </p15:guide>
        <p15:guide id="4" orient="horz" pos="2682">
          <p15:clr>
            <a:srgbClr val="FBAE40"/>
          </p15:clr>
        </p15:guide>
        <p15:guide id="5" pos="3834">
          <p15:clr>
            <a:srgbClr val="FBAE40"/>
          </p15:clr>
        </p15:guide>
        <p15:guide id="6" pos="3960">
          <p15:clr>
            <a:srgbClr val="FBAE40"/>
          </p15:clr>
        </p15:guide>
        <p15:guide id="7" pos="563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_2-panel blue and white_no client logo">
  <p:cSld name="1_2-panel blue and white_no client logo">
    <p:spTree>
      <p:nvGrpSpPr>
        <p:cNvPr id="1" name="Shape 173"/>
        <p:cNvGrpSpPr/>
        <p:nvPr/>
      </p:nvGrpSpPr>
      <p:grpSpPr>
        <a:xfrm>
          <a:off x="0" y="0"/>
          <a:ext cx="0" cy="0"/>
          <a:chOff x="0" y="0"/>
          <a:chExt cx="0" cy="0"/>
        </a:xfrm>
      </p:grpSpPr>
      <p:sp>
        <p:nvSpPr>
          <p:cNvPr id="174" name="Google Shape;174;p32"/>
          <p:cNvSpPr/>
          <p:nvPr/>
        </p:nvSpPr>
        <p:spPr>
          <a:xfrm>
            <a:off x="6086475" y="-3619"/>
            <a:ext cx="3057525" cy="5143500"/>
          </a:xfrm>
          <a:prstGeom prst="rect">
            <a:avLst/>
          </a:prstGeom>
          <a:solidFill>
            <a:srgbClr val="D4F7F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venir"/>
              <a:ea typeface="Avenir"/>
              <a:cs typeface="Avenir"/>
              <a:sym typeface="Avenir"/>
            </a:endParaRPr>
          </a:p>
        </p:txBody>
      </p:sp>
      <p:pic>
        <p:nvPicPr>
          <p:cNvPr id="175" name="Google Shape;175;p32"/>
          <p:cNvPicPr preferRelativeResize="0"/>
          <p:nvPr/>
        </p:nvPicPr>
        <p:blipFill rotWithShape="1">
          <a:blip r:embed="rId2">
            <a:alphaModFix/>
          </a:blip>
          <a:srcRect/>
          <a:stretch/>
        </p:blipFill>
        <p:spPr>
          <a:xfrm>
            <a:off x="209392" y="4596200"/>
            <a:ext cx="419472" cy="419472"/>
          </a:xfrm>
          <a:prstGeom prst="rect">
            <a:avLst/>
          </a:prstGeom>
          <a:noFill/>
          <a:ln>
            <a:noFill/>
          </a:ln>
        </p:spPr>
      </p:pic>
      <p:sp>
        <p:nvSpPr>
          <p:cNvPr id="176" name="Google Shape;176;p32"/>
          <p:cNvSpPr txBox="1">
            <a:spLocks noGrp="1"/>
          </p:cNvSpPr>
          <p:nvPr>
            <p:ph type="body" idx="1"/>
          </p:nvPr>
        </p:nvSpPr>
        <p:spPr>
          <a:xfrm>
            <a:off x="209391" y="246965"/>
            <a:ext cx="5677059" cy="317982"/>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2100"/>
              <a:buFont typeface="Bookman Old Style"/>
              <a:buNone/>
              <a:defRPr sz="2100" b="1" i="0">
                <a:solidFill>
                  <a:schemeClr val="dk1"/>
                </a:solidFill>
                <a:latin typeface="Bookman Old Style"/>
                <a:ea typeface="Bookman Old Style"/>
                <a:cs typeface="Bookman Old Style"/>
                <a:sym typeface="Bookman Old Style"/>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7" name="Google Shape;177;p32"/>
          <p:cNvSpPr txBox="1">
            <a:spLocks noGrp="1"/>
          </p:cNvSpPr>
          <p:nvPr>
            <p:ph type="body" idx="2"/>
          </p:nvPr>
        </p:nvSpPr>
        <p:spPr>
          <a:xfrm>
            <a:off x="209391" y="564947"/>
            <a:ext cx="5677059" cy="317982"/>
          </a:xfrm>
          <a:prstGeom prst="rect">
            <a:avLst/>
          </a:prstGeom>
          <a:noFill/>
          <a:ln>
            <a:noFill/>
          </a:ln>
        </p:spPr>
        <p:txBody>
          <a:bodyPr spcFirstLastPara="1" wrap="square" lIns="68575" tIns="34275" rIns="68575" bIns="34275" anchor="ctr" anchorCtr="0">
            <a:noAutofit/>
          </a:bodyPr>
          <a:lstStyle>
            <a:lvl1pPr marL="457200" lvl="0" indent="-228600" algn="l">
              <a:lnSpc>
                <a:spcPct val="90000"/>
              </a:lnSpc>
              <a:spcBef>
                <a:spcPts val="800"/>
              </a:spcBef>
              <a:spcAft>
                <a:spcPts val="0"/>
              </a:spcAft>
              <a:buClr>
                <a:schemeClr val="dk1"/>
              </a:buClr>
              <a:buSzPts val="1200"/>
              <a:buFont typeface="Avenir"/>
              <a:buNone/>
              <a:defRPr sz="1200" b="0" i="0">
                <a:solidFill>
                  <a:schemeClr val="dk1"/>
                </a:solidFill>
                <a:latin typeface="Avenir"/>
                <a:ea typeface="Avenir"/>
                <a:cs typeface="Avenir"/>
                <a:sym typeface="Aveni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8" name="Google Shape;178;p32"/>
          <p:cNvSpPr txBox="1">
            <a:spLocks noGrp="1"/>
          </p:cNvSpPr>
          <p:nvPr>
            <p:ph type="sldNum" idx="12"/>
          </p:nvPr>
        </p:nvSpPr>
        <p:spPr>
          <a:xfrm>
            <a:off x="8466986" y="4685339"/>
            <a:ext cx="472801" cy="273844"/>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1100" b="0" i="0">
                <a:solidFill>
                  <a:schemeClr val="dk1"/>
                </a:solidFill>
                <a:latin typeface="Avenir"/>
                <a:ea typeface="Avenir"/>
                <a:cs typeface="Avenir"/>
                <a:sym typeface="Avenir"/>
              </a:defRPr>
            </a:lvl1pPr>
            <a:lvl2pPr marL="0" marR="0" lvl="1" indent="0" algn="ctr" rtl="0">
              <a:spcBef>
                <a:spcPts val="0"/>
              </a:spcBef>
              <a:buNone/>
              <a:defRPr sz="1100" b="0" i="0">
                <a:solidFill>
                  <a:schemeClr val="dk1"/>
                </a:solidFill>
                <a:latin typeface="Avenir"/>
                <a:ea typeface="Avenir"/>
                <a:cs typeface="Avenir"/>
                <a:sym typeface="Avenir"/>
              </a:defRPr>
            </a:lvl2pPr>
            <a:lvl3pPr marL="0" marR="0" lvl="2" indent="0" algn="ctr" rtl="0">
              <a:spcBef>
                <a:spcPts val="0"/>
              </a:spcBef>
              <a:buNone/>
              <a:defRPr sz="1100" b="0" i="0">
                <a:solidFill>
                  <a:schemeClr val="dk1"/>
                </a:solidFill>
                <a:latin typeface="Avenir"/>
                <a:ea typeface="Avenir"/>
                <a:cs typeface="Avenir"/>
                <a:sym typeface="Avenir"/>
              </a:defRPr>
            </a:lvl3pPr>
            <a:lvl4pPr marL="0" marR="0" lvl="3" indent="0" algn="ctr" rtl="0">
              <a:spcBef>
                <a:spcPts val="0"/>
              </a:spcBef>
              <a:buNone/>
              <a:defRPr sz="1100" b="0" i="0">
                <a:solidFill>
                  <a:schemeClr val="dk1"/>
                </a:solidFill>
                <a:latin typeface="Avenir"/>
                <a:ea typeface="Avenir"/>
                <a:cs typeface="Avenir"/>
                <a:sym typeface="Avenir"/>
              </a:defRPr>
            </a:lvl4pPr>
            <a:lvl5pPr marL="0" marR="0" lvl="4" indent="0" algn="ctr" rtl="0">
              <a:spcBef>
                <a:spcPts val="0"/>
              </a:spcBef>
              <a:buNone/>
              <a:defRPr sz="1100" b="0" i="0">
                <a:solidFill>
                  <a:schemeClr val="dk1"/>
                </a:solidFill>
                <a:latin typeface="Avenir"/>
                <a:ea typeface="Avenir"/>
                <a:cs typeface="Avenir"/>
                <a:sym typeface="Avenir"/>
              </a:defRPr>
            </a:lvl5pPr>
            <a:lvl6pPr marL="0" marR="0" lvl="5" indent="0" algn="ctr" rtl="0">
              <a:spcBef>
                <a:spcPts val="0"/>
              </a:spcBef>
              <a:buNone/>
              <a:defRPr sz="1100" b="0" i="0">
                <a:solidFill>
                  <a:schemeClr val="dk1"/>
                </a:solidFill>
                <a:latin typeface="Avenir"/>
                <a:ea typeface="Avenir"/>
                <a:cs typeface="Avenir"/>
                <a:sym typeface="Avenir"/>
              </a:defRPr>
            </a:lvl6pPr>
            <a:lvl7pPr marL="0" marR="0" lvl="6" indent="0" algn="ctr" rtl="0">
              <a:spcBef>
                <a:spcPts val="0"/>
              </a:spcBef>
              <a:buNone/>
              <a:defRPr sz="1100" b="0" i="0">
                <a:solidFill>
                  <a:schemeClr val="dk1"/>
                </a:solidFill>
                <a:latin typeface="Avenir"/>
                <a:ea typeface="Avenir"/>
                <a:cs typeface="Avenir"/>
                <a:sym typeface="Avenir"/>
              </a:defRPr>
            </a:lvl7pPr>
            <a:lvl8pPr marL="0" marR="0" lvl="7" indent="0" algn="ctr" rtl="0">
              <a:spcBef>
                <a:spcPts val="0"/>
              </a:spcBef>
              <a:buNone/>
              <a:defRPr sz="1100" b="0" i="0">
                <a:solidFill>
                  <a:schemeClr val="dk1"/>
                </a:solidFill>
                <a:latin typeface="Avenir"/>
                <a:ea typeface="Avenir"/>
                <a:cs typeface="Avenir"/>
                <a:sym typeface="Avenir"/>
              </a:defRPr>
            </a:lvl8pPr>
            <a:lvl9pPr marL="0" marR="0" lvl="8" indent="0" algn="ctr" rtl="0">
              <a:spcBef>
                <a:spcPts val="0"/>
              </a:spcBef>
              <a:buNone/>
              <a:defRPr sz="1100" b="0" i="0">
                <a:solidFill>
                  <a:schemeClr val="dk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
              <a:t>‹#›</a:t>
            </a:fld>
            <a:endParaRPr/>
          </a:p>
        </p:txBody>
      </p:sp>
      <p:sp>
        <p:nvSpPr>
          <p:cNvPr id="179" name="Google Shape;179;p32"/>
          <p:cNvSpPr txBox="1">
            <a:spLocks noGrp="1"/>
          </p:cNvSpPr>
          <p:nvPr>
            <p:ph type="body" idx="3"/>
          </p:nvPr>
        </p:nvSpPr>
        <p:spPr>
          <a:xfrm>
            <a:off x="6287784" y="884213"/>
            <a:ext cx="2652002" cy="419472"/>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b="1" i="0">
                <a:solidFill>
                  <a:schemeClr val="dk1"/>
                </a:solidFill>
                <a:latin typeface="Avenir"/>
                <a:ea typeface="Avenir"/>
                <a:cs typeface="Avenir"/>
                <a:sym typeface="Aveni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0" name="Google Shape;180;p32"/>
          <p:cNvSpPr txBox="1">
            <a:spLocks noGrp="1"/>
          </p:cNvSpPr>
          <p:nvPr>
            <p:ph type="body" idx="4"/>
          </p:nvPr>
        </p:nvSpPr>
        <p:spPr>
          <a:xfrm>
            <a:off x="6287784" y="2645744"/>
            <a:ext cx="2652002" cy="419472"/>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b="1" i="0">
                <a:solidFill>
                  <a:schemeClr val="dk1"/>
                </a:solidFill>
                <a:latin typeface="Avenir"/>
                <a:ea typeface="Avenir"/>
                <a:cs typeface="Avenir"/>
                <a:sym typeface="Aveni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1" name="Google Shape;181;p32"/>
          <p:cNvSpPr txBox="1">
            <a:spLocks noGrp="1"/>
          </p:cNvSpPr>
          <p:nvPr>
            <p:ph type="body" idx="5"/>
          </p:nvPr>
        </p:nvSpPr>
        <p:spPr>
          <a:xfrm>
            <a:off x="6287784" y="1315288"/>
            <a:ext cx="2657475" cy="1284031"/>
          </a:xfrm>
          <a:prstGeom prst="rect">
            <a:avLst/>
          </a:prstGeom>
          <a:noFill/>
          <a:ln>
            <a:noFill/>
          </a:ln>
        </p:spPr>
        <p:txBody>
          <a:bodyPr spcFirstLastPara="1" wrap="square" lIns="68575" tIns="34275" rIns="68575" bIns="34275" anchor="t" anchorCtr="0">
            <a:noAutofit/>
          </a:bodyPr>
          <a:lstStyle>
            <a:lvl1pPr marL="457200" lvl="0" indent="-304800" algn="l">
              <a:lnSpc>
                <a:spcPct val="90000"/>
              </a:lnSpc>
              <a:spcBef>
                <a:spcPts val="800"/>
              </a:spcBef>
              <a:spcAft>
                <a:spcPts val="0"/>
              </a:spcAft>
              <a:buClr>
                <a:schemeClr val="dk1"/>
              </a:buClr>
              <a:buSzPts val="1200"/>
              <a:buChar char="•"/>
              <a:defRPr sz="1200" b="0" i="0">
                <a:latin typeface="Avenir"/>
                <a:ea typeface="Avenir"/>
                <a:cs typeface="Avenir"/>
                <a:sym typeface="Avenir"/>
              </a:defRPr>
            </a:lvl1pPr>
            <a:lvl2pPr marL="914400" lvl="1" indent="-298450" algn="l">
              <a:lnSpc>
                <a:spcPct val="90000"/>
              </a:lnSpc>
              <a:spcBef>
                <a:spcPts val="400"/>
              </a:spcBef>
              <a:spcAft>
                <a:spcPts val="0"/>
              </a:spcAft>
              <a:buClr>
                <a:schemeClr val="dk1"/>
              </a:buClr>
              <a:buSzPts val="1100"/>
              <a:buChar char="•"/>
              <a:defRPr sz="1100" b="0" i="0">
                <a:latin typeface="Avenir"/>
                <a:ea typeface="Avenir"/>
                <a:cs typeface="Avenir"/>
                <a:sym typeface="Avenir"/>
              </a:defRPr>
            </a:lvl2pPr>
            <a:lvl3pPr marL="1371600" lvl="2" indent="-285750" algn="l">
              <a:lnSpc>
                <a:spcPct val="90000"/>
              </a:lnSpc>
              <a:spcBef>
                <a:spcPts val="400"/>
              </a:spcBef>
              <a:spcAft>
                <a:spcPts val="0"/>
              </a:spcAft>
              <a:buClr>
                <a:schemeClr val="dk1"/>
              </a:buClr>
              <a:buSzPts val="900"/>
              <a:buChar char="•"/>
              <a:defRPr sz="900" b="0" i="0">
                <a:latin typeface="Avenir"/>
                <a:ea typeface="Avenir"/>
                <a:cs typeface="Avenir"/>
                <a:sym typeface="Avenir"/>
              </a:defRPr>
            </a:lvl3pPr>
            <a:lvl4pPr marL="1828800" lvl="3" indent="-279400" algn="l">
              <a:lnSpc>
                <a:spcPct val="90000"/>
              </a:lnSpc>
              <a:spcBef>
                <a:spcPts val="400"/>
              </a:spcBef>
              <a:spcAft>
                <a:spcPts val="0"/>
              </a:spcAft>
              <a:buClr>
                <a:schemeClr val="dk1"/>
              </a:buClr>
              <a:buSzPts val="800"/>
              <a:buChar char="•"/>
              <a:defRPr sz="800" b="0" i="0">
                <a:latin typeface="Avenir"/>
                <a:ea typeface="Avenir"/>
                <a:cs typeface="Avenir"/>
                <a:sym typeface="Avenir"/>
              </a:defRPr>
            </a:lvl4pPr>
            <a:lvl5pPr marL="2286000" lvl="4" indent="-279400" algn="l">
              <a:lnSpc>
                <a:spcPct val="90000"/>
              </a:lnSpc>
              <a:spcBef>
                <a:spcPts val="400"/>
              </a:spcBef>
              <a:spcAft>
                <a:spcPts val="0"/>
              </a:spcAft>
              <a:buClr>
                <a:schemeClr val="dk1"/>
              </a:buClr>
              <a:buSzPts val="800"/>
              <a:buChar char="•"/>
              <a:defRPr sz="800" b="0" i="0">
                <a:latin typeface="Avenir"/>
                <a:ea typeface="Avenir"/>
                <a:cs typeface="Avenir"/>
                <a:sym typeface="Aveni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2" name="Google Shape;182;p32"/>
          <p:cNvSpPr txBox="1">
            <a:spLocks noGrp="1"/>
          </p:cNvSpPr>
          <p:nvPr>
            <p:ph type="body" idx="6"/>
          </p:nvPr>
        </p:nvSpPr>
        <p:spPr>
          <a:xfrm>
            <a:off x="6287784" y="3087362"/>
            <a:ext cx="2657475" cy="1284031"/>
          </a:xfrm>
          <a:prstGeom prst="rect">
            <a:avLst/>
          </a:prstGeom>
          <a:noFill/>
          <a:ln>
            <a:noFill/>
          </a:ln>
        </p:spPr>
        <p:txBody>
          <a:bodyPr spcFirstLastPara="1" wrap="square" lIns="68575" tIns="34275" rIns="68575" bIns="34275" anchor="t" anchorCtr="0">
            <a:noAutofit/>
          </a:bodyPr>
          <a:lstStyle>
            <a:lvl1pPr marL="457200" lvl="0" indent="-304800" algn="l">
              <a:lnSpc>
                <a:spcPct val="90000"/>
              </a:lnSpc>
              <a:spcBef>
                <a:spcPts val="800"/>
              </a:spcBef>
              <a:spcAft>
                <a:spcPts val="0"/>
              </a:spcAft>
              <a:buClr>
                <a:schemeClr val="dk1"/>
              </a:buClr>
              <a:buSzPts val="1200"/>
              <a:buChar char="•"/>
              <a:defRPr sz="1200" b="0" i="0">
                <a:latin typeface="Avenir"/>
                <a:ea typeface="Avenir"/>
                <a:cs typeface="Avenir"/>
                <a:sym typeface="Avenir"/>
              </a:defRPr>
            </a:lvl1pPr>
            <a:lvl2pPr marL="914400" lvl="1" indent="-298450" algn="l">
              <a:lnSpc>
                <a:spcPct val="90000"/>
              </a:lnSpc>
              <a:spcBef>
                <a:spcPts val="400"/>
              </a:spcBef>
              <a:spcAft>
                <a:spcPts val="0"/>
              </a:spcAft>
              <a:buClr>
                <a:schemeClr val="dk1"/>
              </a:buClr>
              <a:buSzPts val="1100"/>
              <a:buChar char="•"/>
              <a:defRPr sz="1100" b="0" i="0">
                <a:latin typeface="Avenir"/>
                <a:ea typeface="Avenir"/>
                <a:cs typeface="Avenir"/>
                <a:sym typeface="Avenir"/>
              </a:defRPr>
            </a:lvl2pPr>
            <a:lvl3pPr marL="1371600" lvl="2" indent="-285750" algn="l">
              <a:lnSpc>
                <a:spcPct val="90000"/>
              </a:lnSpc>
              <a:spcBef>
                <a:spcPts val="400"/>
              </a:spcBef>
              <a:spcAft>
                <a:spcPts val="0"/>
              </a:spcAft>
              <a:buClr>
                <a:schemeClr val="dk1"/>
              </a:buClr>
              <a:buSzPts val="900"/>
              <a:buChar char="•"/>
              <a:defRPr sz="900" b="0" i="0">
                <a:latin typeface="Avenir"/>
                <a:ea typeface="Avenir"/>
                <a:cs typeface="Avenir"/>
                <a:sym typeface="Avenir"/>
              </a:defRPr>
            </a:lvl3pPr>
            <a:lvl4pPr marL="1828800" lvl="3" indent="-279400" algn="l">
              <a:lnSpc>
                <a:spcPct val="90000"/>
              </a:lnSpc>
              <a:spcBef>
                <a:spcPts val="400"/>
              </a:spcBef>
              <a:spcAft>
                <a:spcPts val="0"/>
              </a:spcAft>
              <a:buClr>
                <a:schemeClr val="dk1"/>
              </a:buClr>
              <a:buSzPts val="800"/>
              <a:buChar char="•"/>
              <a:defRPr sz="800" b="0" i="0">
                <a:latin typeface="Avenir"/>
                <a:ea typeface="Avenir"/>
                <a:cs typeface="Avenir"/>
                <a:sym typeface="Avenir"/>
              </a:defRPr>
            </a:lvl4pPr>
            <a:lvl5pPr marL="2286000" lvl="4" indent="-279400" algn="l">
              <a:lnSpc>
                <a:spcPct val="90000"/>
              </a:lnSpc>
              <a:spcBef>
                <a:spcPts val="400"/>
              </a:spcBef>
              <a:spcAft>
                <a:spcPts val="0"/>
              </a:spcAft>
              <a:buClr>
                <a:schemeClr val="dk1"/>
              </a:buClr>
              <a:buSzPts val="800"/>
              <a:buChar char="•"/>
              <a:defRPr sz="800" b="0" i="0">
                <a:latin typeface="Avenir"/>
                <a:ea typeface="Avenir"/>
                <a:cs typeface="Avenir"/>
                <a:sym typeface="Aveni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pos="126">
          <p15:clr>
            <a:srgbClr val="FBAE40"/>
          </p15:clr>
        </p15:guide>
        <p15:guide id="2" orient="horz" pos="558">
          <p15:clr>
            <a:srgbClr val="FBAE40"/>
          </p15:clr>
        </p15:guide>
        <p15:guide id="3" orient="horz" pos="2682">
          <p15:clr>
            <a:srgbClr val="FBAE40"/>
          </p15:clr>
        </p15:guide>
        <p15:guide id="4" pos="3960">
          <p15:clr>
            <a:srgbClr val="FBAE40"/>
          </p15:clr>
        </p15:guide>
        <p15:guide id="5" pos="563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panel black and white_client logo">
  <p:cSld name="2-panel black and white_client logo">
    <p:spTree>
      <p:nvGrpSpPr>
        <p:cNvPr id="1" name="Shape 183"/>
        <p:cNvGrpSpPr/>
        <p:nvPr/>
      </p:nvGrpSpPr>
      <p:grpSpPr>
        <a:xfrm>
          <a:off x="0" y="0"/>
          <a:ext cx="0" cy="0"/>
          <a:chOff x="0" y="0"/>
          <a:chExt cx="0" cy="0"/>
        </a:xfrm>
      </p:grpSpPr>
      <p:pic>
        <p:nvPicPr>
          <p:cNvPr id="184" name="Google Shape;184;p33"/>
          <p:cNvPicPr preferRelativeResize="0"/>
          <p:nvPr/>
        </p:nvPicPr>
        <p:blipFill rotWithShape="1">
          <a:blip r:embed="rId2">
            <a:alphaModFix/>
          </a:blip>
          <a:srcRect/>
          <a:stretch/>
        </p:blipFill>
        <p:spPr>
          <a:xfrm>
            <a:off x="209392" y="4596200"/>
            <a:ext cx="419472" cy="419472"/>
          </a:xfrm>
          <a:prstGeom prst="rect">
            <a:avLst/>
          </a:prstGeom>
          <a:noFill/>
          <a:ln>
            <a:noFill/>
          </a:ln>
        </p:spPr>
      </p:pic>
      <p:cxnSp>
        <p:nvCxnSpPr>
          <p:cNvPr id="185" name="Google Shape;185;p33"/>
          <p:cNvCxnSpPr/>
          <p:nvPr/>
        </p:nvCxnSpPr>
        <p:spPr>
          <a:xfrm rot="10800000">
            <a:off x="664369" y="4696178"/>
            <a:ext cx="0" cy="229534"/>
          </a:xfrm>
          <a:prstGeom prst="straightConnector1">
            <a:avLst/>
          </a:prstGeom>
          <a:noFill/>
          <a:ln w="19050" cap="flat" cmpd="sng">
            <a:solidFill>
              <a:schemeClr val="dk1"/>
            </a:solidFill>
            <a:prstDash val="solid"/>
            <a:miter lim="800000"/>
            <a:headEnd type="none" w="sm" len="sm"/>
            <a:tailEnd type="none" w="sm" len="sm"/>
          </a:ln>
        </p:spPr>
      </p:cxnSp>
      <p:sp>
        <p:nvSpPr>
          <p:cNvPr id="186" name="Google Shape;186;p33"/>
          <p:cNvSpPr txBox="1">
            <a:spLocks noGrp="1"/>
          </p:cNvSpPr>
          <p:nvPr>
            <p:ph type="body" idx="1"/>
          </p:nvPr>
        </p:nvSpPr>
        <p:spPr>
          <a:xfrm>
            <a:off x="4572000" y="0"/>
            <a:ext cx="4572000" cy="5143500"/>
          </a:xfrm>
          <a:prstGeom prst="rect">
            <a:avLst/>
          </a:prstGeom>
          <a:solidFill>
            <a:schemeClr val="lt2"/>
          </a:solid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1"/>
              </a:buClr>
              <a:buSzPts val="2100"/>
              <a:buNone/>
              <a:defRPr>
                <a:solidFill>
                  <a:schemeClr val="lt1"/>
                </a:solidFill>
              </a:defRPr>
            </a:lvl1pPr>
            <a:lvl2pPr marL="914400" lvl="1" indent="-342900" algn="l">
              <a:lnSpc>
                <a:spcPct val="90000"/>
              </a:lnSpc>
              <a:spcBef>
                <a:spcPts val="400"/>
              </a:spcBef>
              <a:spcAft>
                <a:spcPts val="0"/>
              </a:spcAft>
              <a:buClr>
                <a:schemeClr val="lt1"/>
              </a:buClr>
              <a:buSzPts val="1800"/>
              <a:buChar char="•"/>
              <a:defRPr>
                <a:solidFill>
                  <a:schemeClr val="lt1"/>
                </a:solidFill>
              </a:defRPr>
            </a:lvl2pPr>
            <a:lvl3pPr marL="1371600" lvl="2" indent="-323850" algn="l">
              <a:lnSpc>
                <a:spcPct val="90000"/>
              </a:lnSpc>
              <a:spcBef>
                <a:spcPts val="400"/>
              </a:spcBef>
              <a:spcAft>
                <a:spcPts val="0"/>
              </a:spcAft>
              <a:buClr>
                <a:schemeClr val="lt1"/>
              </a:buClr>
              <a:buSzPts val="1500"/>
              <a:buChar char="•"/>
              <a:defRPr>
                <a:solidFill>
                  <a:schemeClr val="lt1"/>
                </a:solidFill>
              </a:defRPr>
            </a:lvl3pPr>
            <a:lvl4pPr marL="1828800" lvl="3" indent="-317500" algn="l">
              <a:lnSpc>
                <a:spcPct val="90000"/>
              </a:lnSpc>
              <a:spcBef>
                <a:spcPts val="400"/>
              </a:spcBef>
              <a:spcAft>
                <a:spcPts val="0"/>
              </a:spcAft>
              <a:buClr>
                <a:schemeClr val="lt1"/>
              </a:buClr>
              <a:buSzPts val="1400"/>
              <a:buChar char="•"/>
              <a:defRPr>
                <a:solidFill>
                  <a:schemeClr val="lt1"/>
                </a:solidFill>
              </a:defRPr>
            </a:lvl4pPr>
            <a:lvl5pPr marL="2286000" lvl="4" indent="-317500" algn="l">
              <a:lnSpc>
                <a:spcPct val="90000"/>
              </a:lnSpc>
              <a:spcBef>
                <a:spcPts val="400"/>
              </a:spcBef>
              <a:spcAft>
                <a:spcPts val="0"/>
              </a:spcAft>
              <a:buClr>
                <a:schemeClr val="lt1"/>
              </a:buClr>
              <a:buSzPts val="1400"/>
              <a:buChar char="•"/>
              <a:defRPr>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7" name="Google Shape;187;p33"/>
          <p:cNvSpPr txBox="1">
            <a:spLocks noGrp="1"/>
          </p:cNvSpPr>
          <p:nvPr>
            <p:ph type="body" idx="2"/>
          </p:nvPr>
        </p:nvSpPr>
        <p:spPr>
          <a:xfrm>
            <a:off x="419128" y="919595"/>
            <a:ext cx="3752822" cy="419472"/>
          </a:xfrm>
          <a:prstGeom prst="rect">
            <a:avLst/>
          </a:prstGeom>
          <a:noFill/>
          <a:ln>
            <a:noFill/>
          </a:ln>
        </p:spPr>
        <p:txBody>
          <a:bodyPr spcFirstLastPara="1" wrap="square" lIns="68575" tIns="34275" rIns="68575" bIns="34275" anchor="ctr" anchorCtr="0">
            <a:noAutofit/>
          </a:bodyPr>
          <a:lstStyle>
            <a:lvl1pPr marL="457200" lvl="0" indent="-228600" algn="l">
              <a:lnSpc>
                <a:spcPct val="90000"/>
              </a:lnSpc>
              <a:spcBef>
                <a:spcPts val="800"/>
              </a:spcBef>
              <a:spcAft>
                <a:spcPts val="0"/>
              </a:spcAft>
              <a:buClr>
                <a:schemeClr val="dk1"/>
              </a:buClr>
              <a:buSzPts val="1800"/>
              <a:buNone/>
              <a:defRPr sz="1800" b="1" i="0">
                <a:latin typeface="Bookman Old Style"/>
                <a:ea typeface="Bookman Old Style"/>
                <a:cs typeface="Bookman Old Style"/>
                <a:sym typeface="Bookman Old Style"/>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8" name="Google Shape;188;p33"/>
          <p:cNvSpPr txBox="1">
            <a:spLocks noGrp="1"/>
          </p:cNvSpPr>
          <p:nvPr>
            <p:ph type="body" idx="3"/>
          </p:nvPr>
        </p:nvSpPr>
        <p:spPr>
          <a:xfrm>
            <a:off x="411728" y="1339067"/>
            <a:ext cx="3752822" cy="419472"/>
          </a:xfrm>
          <a:prstGeom prst="rect">
            <a:avLst/>
          </a:prstGeom>
          <a:noFill/>
          <a:ln>
            <a:noFill/>
          </a:ln>
        </p:spPr>
        <p:txBody>
          <a:bodyPr spcFirstLastPara="1" wrap="square" lIns="68575" tIns="34275" rIns="68575" bIns="34275" anchor="ctr" anchorCtr="0">
            <a:noAutofit/>
          </a:bodyPr>
          <a:lstStyle>
            <a:lvl1pPr marL="457200" lvl="0" indent="-228600" algn="l">
              <a:lnSpc>
                <a:spcPct val="90000"/>
              </a:lnSpc>
              <a:spcBef>
                <a:spcPts val="800"/>
              </a:spcBef>
              <a:spcAft>
                <a:spcPts val="0"/>
              </a:spcAft>
              <a:buClr>
                <a:schemeClr val="dk1"/>
              </a:buClr>
              <a:buSzPts val="1200"/>
              <a:buNone/>
              <a:defRPr sz="1200" b="0" i="0">
                <a:latin typeface="Avenir"/>
                <a:ea typeface="Avenir"/>
                <a:cs typeface="Avenir"/>
                <a:sym typeface="Aveni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9" name="Google Shape;189;p33"/>
          <p:cNvSpPr txBox="1">
            <a:spLocks noGrp="1"/>
          </p:cNvSpPr>
          <p:nvPr>
            <p:ph type="body" idx="4"/>
          </p:nvPr>
        </p:nvSpPr>
        <p:spPr>
          <a:xfrm>
            <a:off x="4972050" y="919595"/>
            <a:ext cx="3771900" cy="419472"/>
          </a:xfrm>
          <a:prstGeom prst="rect">
            <a:avLst/>
          </a:prstGeom>
          <a:noFill/>
          <a:ln>
            <a:noFill/>
          </a:ln>
        </p:spPr>
        <p:txBody>
          <a:bodyPr spcFirstLastPara="1" wrap="square" lIns="68575" tIns="34275" rIns="68575" bIns="34275" anchor="ctr" anchorCtr="0">
            <a:noAutofit/>
          </a:bodyPr>
          <a:lstStyle>
            <a:lvl1pPr marL="457200" lvl="0" indent="-228600" algn="l">
              <a:lnSpc>
                <a:spcPct val="90000"/>
              </a:lnSpc>
              <a:spcBef>
                <a:spcPts val="800"/>
              </a:spcBef>
              <a:spcAft>
                <a:spcPts val="0"/>
              </a:spcAft>
              <a:buClr>
                <a:schemeClr val="lt1"/>
              </a:buClr>
              <a:buSzPts val="1800"/>
              <a:buNone/>
              <a:defRPr sz="1800" b="1" i="0">
                <a:solidFill>
                  <a:schemeClr val="lt1"/>
                </a:solidFill>
                <a:latin typeface="Bookman Old Style"/>
                <a:ea typeface="Bookman Old Style"/>
                <a:cs typeface="Bookman Old Style"/>
                <a:sym typeface="Bookman Old Style"/>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0" name="Google Shape;190;p33"/>
          <p:cNvSpPr txBox="1">
            <a:spLocks noGrp="1"/>
          </p:cNvSpPr>
          <p:nvPr>
            <p:ph type="body" idx="5"/>
          </p:nvPr>
        </p:nvSpPr>
        <p:spPr>
          <a:xfrm>
            <a:off x="4972050" y="1357246"/>
            <a:ext cx="3771900" cy="419472"/>
          </a:xfrm>
          <a:prstGeom prst="rect">
            <a:avLst/>
          </a:prstGeom>
          <a:noFill/>
          <a:ln>
            <a:noFill/>
          </a:ln>
        </p:spPr>
        <p:txBody>
          <a:bodyPr spcFirstLastPara="1" wrap="square" lIns="68575" tIns="34275" rIns="68575" bIns="34275" anchor="ctr" anchorCtr="0">
            <a:noAutofit/>
          </a:bodyPr>
          <a:lstStyle>
            <a:lvl1pPr marL="457200" lvl="0" indent="-228600" algn="l">
              <a:lnSpc>
                <a:spcPct val="90000"/>
              </a:lnSpc>
              <a:spcBef>
                <a:spcPts val="800"/>
              </a:spcBef>
              <a:spcAft>
                <a:spcPts val="0"/>
              </a:spcAft>
              <a:buClr>
                <a:schemeClr val="lt1"/>
              </a:buClr>
              <a:buSzPts val="1200"/>
              <a:buNone/>
              <a:defRPr sz="1200" b="0" i="0">
                <a:solidFill>
                  <a:schemeClr val="lt1"/>
                </a:solidFill>
                <a:latin typeface="Avenir"/>
                <a:ea typeface="Avenir"/>
                <a:cs typeface="Avenir"/>
                <a:sym typeface="Aveni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1" name="Google Shape;191;p33"/>
          <p:cNvSpPr>
            <a:spLocks noGrp="1"/>
          </p:cNvSpPr>
          <p:nvPr>
            <p:ph type="pic" idx="6"/>
          </p:nvPr>
        </p:nvSpPr>
        <p:spPr>
          <a:xfrm>
            <a:off x="775466" y="4684106"/>
            <a:ext cx="1323975" cy="247650"/>
          </a:xfrm>
          <a:prstGeom prst="rect">
            <a:avLst/>
          </a:prstGeom>
          <a:noFill/>
          <a:ln>
            <a:noFill/>
          </a:ln>
        </p:spPr>
      </p:sp>
      <p:sp>
        <p:nvSpPr>
          <p:cNvPr id="192" name="Google Shape;192;p33"/>
          <p:cNvSpPr txBox="1">
            <a:spLocks noGrp="1"/>
          </p:cNvSpPr>
          <p:nvPr>
            <p:ph type="sldNum" idx="12"/>
          </p:nvPr>
        </p:nvSpPr>
        <p:spPr>
          <a:xfrm>
            <a:off x="8466986" y="4685339"/>
            <a:ext cx="472801" cy="273844"/>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1100" b="0" i="0">
                <a:solidFill>
                  <a:schemeClr val="lt1"/>
                </a:solidFill>
                <a:latin typeface="Avenir"/>
                <a:ea typeface="Avenir"/>
                <a:cs typeface="Avenir"/>
                <a:sym typeface="Avenir"/>
              </a:defRPr>
            </a:lvl1pPr>
            <a:lvl2pPr marL="0" marR="0" lvl="1" indent="0" algn="ctr" rtl="0">
              <a:spcBef>
                <a:spcPts val="0"/>
              </a:spcBef>
              <a:buNone/>
              <a:defRPr sz="1100" b="0" i="0">
                <a:solidFill>
                  <a:schemeClr val="lt1"/>
                </a:solidFill>
                <a:latin typeface="Avenir"/>
                <a:ea typeface="Avenir"/>
                <a:cs typeface="Avenir"/>
                <a:sym typeface="Avenir"/>
              </a:defRPr>
            </a:lvl2pPr>
            <a:lvl3pPr marL="0" marR="0" lvl="2" indent="0" algn="ctr" rtl="0">
              <a:spcBef>
                <a:spcPts val="0"/>
              </a:spcBef>
              <a:buNone/>
              <a:defRPr sz="1100" b="0" i="0">
                <a:solidFill>
                  <a:schemeClr val="lt1"/>
                </a:solidFill>
                <a:latin typeface="Avenir"/>
                <a:ea typeface="Avenir"/>
                <a:cs typeface="Avenir"/>
                <a:sym typeface="Avenir"/>
              </a:defRPr>
            </a:lvl3pPr>
            <a:lvl4pPr marL="0" marR="0" lvl="3" indent="0" algn="ctr" rtl="0">
              <a:spcBef>
                <a:spcPts val="0"/>
              </a:spcBef>
              <a:buNone/>
              <a:defRPr sz="1100" b="0" i="0">
                <a:solidFill>
                  <a:schemeClr val="lt1"/>
                </a:solidFill>
                <a:latin typeface="Avenir"/>
                <a:ea typeface="Avenir"/>
                <a:cs typeface="Avenir"/>
                <a:sym typeface="Avenir"/>
              </a:defRPr>
            </a:lvl4pPr>
            <a:lvl5pPr marL="0" marR="0" lvl="4" indent="0" algn="ctr" rtl="0">
              <a:spcBef>
                <a:spcPts val="0"/>
              </a:spcBef>
              <a:buNone/>
              <a:defRPr sz="1100" b="0" i="0">
                <a:solidFill>
                  <a:schemeClr val="lt1"/>
                </a:solidFill>
                <a:latin typeface="Avenir"/>
                <a:ea typeface="Avenir"/>
                <a:cs typeface="Avenir"/>
                <a:sym typeface="Avenir"/>
              </a:defRPr>
            </a:lvl5pPr>
            <a:lvl6pPr marL="0" marR="0" lvl="5" indent="0" algn="ctr" rtl="0">
              <a:spcBef>
                <a:spcPts val="0"/>
              </a:spcBef>
              <a:buNone/>
              <a:defRPr sz="1100" b="0" i="0">
                <a:solidFill>
                  <a:schemeClr val="lt1"/>
                </a:solidFill>
                <a:latin typeface="Avenir"/>
                <a:ea typeface="Avenir"/>
                <a:cs typeface="Avenir"/>
                <a:sym typeface="Avenir"/>
              </a:defRPr>
            </a:lvl6pPr>
            <a:lvl7pPr marL="0" marR="0" lvl="6" indent="0" algn="ctr" rtl="0">
              <a:spcBef>
                <a:spcPts val="0"/>
              </a:spcBef>
              <a:buNone/>
              <a:defRPr sz="1100" b="0" i="0">
                <a:solidFill>
                  <a:schemeClr val="lt1"/>
                </a:solidFill>
                <a:latin typeface="Avenir"/>
                <a:ea typeface="Avenir"/>
                <a:cs typeface="Avenir"/>
                <a:sym typeface="Avenir"/>
              </a:defRPr>
            </a:lvl7pPr>
            <a:lvl8pPr marL="0" marR="0" lvl="7" indent="0" algn="ctr" rtl="0">
              <a:spcBef>
                <a:spcPts val="0"/>
              </a:spcBef>
              <a:buNone/>
              <a:defRPr sz="1100" b="0" i="0">
                <a:solidFill>
                  <a:schemeClr val="lt1"/>
                </a:solidFill>
                <a:latin typeface="Avenir"/>
                <a:ea typeface="Avenir"/>
                <a:cs typeface="Avenir"/>
                <a:sym typeface="Avenir"/>
              </a:defRPr>
            </a:lvl8pPr>
            <a:lvl9pPr marL="0" marR="0" lvl="8" indent="0" algn="ctr" rtl="0">
              <a:spcBef>
                <a:spcPts val="0"/>
              </a:spcBef>
              <a:buNone/>
              <a:defRPr sz="1100" b="0" i="0">
                <a:solidFill>
                  <a:schemeClr val="lt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
              <a:t>‹#›</a:t>
            </a:fld>
            <a:endParaRPr/>
          </a:p>
        </p:txBody>
      </p:sp>
      <p:sp>
        <p:nvSpPr>
          <p:cNvPr id="193" name="Google Shape;193;p33"/>
          <p:cNvSpPr txBox="1">
            <a:spLocks noGrp="1"/>
          </p:cNvSpPr>
          <p:nvPr>
            <p:ph type="body" idx="7"/>
          </p:nvPr>
        </p:nvSpPr>
        <p:spPr>
          <a:xfrm>
            <a:off x="426527" y="1892378"/>
            <a:ext cx="3745423" cy="2336723"/>
          </a:xfrm>
          <a:prstGeom prst="rect">
            <a:avLst/>
          </a:prstGeom>
          <a:noFill/>
          <a:ln>
            <a:noFill/>
          </a:ln>
        </p:spPr>
        <p:txBody>
          <a:bodyPr spcFirstLastPara="1" wrap="square" lIns="68575" tIns="34275" rIns="68575" bIns="34275" anchor="t" anchorCtr="0">
            <a:noAutofit/>
          </a:bodyPr>
          <a:lstStyle>
            <a:lvl1pPr marL="457200" lvl="0" indent="-304800" algn="l">
              <a:lnSpc>
                <a:spcPct val="90000"/>
              </a:lnSpc>
              <a:spcBef>
                <a:spcPts val="800"/>
              </a:spcBef>
              <a:spcAft>
                <a:spcPts val="0"/>
              </a:spcAft>
              <a:buClr>
                <a:schemeClr val="dk1"/>
              </a:buClr>
              <a:buSzPts val="1200"/>
              <a:buChar char="•"/>
              <a:defRPr sz="1200" b="0" i="0">
                <a:latin typeface="Avenir"/>
                <a:ea typeface="Avenir"/>
                <a:cs typeface="Avenir"/>
                <a:sym typeface="Avenir"/>
              </a:defRPr>
            </a:lvl1pPr>
            <a:lvl2pPr marL="914400" lvl="1" indent="-298450" algn="l">
              <a:lnSpc>
                <a:spcPct val="90000"/>
              </a:lnSpc>
              <a:spcBef>
                <a:spcPts val="400"/>
              </a:spcBef>
              <a:spcAft>
                <a:spcPts val="0"/>
              </a:spcAft>
              <a:buClr>
                <a:schemeClr val="dk1"/>
              </a:buClr>
              <a:buSzPts val="1100"/>
              <a:buChar char="•"/>
              <a:defRPr sz="1100" b="0" i="0">
                <a:latin typeface="Avenir"/>
                <a:ea typeface="Avenir"/>
                <a:cs typeface="Avenir"/>
                <a:sym typeface="Avenir"/>
              </a:defRPr>
            </a:lvl2pPr>
            <a:lvl3pPr marL="1371600" lvl="2" indent="-285750" algn="l">
              <a:lnSpc>
                <a:spcPct val="90000"/>
              </a:lnSpc>
              <a:spcBef>
                <a:spcPts val="400"/>
              </a:spcBef>
              <a:spcAft>
                <a:spcPts val="0"/>
              </a:spcAft>
              <a:buClr>
                <a:schemeClr val="dk1"/>
              </a:buClr>
              <a:buSzPts val="900"/>
              <a:buChar char="•"/>
              <a:defRPr sz="900" b="0" i="0">
                <a:latin typeface="Avenir"/>
                <a:ea typeface="Avenir"/>
                <a:cs typeface="Avenir"/>
                <a:sym typeface="Avenir"/>
              </a:defRPr>
            </a:lvl3pPr>
            <a:lvl4pPr marL="1828800" lvl="3" indent="-279400" algn="l">
              <a:lnSpc>
                <a:spcPct val="90000"/>
              </a:lnSpc>
              <a:spcBef>
                <a:spcPts val="400"/>
              </a:spcBef>
              <a:spcAft>
                <a:spcPts val="0"/>
              </a:spcAft>
              <a:buClr>
                <a:schemeClr val="dk1"/>
              </a:buClr>
              <a:buSzPts val="800"/>
              <a:buChar char="•"/>
              <a:defRPr sz="800" b="0" i="0">
                <a:latin typeface="Avenir"/>
                <a:ea typeface="Avenir"/>
                <a:cs typeface="Avenir"/>
                <a:sym typeface="Avenir"/>
              </a:defRPr>
            </a:lvl4pPr>
            <a:lvl5pPr marL="2286000" lvl="4" indent="-279400" algn="l">
              <a:lnSpc>
                <a:spcPct val="90000"/>
              </a:lnSpc>
              <a:spcBef>
                <a:spcPts val="400"/>
              </a:spcBef>
              <a:spcAft>
                <a:spcPts val="0"/>
              </a:spcAft>
              <a:buClr>
                <a:schemeClr val="dk1"/>
              </a:buClr>
              <a:buSzPts val="800"/>
              <a:buChar char="•"/>
              <a:defRPr sz="800" b="0" i="0">
                <a:latin typeface="Avenir"/>
                <a:ea typeface="Avenir"/>
                <a:cs typeface="Avenir"/>
                <a:sym typeface="Aveni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4" name="Google Shape;194;p33"/>
          <p:cNvSpPr txBox="1">
            <a:spLocks noGrp="1"/>
          </p:cNvSpPr>
          <p:nvPr>
            <p:ph type="body" idx="8"/>
          </p:nvPr>
        </p:nvSpPr>
        <p:spPr>
          <a:xfrm>
            <a:off x="4998527" y="1900024"/>
            <a:ext cx="3745423" cy="2336723"/>
          </a:xfrm>
          <a:prstGeom prst="rect">
            <a:avLst/>
          </a:prstGeom>
          <a:noFill/>
          <a:ln>
            <a:noFill/>
          </a:ln>
        </p:spPr>
        <p:txBody>
          <a:bodyPr spcFirstLastPara="1" wrap="square" lIns="68575" tIns="34275" rIns="68575" bIns="34275" anchor="t" anchorCtr="0">
            <a:noAutofit/>
          </a:bodyPr>
          <a:lstStyle>
            <a:lvl1pPr marL="457200" lvl="0" indent="-304800" algn="l">
              <a:lnSpc>
                <a:spcPct val="90000"/>
              </a:lnSpc>
              <a:spcBef>
                <a:spcPts val="800"/>
              </a:spcBef>
              <a:spcAft>
                <a:spcPts val="0"/>
              </a:spcAft>
              <a:buClr>
                <a:schemeClr val="lt1"/>
              </a:buClr>
              <a:buSzPts val="1200"/>
              <a:buChar char="•"/>
              <a:defRPr sz="1200" b="0" i="0">
                <a:solidFill>
                  <a:schemeClr val="lt1"/>
                </a:solidFill>
                <a:latin typeface="Avenir"/>
                <a:ea typeface="Avenir"/>
                <a:cs typeface="Avenir"/>
                <a:sym typeface="Avenir"/>
              </a:defRPr>
            </a:lvl1pPr>
            <a:lvl2pPr marL="914400" lvl="1" indent="-298450" algn="l">
              <a:lnSpc>
                <a:spcPct val="90000"/>
              </a:lnSpc>
              <a:spcBef>
                <a:spcPts val="400"/>
              </a:spcBef>
              <a:spcAft>
                <a:spcPts val="0"/>
              </a:spcAft>
              <a:buClr>
                <a:schemeClr val="dk1"/>
              </a:buClr>
              <a:buSzPts val="1100"/>
              <a:buChar char="•"/>
              <a:defRPr sz="1100" b="0" i="0">
                <a:latin typeface="Avenir"/>
                <a:ea typeface="Avenir"/>
                <a:cs typeface="Avenir"/>
                <a:sym typeface="Avenir"/>
              </a:defRPr>
            </a:lvl2pPr>
            <a:lvl3pPr marL="1371600" lvl="2" indent="-285750" algn="l">
              <a:lnSpc>
                <a:spcPct val="90000"/>
              </a:lnSpc>
              <a:spcBef>
                <a:spcPts val="400"/>
              </a:spcBef>
              <a:spcAft>
                <a:spcPts val="0"/>
              </a:spcAft>
              <a:buClr>
                <a:schemeClr val="dk1"/>
              </a:buClr>
              <a:buSzPts val="900"/>
              <a:buChar char="•"/>
              <a:defRPr sz="900" b="0" i="0">
                <a:latin typeface="Avenir"/>
                <a:ea typeface="Avenir"/>
                <a:cs typeface="Avenir"/>
                <a:sym typeface="Avenir"/>
              </a:defRPr>
            </a:lvl3pPr>
            <a:lvl4pPr marL="1828800" lvl="3" indent="-279400" algn="l">
              <a:lnSpc>
                <a:spcPct val="90000"/>
              </a:lnSpc>
              <a:spcBef>
                <a:spcPts val="400"/>
              </a:spcBef>
              <a:spcAft>
                <a:spcPts val="0"/>
              </a:spcAft>
              <a:buClr>
                <a:schemeClr val="dk1"/>
              </a:buClr>
              <a:buSzPts val="800"/>
              <a:buChar char="•"/>
              <a:defRPr sz="800" b="0" i="0">
                <a:latin typeface="Avenir"/>
                <a:ea typeface="Avenir"/>
                <a:cs typeface="Avenir"/>
                <a:sym typeface="Avenir"/>
              </a:defRPr>
            </a:lvl4pPr>
            <a:lvl5pPr marL="2286000" lvl="4" indent="-279400" algn="l">
              <a:lnSpc>
                <a:spcPct val="90000"/>
              </a:lnSpc>
              <a:spcBef>
                <a:spcPts val="400"/>
              </a:spcBef>
              <a:spcAft>
                <a:spcPts val="0"/>
              </a:spcAft>
              <a:buClr>
                <a:schemeClr val="dk1"/>
              </a:buClr>
              <a:buSzPts val="800"/>
              <a:buChar char="•"/>
              <a:defRPr sz="800" b="0" i="0">
                <a:latin typeface="Avenir"/>
                <a:ea typeface="Avenir"/>
                <a:cs typeface="Avenir"/>
                <a:sym typeface="Aveni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576">
          <p15:clr>
            <a:srgbClr val="FBAE40"/>
          </p15:clr>
        </p15:guide>
        <p15:guide id="2" orient="horz" pos="2664">
          <p15:clr>
            <a:srgbClr val="FBAE40"/>
          </p15:clr>
        </p15:guide>
        <p15:guide id="3" pos="252">
          <p15:clr>
            <a:srgbClr val="FBAE40"/>
          </p15:clr>
        </p15:guide>
        <p15:guide id="4" pos="2628">
          <p15:clr>
            <a:srgbClr val="FBAE40"/>
          </p15:clr>
        </p15:guide>
        <p15:guide id="5" pos="5508">
          <p15:clr>
            <a:srgbClr val="FBAE40"/>
          </p15:clr>
        </p15:guide>
        <p15:guide id="6" pos="313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panel black and white_no client logo">
  <p:cSld name="2-panel black and white_no client logo">
    <p:spTree>
      <p:nvGrpSpPr>
        <p:cNvPr id="1" name="Shape 195"/>
        <p:cNvGrpSpPr/>
        <p:nvPr/>
      </p:nvGrpSpPr>
      <p:grpSpPr>
        <a:xfrm>
          <a:off x="0" y="0"/>
          <a:ext cx="0" cy="0"/>
          <a:chOff x="0" y="0"/>
          <a:chExt cx="0" cy="0"/>
        </a:xfrm>
      </p:grpSpPr>
      <p:pic>
        <p:nvPicPr>
          <p:cNvPr id="196" name="Google Shape;196;p34"/>
          <p:cNvPicPr preferRelativeResize="0"/>
          <p:nvPr/>
        </p:nvPicPr>
        <p:blipFill rotWithShape="1">
          <a:blip r:embed="rId2">
            <a:alphaModFix/>
          </a:blip>
          <a:srcRect/>
          <a:stretch/>
        </p:blipFill>
        <p:spPr>
          <a:xfrm>
            <a:off x="209392" y="4596200"/>
            <a:ext cx="419472" cy="419472"/>
          </a:xfrm>
          <a:prstGeom prst="rect">
            <a:avLst/>
          </a:prstGeom>
          <a:noFill/>
          <a:ln>
            <a:noFill/>
          </a:ln>
        </p:spPr>
      </p:pic>
      <p:sp>
        <p:nvSpPr>
          <p:cNvPr id="197" name="Google Shape;197;p34"/>
          <p:cNvSpPr txBox="1">
            <a:spLocks noGrp="1"/>
          </p:cNvSpPr>
          <p:nvPr>
            <p:ph type="body" idx="1"/>
          </p:nvPr>
        </p:nvSpPr>
        <p:spPr>
          <a:xfrm>
            <a:off x="4572000" y="0"/>
            <a:ext cx="4572000" cy="5143500"/>
          </a:xfrm>
          <a:prstGeom prst="rect">
            <a:avLst/>
          </a:prstGeom>
          <a:solidFill>
            <a:schemeClr val="lt2"/>
          </a:solid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1"/>
              </a:buClr>
              <a:buSzPts val="2100"/>
              <a:buNone/>
              <a:defRPr>
                <a:solidFill>
                  <a:schemeClr val="lt1"/>
                </a:solidFill>
              </a:defRPr>
            </a:lvl1pPr>
            <a:lvl2pPr marL="914400" lvl="1" indent="-342900" algn="l">
              <a:lnSpc>
                <a:spcPct val="90000"/>
              </a:lnSpc>
              <a:spcBef>
                <a:spcPts val="400"/>
              </a:spcBef>
              <a:spcAft>
                <a:spcPts val="0"/>
              </a:spcAft>
              <a:buClr>
                <a:schemeClr val="lt1"/>
              </a:buClr>
              <a:buSzPts val="1800"/>
              <a:buChar char="•"/>
              <a:defRPr>
                <a:solidFill>
                  <a:schemeClr val="lt1"/>
                </a:solidFill>
              </a:defRPr>
            </a:lvl2pPr>
            <a:lvl3pPr marL="1371600" lvl="2" indent="-323850" algn="l">
              <a:lnSpc>
                <a:spcPct val="90000"/>
              </a:lnSpc>
              <a:spcBef>
                <a:spcPts val="400"/>
              </a:spcBef>
              <a:spcAft>
                <a:spcPts val="0"/>
              </a:spcAft>
              <a:buClr>
                <a:schemeClr val="lt1"/>
              </a:buClr>
              <a:buSzPts val="1500"/>
              <a:buChar char="•"/>
              <a:defRPr>
                <a:solidFill>
                  <a:schemeClr val="lt1"/>
                </a:solidFill>
              </a:defRPr>
            </a:lvl3pPr>
            <a:lvl4pPr marL="1828800" lvl="3" indent="-317500" algn="l">
              <a:lnSpc>
                <a:spcPct val="90000"/>
              </a:lnSpc>
              <a:spcBef>
                <a:spcPts val="400"/>
              </a:spcBef>
              <a:spcAft>
                <a:spcPts val="0"/>
              </a:spcAft>
              <a:buClr>
                <a:schemeClr val="lt1"/>
              </a:buClr>
              <a:buSzPts val="1400"/>
              <a:buChar char="•"/>
              <a:defRPr>
                <a:solidFill>
                  <a:schemeClr val="lt1"/>
                </a:solidFill>
              </a:defRPr>
            </a:lvl4pPr>
            <a:lvl5pPr marL="2286000" lvl="4" indent="-317500" algn="l">
              <a:lnSpc>
                <a:spcPct val="90000"/>
              </a:lnSpc>
              <a:spcBef>
                <a:spcPts val="400"/>
              </a:spcBef>
              <a:spcAft>
                <a:spcPts val="0"/>
              </a:spcAft>
              <a:buClr>
                <a:schemeClr val="lt1"/>
              </a:buClr>
              <a:buSzPts val="1400"/>
              <a:buChar char="•"/>
              <a:defRPr>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8" name="Google Shape;198;p34"/>
          <p:cNvSpPr txBox="1">
            <a:spLocks noGrp="1"/>
          </p:cNvSpPr>
          <p:nvPr>
            <p:ph type="body" idx="2"/>
          </p:nvPr>
        </p:nvSpPr>
        <p:spPr>
          <a:xfrm>
            <a:off x="419128" y="919595"/>
            <a:ext cx="3752822" cy="419472"/>
          </a:xfrm>
          <a:prstGeom prst="rect">
            <a:avLst/>
          </a:prstGeom>
          <a:noFill/>
          <a:ln>
            <a:noFill/>
          </a:ln>
        </p:spPr>
        <p:txBody>
          <a:bodyPr spcFirstLastPara="1" wrap="square" lIns="68575" tIns="34275" rIns="68575" bIns="34275" anchor="ctr" anchorCtr="0">
            <a:noAutofit/>
          </a:bodyPr>
          <a:lstStyle>
            <a:lvl1pPr marL="457200" lvl="0" indent="-228600" algn="l">
              <a:lnSpc>
                <a:spcPct val="90000"/>
              </a:lnSpc>
              <a:spcBef>
                <a:spcPts val="800"/>
              </a:spcBef>
              <a:spcAft>
                <a:spcPts val="0"/>
              </a:spcAft>
              <a:buClr>
                <a:schemeClr val="dk1"/>
              </a:buClr>
              <a:buSzPts val="1800"/>
              <a:buNone/>
              <a:defRPr sz="1800" b="1" i="0">
                <a:latin typeface="Bookman Old Style"/>
                <a:ea typeface="Bookman Old Style"/>
                <a:cs typeface="Bookman Old Style"/>
                <a:sym typeface="Bookman Old Style"/>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9" name="Google Shape;199;p34"/>
          <p:cNvSpPr txBox="1">
            <a:spLocks noGrp="1"/>
          </p:cNvSpPr>
          <p:nvPr>
            <p:ph type="body" idx="3"/>
          </p:nvPr>
        </p:nvSpPr>
        <p:spPr>
          <a:xfrm>
            <a:off x="411728" y="1339067"/>
            <a:ext cx="3752822" cy="419472"/>
          </a:xfrm>
          <a:prstGeom prst="rect">
            <a:avLst/>
          </a:prstGeom>
          <a:noFill/>
          <a:ln>
            <a:noFill/>
          </a:ln>
        </p:spPr>
        <p:txBody>
          <a:bodyPr spcFirstLastPara="1" wrap="square" lIns="68575" tIns="34275" rIns="68575" bIns="34275" anchor="ctr" anchorCtr="0">
            <a:noAutofit/>
          </a:bodyPr>
          <a:lstStyle>
            <a:lvl1pPr marL="457200" lvl="0" indent="-228600" algn="l">
              <a:lnSpc>
                <a:spcPct val="90000"/>
              </a:lnSpc>
              <a:spcBef>
                <a:spcPts val="800"/>
              </a:spcBef>
              <a:spcAft>
                <a:spcPts val="0"/>
              </a:spcAft>
              <a:buClr>
                <a:schemeClr val="dk1"/>
              </a:buClr>
              <a:buSzPts val="1200"/>
              <a:buNone/>
              <a:defRPr sz="1200" b="0" i="0">
                <a:latin typeface="Avenir"/>
                <a:ea typeface="Avenir"/>
                <a:cs typeface="Avenir"/>
                <a:sym typeface="Aveni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0" name="Google Shape;200;p34"/>
          <p:cNvSpPr txBox="1">
            <a:spLocks noGrp="1"/>
          </p:cNvSpPr>
          <p:nvPr>
            <p:ph type="body" idx="4"/>
          </p:nvPr>
        </p:nvSpPr>
        <p:spPr>
          <a:xfrm>
            <a:off x="4972050" y="919595"/>
            <a:ext cx="3771900" cy="419472"/>
          </a:xfrm>
          <a:prstGeom prst="rect">
            <a:avLst/>
          </a:prstGeom>
          <a:noFill/>
          <a:ln>
            <a:noFill/>
          </a:ln>
        </p:spPr>
        <p:txBody>
          <a:bodyPr spcFirstLastPara="1" wrap="square" lIns="68575" tIns="34275" rIns="68575" bIns="34275" anchor="ctr" anchorCtr="0">
            <a:noAutofit/>
          </a:bodyPr>
          <a:lstStyle>
            <a:lvl1pPr marL="457200" lvl="0" indent="-228600" algn="l">
              <a:lnSpc>
                <a:spcPct val="90000"/>
              </a:lnSpc>
              <a:spcBef>
                <a:spcPts val="800"/>
              </a:spcBef>
              <a:spcAft>
                <a:spcPts val="0"/>
              </a:spcAft>
              <a:buClr>
                <a:schemeClr val="lt1"/>
              </a:buClr>
              <a:buSzPts val="1800"/>
              <a:buNone/>
              <a:defRPr sz="1800" b="1" i="0">
                <a:solidFill>
                  <a:schemeClr val="lt1"/>
                </a:solidFill>
                <a:latin typeface="Bookman Old Style"/>
                <a:ea typeface="Bookman Old Style"/>
                <a:cs typeface="Bookman Old Style"/>
                <a:sym typeface="Bookman Old Style"/>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1" name="Google Shape;201;p34"/>
          <p:cNvSpPr txBox="1">
            <a:spLocks noGrp="1"/>
          </p:cNvSpPr>
          <p:nvPr>
            <p:ph type="body" idx="5"/>
          </p:nvPr>
        </p:nvSpPr>
        <p:spPr>
          <a:xfrm>
            <a:off x="4972050" y="1357246"/>
            <a:ext cx="3771900" cy="419472"/>
          </a:xfrm>
          <a:prstGeom prst="rect">
            <a:avLst/>
          </a:prstGeom>
          <a:noFill/>
          <a:ln>
            <a:noFill/>
          </a:ln>
        </p:spPr>
        <p:txBody>
          <a:bodyPr spcFirstLastPara="1" wrap="square" lIns="68575" tIns="34275" rIns="68575" bIns="34275" anchor="ctr" anchorCtr="0">
            <a:noAutofit/>
          </a:bodyPr>
          <a:lstStyle>
            <a:lvl1pPr marL="457200" lvl="0" indent="-228600" algn="l">
              <a:lnSpc>
                <a:spcPct val="90000"/>
              </a:lnSpc>
              <a:spcBef>
                <a:spcPts val="800"/>
              </a:spcBef>
              <a:spcAft>
                <a:spcPts val="0"/>
              </a:spcAft>
              <a:buClr>
                <a:schemeClr val="lt1"/>
              </a:buClr>
              <a:buSzPts val="1200"/>
              <a:buNone/>
              <a:defRPr sz="1200" b="0" i="0">
                <a:solidFill>
                  <a:schemeClr val="lt1"/>
                </a:solidFill>
                <a:latin typeface="Avenir"/>
                <a:ea typeface="Avenir"/>
                <a:cs typeface="Avenir"/>
                <a:sym typeface="Aveni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2" name="Google Shape;202;p34"/>
          <p:cNvSpPr txBox="1">
            <a:spLocks noGrp="1"/>
          </p:cNvSpPr>
          <p:nvPr>
            <p:ph type="sldNum" idx="12"/>
          </p:nvPr>
        </p:nvSpPr>
        <p:spPr>
          <a:xfrm>
            <a:off x="8466986" y="4685339"/>
            <a:ext cx="472801" cy="273844"/>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1100" b="0" i="0">
                <a:solidFill>
                  <a:schemeClr val="lt1"/>
                </a:solidFill>
                <a:latin typeface="Avenir"/>
                <a:ea typeface="Avenir"/>
                <a:cs typeface="Avenir"/>
                <a:sym typeface="Avenir"/>
              </a:defRPr>
            </a:lvl1pPr>
            <a:lvl2pPr marL="0" marR="0" lvl="1" indent="0" algn="ctr" rtl="0">
              <a:spcBef>
                <a:spcPts val="0"/>
              </a:spcBef>
              <a:buNone/>
              <a:defRPr sz="1100" b="0" i="0">
                <a:solidFill>
                  <a:schemeClr val="lt1"/>
                </a:solidFill>
                <a:latin typeface="Avenir"/>
                <a:ea typeface="Avenir"/>
                <a:cs typeface="Avenir"/>
                <a:sym typeface="Avenir"/>
              </a:defRPr>
            </a:lvl2pPr>
            <a:lvl3pPr marL="0" marR="0" lvl="2" indent="0" algn="ctr" rtl="0">
              <a:spcBef>
                <a:spcPts val="0"/>
              </a:spcBef>
              <a:buNone/>
              <a:defRPr sz="1100" b="0" i="0">
                <a:solidFill>
                  <a:schemeClr val="lt1"/>
                </a:solidFill>
                <a:latin typeface="Avenir"/>
                <a:ea typeface="Avenir"/>
                <a:cs typeface="Avenir"/>
                <a:sym typeface="Avenir"/>
              </a:defRPr>
            </a:lvl3pPr>
            <a:lvl4pPr marL="0" marR="0" lvl="3" indent="0" algn="ctr" rtl="0">
              <a:spcBef>
                <a:spcPts val="0"/>
              </a:spcBef>
              <a:buNone/>
              <a:defRPr sz="1100" b="0" i="0">
                <a:solidFill>
                  <a:schemeClr val="lt1"/>
                </a:solidFill>
                <a:latin typeface="Avenir"/>
                <a:ea typeface="Avenir"/>
                <a:cs typeface="Avenir"/>
                <a:sym typeface="Avenir"/>
              </a:defRPr>
            </a:lvl4pPr>
            <a:lvl5pPr marL="0" marR="0" lvl="4" indent="0" algn="ctr" rtl="0">
              <a:spcBef>
                <a:spcPts val="0"/>
              </a:spcBef>
              <a:buNone/>
              <a:defRPr sz="1100" b="0" i="0">
                <a:solidFill>
                  <a:schemeClr val="lt1"/>
                </a:solidFill>
                <a:latin typeface="Avenir"/>
                <a:ea typeface="Avenir"/>
                <a:cs typeface="Avenir"/>
                <a:sym typeface="Avenir"/>
              </a:defRPr>
            </a:lvl5pPr>
            <a:lvl6pPr marL="0" marR="0" lvl="5" indent="0" algn="ctr" rtl="0">
              <a:spcBef>
                <a:spcPts val="0"/>
              </a:spcBef>
              <a:buNone/>
              <a:defRPr sz="1100" b="0" i="0">
                <a:solidFill>
                  <a:schemeClr val="lt1"/>
                </a:solidFill>
                <a:latin typeface="Avenir"/>
                <a:ea typeface="Avenir"/>
                <a:cs typeface="Avenir"/>
                <a:sym typeface="Avenir"/>
              </a:defRPr>
            </a:lvl6pPr>
            <a:lvl7pPr marL="0" marR="0" lvl="6" indent="0" algn="ctr" rtl="0">
              <a:spcBef>
                <a:spcPts val="0"/>
              </a:spcBef>
              <a:buNone/>
              <a:defRPr sz="1100" b="0" i="0">
                <a:solidFill>
                  <a:schemeClr val="lt1"/>
                </a:solidFill>
                <a:latin typeface="Avenir"/>
                <a:ea typeface="Avenir"/>
                <a:cs typeface="Avenir"/>
                <a:sym typeface="Avenir"/>
              </a:defRPr>
            </a:lvl7pPr>
            <a:lvl8pPr marL="0" marR="0" lvl="7" indent="0" algn="ctr" rtl="0">
              <a:spcBef>
                <a:spcPts val="0"/>
              </a:spcBef>
              <a:buNone/>
              <a:defRPr sz="1100" b="0" i="0">
                <a:solidFill>
                  <a:schemeClr val="lt1"/>
                </a:solidFill>
                <a:latin typeface="Avenir"/>
                <a:ea typeface="Avenir"/>
                <a:cs typeface="Avenir"/>
                <a:sym typeface="Avenir"/>
              </a:defRPr>
            </a:lvl8pPr>
            <a:lvl9pPr marL="0" marR="0" lvl="8" indent="0" algn="ctr" rtl="0">
              <a:spcBef>
                <a:spcPts val="0"/>
              </a:spcBef>
              <a:buNone/>
              <a:defRPr sz="1100" b="0" i="0">
                <a:solidFill>
                  <a:schemeClr val="lt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
              <a:t>‹#›</a:t>
            </a:fld>
            <a:endParaRPr/>
          </a:p>
        </p:txBody>
      </p:sp>
      <p:sp>
        <p:nvSpPr>
          <p:cNvPr id="203" name="Google Shape;203;p34"/>
          <p:cNvSpPr txBox="1">
            <a:spLocks noGrp="1"/>
          </p:cNvSpPr>
          <p:nvPr>
            <p:ph type="body" idx="6"/>
          </p:nvPr>
        </p:nvSpPr>
        <p:spPr>
          <a:xfrm>
            <a:off x="426527" y="1892378"/>
            <a:ext cx="3745423" cy="2336723"/>
          </a:xfrm>
          <a:prstGeom prst="rect">
            <a:avLst/>
          </a:prstGeom>
          <a:noFill/>
          <a:ln>
            <a:noFill/>
          </a:ln>
        </p:spPr>
        <p:txBody>
          <a:bodyPr spcFirstLastPara="1" wrap="square" lIns="68575" tIns="34275" rIns="68575" bIns="34275" anchor="t" anchorCtr="0">
            <a:noAutofit/>
          </a:bodyPr>
          <a:lstStyle>
            <a:lvl1pPr marL="457200" lvl="0" indent="-304800" algn="l">
              <a:lnSpc>
                <a:spcPct val="90000"/>
              </a:lnSpc>
              <a:spcBef>
                <a:spcPts val="800"/>
              </a:spcBef>
              <a:spcAft>
                <a:spcPts val="0"/>
              </a:spcAft>
              <a:buClr>
                <a:schemeClr val="dk1"/>
              </a:buClr>
              <a:buSzPts val="1200"/>
              <a:buChar char="•"/>
              <a:defRPr sz="1200" b="0" i="0">
                <a:latin typeface="Avenir"/>
                <a:ea typeface="Avenir"/>
                <a:cs typeface="Avenir"/>
                <a:sym typeface="Avenir"/>
              </a:defRPr>
            </a:lvl1pPr>
            <a:lvl2pPr marL="914400" lvl="1" indent="-298450" algn="l">
              <a:lnSpc>
                <a:spcPct val="90000"/>
              </a:lnSpc>
              <a:spcBef>
                <a:spcPts val="400"/>
              </a:spcBef>
              <a:spcAft>
                <a:spcPts val="0"/>
              </a:spcAft>
              <a:buClr>
                <a:schemeClr val="dk1"/>
              </a:buClr>
              <a:buSzPts val="1100"/>
              <a:buChar char="•"/>
              <a:defRPr sz="1100" b="0" i="0">
                <a:latin typeface="Avenir"/>
                <a:ea typeface="Avenir"/>
                <a:cs typeface="Avenir"/>
                <a:sym typeface="Avenir"/>
              </a:defRPr>
            </a:lvl2pPr>
            <a:lvl3pPr marL="1371600" lvl="2" indent="-285750" algn="l">
              <a:lnSpc>
                <a:spcPct val="90000"/>
              </a:lnSpc>
              <a:spcBef>
                <a:spcPts val="400"/>
              </a:spcBef>
              <a:spcAft>
                <a:spcPts val="0"/>
              </a:spcAft>
              <a:buClr>
                <a:schemeClr val="dk1"/>
              </a:buClr>
              <a:buSzPts val="900"/>
              <a:buChar char="•"/>
              <a:defRPr sz="900" b="0" i="0">
                <a:latin typeface="Avenir"/>
                <a:ea typeface="Avenir"/>
                <a:cs typeface="Avenir"/>
                <a:sym typeface="Avenir"/>
              </a:defRPr>
            </a:lvl3pPr>
            <a:lvl4pPr marL="1828800" lvl="3" indent="-279400" algn="l">
              <a:lnSpc>
                <a:spcPct val="90000"/>
              </a:lnSpc>
              <a:spcBef>
                <a:spcPts val="400"/>
              </a:spcBef>
              <a:spcAft>
                <a:spcPts val="0"/>
              </a:spcAft>
              <a:buClr>
                <a:schemeClr val="dk1"/>
              </a:buClr>
              <a:buSzPts val="800"/>
              <a:buChar char="•"/>
              <a:defRPr sz="800" b="0" i="0">
                <a:latin typeface="Avenir"/>
                <a:ea typeface="Avenir"/>
                <a:cs typeface="Avenir"/>
                <a:sym typeface="Avenir"/>
              </a:defRPr>
            </a:lvl4pPr>
            <a:lvl5pPr marL="2286000" lvl="4" indent="-279400" algn="l">
              <a:lnSpc>
                <a:spcPct val="90000"/>
              </a:lnSpc>
              <a:spcBef>
                <a:spcPts val="400"/>
              </a:spcBef>
              <a:spcAft>
                <a:spcPts val="0"/>
              </a:spcAft>
              <a:buClr>
                <a:schemeClr val="dk1"/>
              </a:buClr>
              <a:buSzPts val="800"/>
              <a:buChar char="•"/>
              <a:defRPr sz="800" b="0" i="0">
                <a:latin typeface="Avenir"/>
                <a:ea typeface="Avenir"/>
                <a:cs typeface="Avenir"/>
                <a:sym typeface="Aveni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4" name="Google Shape;204;p34"/>
          <p:cNvSpPr txBox="1">
            <a:spLocks noGrp="1"/>
          </p:cNvSpPr>
          <p:nvPr>
            <p:ph type="body" idx="7"/>
          </p:nvPr>
        </p:nvSpPr>
        <p:spPr>
          <a:xfrm>
            <a:off x="4998527" y="1900024"/>
            <a:ext cx="3745423" cy="2336723"/>
          </a:xfrm>
          <a:prstGeom prst="rect">
            <a:avLst/>
          </a:prstGeom>
          <a:noFill/>
          <a:ln>
            <a:noFill/>
          </a:ln>
        </p:spPr>
        <p:txBody>
          <a:bodyPr spcFirstLastPara="1" wrap="square" lIns="68575" tIns="34275" rIns="68575" bIns="34275" anchor="t" anchorCtr="0">
            <a:noAutofit/>
          </a:bodyPr>
          <a:lstStyle>
            <a:lvl1pPr marL="457200" lvl="0" indent="-304800" algn="l">
              <a:lnSpc>
                <a:spcPct val="90000"/>
              </a:lnSpc>
              <a:spcBef>
                <a:spcPts val="800"/>
              </a:spcBef>
              <a:spcAft>
                <a:spcPts val="0"/>
              </a:spcAft>
              <a:buClr>
                <a:schemeClr val="lt1"/>
              </a:buClr>
              <a:buSzPts val="1200"/>
              <a:buChar char="•"/>
              <a:defRPr sz="1200" b="0" i="0">
                <a:solidFill>
                  <a:schemeClr val="lt1"/>
                </a:solidFill>
                <a:latin typeface="Avenir"/>
                <a:ea typeface="Avenir"/>
                <a:cs typeface="Avenir"/>
                <a:sym typeface="Avenir"/>
              </a:defRPr>
            </a:lvl1pPr>
            <a:lvl2pPr marL="914400" lvl="1" indent="-298450" algn="l">
              <a:lnSpc>
                <a:spcPct val="90000"/>
              </a:lnSpc>
              <a:spcBef>
                <a:spcPts val="400"/>
              </a:spcBef>
              <a:spcAft>
                <a:spcPts val="0"/>
              </a:spcAft>
              <a:buClr>
                <a:schemeClr val="dk1"/>
              </a:buClr>
              <a:buSzPts val="1100"/>
              <a:buChar char="•"/>
              <a:defRPr sz="1100" b="0" i="0">
                <a:latin typeface="Avenir"/>
                <a:ea typeface="Avenir"/>
                <a:cs typeface="Avenir"/>
                <a:sym typeface="Avenir"/>
              </a:defRPr>
            </a:lvl2pPr>
            <a:lvl3pPr marL="1371600" lvl="2" indent="-285750" algn="l">
              <a:lnSpc>
                <a:spcPct val="90000"/>
              </a:lnSpc>
              <a:spcBef>
                <a:spcPts val="400"/>
              </a:spcBef>
              <a:spcAft>
                <a:spcPts val="0"/>
              </a:spcAft>
              <a:buClr>
                <a:schemeClr val="dk1"/>
              </a:buClr>
              <a:buSzPts val="900"/>
              <a:buChar char="•"/>
              <a:defRPr sz="900" b="0" i="0">
                <a:latin typeface="Avenir"/>
                <a:ea typeface="Avenir"/>
                <a:cs typeface="Avenir"/>
                <a:sym typeface="Avenir"/>
              </a:defRPr>
            </a:lvl3pPr>
            <a:lvl4pPr marL="1828800" lvl="3" indent="-279400" algn="l">
              <a:lnSpc>
                <a:spcPct val="90000"/>
              </a:lnSpc>
              <a:spcBef>
                <a:spcPts val="400"/>
              </a:spcBef>
              <a:spcAft>
                <a:spcPts val="0"/>
              </a:spcAft>
              <a:buClr>
                <a:schemeClr val="dk1"/>
              </a:buClr>
              <a:buSzPts val="800"/>
              <a:buChar char="•"/>
              <a:defRPr sz="800" b="0" i="0">
                <a:latin typeface="Avenir"/>
                <a:ea typeface="Avenir"/>
                <a:cs typeface="Avenir"/>
                <a:sym typeface="Avenir"/>
              </a:defRPr>
            </a:lvl4pPr>
            <a:lvl5pPr marL="2286000" lvl="4" indent="-279400" algn="l">
              <a:lnSpc>
                <a:spcPct val="90000"/>
              </a:lnSpc>
              <a:spcBef>
                <a:spcPts val="400"/>
              </a:spcBef>
              <a:spcAft>
                <a:spcPts val="0"/>
              </a:spcAft>
              <a:buClr>
                <a:schemeClr val="dk1"/>
              </a:buClr>
              <a:buSzPts val="800"/>
              <a:buChar char="•"/>
              <a:defRPr sz="800" b="0" i="0">
                <a:latin typeface="Avenir"/>
                <a:ea typeface="Avenir"/>
                <a:cs typeface="Avenir"/>
                <a:sym typeface="Aveni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pos="252">
          <p15:clr>
            <a:srgbClr val="FBAE40"/>
          </p15:clr>
        </p15:guide>
        <p15:guide id="2" pos="2628">
          <p15:clr>
            <a:srgbClr val="FBAE40"/>
          </p15:clr>
        </p15:guide>
        <p15:guide id="3" orient="horz" pos="576">
          <p15:clr>
            <a:srgbClr val="FBAE40"/>
          </p15:clr>
        </p15:guide>
        <p15:guide id="4" orient="horz" pos="2664">
          <p15:clr>
            <a:srgbClr val="FBAE40"/>
          </p15:clr>
        </p15:guide>
        <p15:guide id="5" pos="3132">
          <p15:clr>
            <a:srgbClr val="FBAE40"/>
          </p15:clr>
        </p15:guide>
        <p15:guide id="6" pos="550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_2-panel black and white_client logo">
  <p:cSld name="1_2-panel black and white_client logo">
    <p:spTree>
      <p:nvGrpSpPr>
        <p:cNvPr id="1" name="Shape 205"/>
        <p:cNvGrpSpPr/>
        <p:nvPr/>
      </p:nvGrpSpPr>
      <p:grpSpPr>
        <a:xfrm>
          <a:off x="0" y="0"/>
          <a:ext cx="0" cy="0"/>
          <a:chOff x="0" y="0"/>
          <a:chExt cx="0" cy="0"/>
        </a:xfrm>
      </p:grpSpPr>
      <p:pic>
        <p:nvPicPr>
          <p:cNvPr id="206" name="Google Shape;206;p35"/>
          <p:cNvPicPr preferRelativeResize="0"/>
          <p:nvPr/>
        </p:nvPicPr>
        <p:blipFill rotWithShape="1">
          <a:blip r:embed="rId2">
            <a:alphaModFix/>
          </a:blip>
          <a:srcRect/>
          <a:stretch/>
        </p:blipFill>
        <p:spPr>
          <a:xfrm>
            <a:off x="209392" y="4596200"/>
            <a:ext cx="419472" cy="419472"/>
          </a:xfrm>
          <a:prstGeom prst="rect">
            <a:avLst/>
          </a:prstGeom>
          <a:noFill/>
          <a:ln>
            <a:noFill/>
          </a:ln>
        </p:spPr>
      </p:pic>
      <p:cxnSp>
        <p:nvCxnSpPr>
          <p:cNvPr id="207" name="Google Shape;207;p35"/>
          <p:cNvCxnSpPr/>
          <p:nvPr/>
        </p:nvCxnSpPr>
        <p:spPr>
          <a:xfrm rot="10800000">
            <a:off x="664369" y="4696178"/>
            <a:ext cx="0" cy="229534"/>
          </a:xfrm>
          <a:prstGeom prst="straightConnector1">
            <a:avLst/>
          </a:prstGeom>
          <a:noFill/>
          <a:ln w="19050" cap="flat" cmpd="sng">
            <a:solidFill>
              <a:schemeClr val="dk1"/>
            </a:solidFill>
            <a:prstDash val="solid"/>
            <a:miter lim="800000"/>
            <a:headEnd type="none" w="sm" len="sm"/>
            <a:tailEnd type="none" w="sm" len="sm"/>
          </a:ln>
        </p:spPr>
      </p:cxnSp>
      <p:sp>
        <p:nvSpPr>
          <p:cNvPr id="208" name="Google Shape;208;p35"/>
          <p:cNvSpPr txBox="1">
            <a:spLocks noGrp="1"/>
          </p:cNvSpPr>
          <p:nvPr>
            <p:ph type="body" idx="1"/>
          </p:nvPr>
        </p:nvSpPr>
        <p:spPr>
          <a:xfrm>
            <a:off x="4572000" y="0"/>
            <a:ext cx="4572000" cy="5143500"/>
          </a:xfrm>
          <a:prstGeom prst="rect">
            <a:avLst/>
          </a:prstGeom>
          <a:solidFill>
            <a:schemeClr val="dk2"/>
          </a:solid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1"/>
              </a:buClr>
              <a:buSzPts val="2100"/>
              <a:buNone/>
              <a:defRPr>
                <a:solidFill>
                  <a:schemeClr val="lt1"/>
                </a:solidFill>
              </a:defRPr>
            </a:lvl1pPr>
            <a:lvl2pPr marL="914400" lvl="1" indent="-342900" algn="l">
              <a:lnSpc>
                <a:spcPct val="90000"/>
              </a:lnSpc>
              <a:spcBef>
                <a:spcPts val="400"/>
              </a:spcBef>
              <a:spcAft>
                <a:spcPts val="0"/>
              </a:spcAft>
              <a:buClr>
                <a:schemeClr val="lt1"/>
              </a:buClr>
              <a:buSzPts val="1800"/>
              <a:buChar char="•"/>
              <a:defRPr>
                <a:solidFill>
                  <a:schemeClr val="lt1"/>
                </a:solidFill>
              </a:defRPr>
            </a:lvl2pPr>
            <a:lvl3pPr marL="1371600" lvl="2" indent="-323850" algn="l">
              <a:lnSpc>
                <a:spcPct val="90000"/>
              </a:lnSpc>
              <a:spcBef>
                <a:spcPts val="400"/>
              </a:spcBef>
              <a:spcAft>
                <a:spcPts val="0"/>
              </a:spcAft>
              <a:buClr>
                <a:schemeClr val="lt1"/>
              </a:buClr>
              <a:buSzPts val="1500"/>
              <a:buChar char="•"/>
              <a:defRPr>
                <a:solidFill>
                  <a:schemeClr val="lt1"/>
                </a:solidFill>
              </a:defRPr>
            </a:lvl3pPr>
            <a:lvl4pPr marL="1828800" lvl="3" indent="-317500" algn="l">
              <a:lnSpc>
                <a:spcPct val="90000"/>
              </a:lnSpc>
              <a:spcBef>
                <a:spcPts val="400"/>
              </a:spcBef>
              <a:spcAft>
                <a:spcPts val="0"/>
              </a:spcAft>
              <a:buClr>
                <a:schemeClr val="lt1"/>
              </a:buClr>
              <a:buSzPts val="1400"/>
              <a:buChar char="•"/>
              <a:defRPr>
                <a:solidFill>
                  <a:schemeClr val="lt1"/>
                </a:solidFill>
              </a:defRPr>
            </a:lvl4pPr>
            <a:lvl5pPr marL="2286000" lvl="4" indent="-317500" algn="l">
              <a:lnSpc>
                <a:spcPct val="90000"/>
              </a:lnSpc>
              <a:spcBef>
                <a:spcPts val="400"/>
              </a:spcBef>
              <a:spcAft>
                <a:spcPts val="0"/>
              </a:spcAft>
              <a:buClr>
                <a:schemeClr val="lt1"/>
              </a:buClr>
              <a:buSzPts val="1400"/>
              <a:buChar char="•"/>
              <a:defRPr>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9" name="Google Shape;209;p35"/>
          <p:cNvSpPr txBox="1">
            <a:spLocks noGrp="1"/>
          </p:cNvSpPr>
          <p:nvPr>
            <p:ph type="body" idx="2"/>
          </p:nvPr>
        </p:nvSpPr>
        <p:spPr>
          <a:xfrm>
            <a:off x="419128" y="919595"/>
            <a:ext cx="3752822" cy="419472"/>
          </a:xfrm>
          <a:prstGeom prst="rect">
            <a:avLst/>
          </a:prstGeom>
          <a:noFill/>
          <a:ln>
            <a:noFill/>
          </a:ln>
        </p:spPr>
        <p:txBody>
          <a:bodyPr spcFirstLastPara="1" wrap="square" lIns="68575" tIns="34275" rIns="68575" bIns="34275" anchor="ctr" anchorCtr="0">
            <a:noAutofit/>
          </a:bodyPr>
          <a:lstStyle>
            <a:lvl1pPr marL="457200" lvl="0" indent="-228600" algn="l">
              <a:lnSpc>
                <a:spcPct val="90000"/>
              </a:lnSpc>
              <a:spcBef>
                <a:spcPts val="800"/>
              </a:spcBef>
              <a:spcAft>
                <a:spcPts val="0"/>
              </a:spcAft>
              <a:buClr>
                <a:schemeClr val="dk1"/>
              </a:buClr>
              <a:buSzPts val="1800"/>
              <a:buNone/>
              <a:defRPr sz="1800" b="1" i="0">
                <a:latin typeface="Bookman Old Style"/>
                <a:ea typeface="Bookman Old Style"/>
                <a:cs typeface="Bookman Old Style"/>
                <a:sym typeface="Bookman Old Style"/>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0" name="Google Shape;210;p35"/>
          <p:cNvSpPr txBox="1">
            <a:spLocks noGrp="1"/>
          </p:cNvSpPr>
          <p:nvPr>
            <p:ph type="body" idx="3"/>
          </p:nvPr>
        </p:nvSpPr>
        <p:spPr>
          <a:xfrm>
            <a:off x="411728" y="1339067"/>
            <a:ext cx="3752822" cy="419472"/>
          </a:xfrm>
          <a:prstGeom prst="rect">
            <a:avLst/>
          </a:prstGeom>
          <a:noFill/>
          <a:ln>
            <a:noFill/>
          </a:ln>
        </p:spPr>
        <p:txBody>
          <a:bodyPr spcFirstLastPara="1" wrap="square" lIns="68575" tIns="34275" rIns="68575" bIns="34275" anchor="ctr" anchorCtr="0">
            <a:noAutofit/>
          </a:bodyPr>
          <a:lstStyle>
            <a:lvl1pPr marL="457200" lvl="0" indent="-228600" algn="l">
              <a:lnSpc>
                <a:spcPct val="90000"/>
              </a:lnSpc>
              <a:spcBef>
                <a:spcPts val="800"/>
              </a:spcBef>
              <a:spcAft>
                <a:spcPts val="0"/>
              </a:spcAft>
              <a:buClr>
                <a:schemeClr val="dk1"/>
              </a:buClr>
              <a:buSzPts val="1200"/>
              <a:buNone/>
              <a:defRPr sz="1200" b="0" i="0">
                <a:latin typeface="Avenir"/>
                <a:ea typeface="Avenir"/>
                <a:cs typeface="Avenir"/>
                <a:sym typeface="Aveni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1" name="Google Shape;211;p35"/>
          <p:cNvSpPr txBox="1">
            <a:spLocks noGrp="1"/>
          </p:cNvSpPr>
          <p:nvPr>
            <p:ph type="body" idx="4"/>
          </p:nvPr>
        </p:nvSpPr>
        <p:spPr>
          <a:xfrm>
            <a:off x="4972050" y="919595"/>
            <a:ext cx="3771900" cy="419472"/>
          </a:xfrm>
          <a:prstGeom prst="rect">
            <a:avLst/>
          </a:prstGeom>
          <a:noFill/>
          <a:ln>
            <a:noFill/>
          </a:ln>
        </p:spPr>
        <p:txBody>
          <a:bodyPr spcFirstLastPara="1" wrap="square" lIns="68575" tIns="34275" rIns="68575" bIns="34275" anchor="ctr" anchorCtr="0">
            <a:noAutofit/>
          </a:bodyPr>
          <a:lstStyle>
            <a:lvl1pPr marL="457200" lvl="0" indent="-228600" algn="l">
              <a:lnSpc>
                <a:spcPct val="90000"/>
              </a:lnSpc>
              <a:spcBef>
                <a:spcPts val="800"/>
              </a:spcBef>
              <a:spcAft>
                <a:spcPts val="0"/>
              </a:spcAft>
              <a:buClr>
                <a:schemeClr val="lt1"/>
              </a:buClr>
              <a:buSzPts val="1800"/>
              <a:buNone/>
              <a:defRPr sz="1800" b="1" i="0">
                <a:solidFill>
                  <a:schemeClr val="lt1"/>
                </a:solidFill>
                <a:latin typeface="Bookman Old Style"/>
                <a:ea typeface="Bookman Old Style"/>
                <a:cs typeface="Bookman Old Style"/>
                <a:sym typeface="Bookman Old Style"/>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2" name="Google Shape;212;p35"/>
          <p:cNvSpPr txBox="1">
            <a:spLocks noGrp="1"/>
          </p:cNvSpPr>
          <p:nvPr>
            <p:ph type="body" idx="5"/>
          </p:nvPr>
        </p:nvSpPr>
        <p:spPr>
          <a:xfrm>
            <a:off x="4972050" y="1357246"/>
            <a:ext cx="3771900" cy="419472"/>
          </a:xfrm>
          <a:prstGeom prst="rect">
            <a:avLst/>
          </a:prstGeom>
          <a:noFill/>
          <a:ln>
            <a:noFill/>
          </a:ln>
        </p:spPr>
        <p:txBody>
          <a:bodyPr spcFirstLastPara="1" wrap="square" lIns="68575" tIns="34275" rIns="68575" bIns="34275" anchor="ctr" anchorCtr="0">
            <a:noAutofit/>
          </a:bodyPr>
          <a:lstStyle>
            <a:lvl1pPr marL="457200" lvl="0" indent="-228600" algn="l">
              <a:lnSpc>
                <a:spcPct val="90000"/>
              </a:lnSpc>
              <a:spcBef>
                <a:spcPts val="800"/>
              </a:spcBef>
              <a:spcAft>
                <a:spcPts val="0"/>
              </a:spcAft>
              <a:buClr>
                <a:schemeClr val="lt1"/>
              </a:buClr>
              <a:buSzPts val="1200"/>
              <a:buNone/>
              <a:defRPr sz="1200" b="0" i="0">
                <a:solidFill>
                  <a:schemeClr val="lt1"/>
                </a:solidFill>
                <a:latin typeface="Avenir"/>
                <a:ea typeface="Avenir"/>
                <a:cs typeface="Avenir"/>
                <a:sym typeface="Aveni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3" name="Google Shape;213;p35"/>
          <p:cNvSpPr>
            <a:spLocks noGrp="1"/>
          </p:cNvSpPr>
          <p:nvPr>
            <p:ph type="pic" idx="6"/>
          </p:nvPr>
        </p:nvSpPr>
        <p:spPr>
          <a:xfrm>
            <a:off x="775466" y="4684106"/>
            <a:ext cx="1323975" cy="247650"/>
          </a:xfrm>
          <a:prstGeom prst="rect">
            <a:avLst/>
          </a:prstGeom>
          <a:noFill/>
          <a:ln>
            <a:noFill/>
          </a:ln>
        </p:spPr>
      </p:sp>
      <p:sp>
        <p:nvSpPr>
          <p:cNvPr id="214" name="Google Shape;214;p35"/>
          <p:cNvSpPr txBox="1">
            <a:spLocks noGrp="1"/>
          </p:cNvSpPr>
          <p:nvPr>
            <p:ph type="sldNum" idx="12"/>
          </p:nvPr>
        </p:nvSpPr>
        <p:spPr>
          <a:xfrm>
            <a:off x="8466986" y="4685339"/>
            <a:ext cx="472801" cy="273844"/>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1100" b="0" i="0">
                <a:solidFill>
                  <a:schemeClr val="lt1"/>
                </a:solidFill>
                <a:latin typeface="Avenir"/>
                <a:ea typeface="Avenir"/>
                <a:cs typeface="Avenir"/>
                <a:sym typeface="Avenir"/>
              </a:defRPr>
            </a:lvl1pPr>
            <a:lvl2pPr marL="0" marR="0" lvl="1" indent="0" algn="ctr" rtl="0">
              <a:spcBef>
                <a:spcPts val="0"/>
              </a:spcBef>
              <a:buNone/>
              <a:defRPr sz="1100" b="0" i="0">
                <a:solidFill>
                  <a:schemeClr val="lt1"/>
                </a:solidFill>
                <a:latin typeface="Avenir"/>
                <a:ea typeface="Avenir"/>
                <a:cs typeface="Avenir"/>
                <a:sym typeface="Avenir"/>
              </a:defRPr>
            </a:lvl2pPr>
            <a:lvl3pPr marL="0" marR="0" lvl="2" indent="0" algn="ctr" rtl="0">
              <a:spcBef>
                <a:spcPts val="0"/>
              </a:spcBef>
              <a:buNone/>
              <a:defRPr sz="1100" b="0" i="0">
                <a:solidFill>
                  <a:schemeClr val="lt1"/>
                </a:solidFill>
                <a:latin typeface="Avenir"/>
                <a:ea typeface="Avenir"/>
                <a:cs typeface="Avenir"/>
                <a:sym typeface="Avenir"/>
              </a:defRPr>
            </a:lvl3pPr>
            <a:lvl4pPr marL="0" marR="0" lvl="3" indent="0" algn="ctr" rtl="0">
              <a:spcBef>
                <a:spcPts val="0"/>
              </a:spcBef>
              <a:buNone/>
              <a:defRPr sz="1100" b="0" i="0">
                <a:solidFill>
                  <a:schemeClr val="lt1"/>
                </a:solidFill>
                <a:latin typeface="Avenir"/>
                <a:ea typeface="Avenir"/>
                <a:cs typeface="Avenir"/>
                <a:sym typeface="Avenir"/>
              </a:defRPr>
            </a:lvl4pPr>
            <a:lvl5pPr marL="0" marR="0" lvl="4" indent="0" algn="ctr" rtl="0">
              <a:spcBef>
                <a:spcPts val="0"/>
              </a:spcBef>
              <a:buNone/>
              <a:defRPr sz="1100" b="0" i="0">
                <a:solidFill>
                  <a:schemeClr val="lt1"/>
                </a:solidFill>
                <a:latin typeface="Avenir"/>
                <a:ea typeface="Avenir"/>
                <a:cs typeface="Avenir"/>
                <a:sym typeface="Avenir"/>
              </a:defRPr>
            </a:lvl5pPr>
            <a:lvl6pPr marL="0" marR="0" lvl="5" indent="0" algn="ctr" rtl="0">
              <a:spcBef>
                <a:spcPts val="0"/>
              </a:spcBef>
              <a:buNone/>
              <a:defRPr sz="1100" b="0" i="0">
                <a:solidFill>
                  <a:schemeClr val="lt1"/>
                </a:solidFill>
                <a:latin typeface="Avenir"/>
                <a:ea typeface="Avenir"/>
                <a:cs typeface="Avenir"/>
                <a:sym typeface="Avenir"/>
              </a:defRPr>
            </a:lvl6pPr>
            <a:lvl7pPr marL="0" marR="0" lvl="6" indent="0" algn="ctr" rtl="0">
              <a:spcBef>
                <a:spcPts val="0"/>
              </a:spcBef>
              <a:buNone/>
              <a:defRPr sz="1100" b="0" i="0">
                <a:solidFill>
                  <a:schemeClr val="lt1"/>
                </a:solidFill>
                <a:latin typeface="Avenir"/>
                <a:ea typeface="Avenir"/>
                <a:cs typeface="Avenir"/>
                <a:sym typeface="Avenir"/>
              </a:defRPr>
            </a:lvl7pPr>
            <a:lvl8pPr marL="0" marR="0" lvl="7" indent="0" algn="ctr" rtl="0">
              <a:spcBef>
                <a:spcPts val="0"/>
              </a:spcBef>
              <a:buNone/>
              <a:defRPr sz="1100" b="0" i="0">
                <a:solidFill>
                  <a:schemeClr val="lt1"/>
                </a:solidFill>
                <a:latin typeface="Avenir"/>
                <a:ea typeface="Avenir"/>
                <a:cs typeface="Avenir"/>
                <a:sym typeface="Avenir"/>
              </a:defRPr>
            </a:lvl8pPr>
            <a:lvl9pPr marL="0" marR="0" lvl="8" indent="0" algn="ctr" rtl="0">
              <a:spcBef>
                <a:spcPts val="0"/>
              </a:spcBef>
              <a:buNone/>
              <a:defRPr sz="1100" b="0" i="0">
                <a:solidFill>
                  <a:schemeClr val="lt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
              <a:t>‹#›</a:t>
            </a:fld>
            <a:endParaRPr/>
          </a:p>
        </p:txBody>
      </p:sp>
      <p:sp>
        <p:nvSpPr>
          <p:cNvPr id="215" name="Google Shape;215;p35"/>
          <p:cNvSpPr txBox="1">
            <a:spLocks noGrp="1"/>
          </p:cNvSpPr>
          <p:nvPr>
            <p:ph type="body" idx="7"/>
          </p:nvPr>
        </p:nvSpPr>
        <p:spPr>
          <a:xfrm>
            <a:off x="426527" y="1892378"/>
            <a:ext cx="3745423" cy="2336723"/>
          </a:xfrm>
          <a:prstGeom prst="rect">
            <a:avLst/>
          </a:prstGeom>
          <a:noFill/>
          <a:ln>
            <a:noFill/>
          </a:ln>
        </p:spPr>
        <p:txBody>
          <a:bodyPr spcFirstLastPara="1" wrap="square" lIns="68575" tIns="34275" rIns="68575" bIns="34275" anchor="t" anchorCtr="0">
            <a:noAutofit/>
          </a:bodyPr>
          <a:lstStyle>
            <a:lvl1pPr marL="457200" lvl="0" indent="-304800" algn="l">
              <a:lnSpc>
                <a:spcPct val="90000"/>
              </a:lnSpc>
              <a:spcBef>
                <a:spcPts val="800"/>
              </a:spcBef>
              <a:spcAft>
                <a:spcPts val="0"/>
              </a:spcAft>
              <a:buClr>
                <a:schemeClr val="dk1"/>
              </a:buClr>
              <a:buSzPts val="1200"/>
              <a:buChar char="•"/>
              <a:defRPr sz="1200" b="0" i="0">
                <a:latin typeface="Avenir"/>
                <a:ea typeface="Avenir"/>
                <a:cs typeface="Avenir"/>
                <a:sym typeface="Avenir"/>
              </a:defRPr>
            </a:lvl1pPr>
            <a:lvl2pPr marL="914400" lvl="1" indent="-298450" algn="l">
              <a:lnSpc>
                <a:spcPct val="90000"/>
              </a:lnSpc>
              <a:spcBef>
                <a:spcPts val="400"/>
              </a:spcBef>
              <a:spcAft>
                <a:spcPts val="0"/>
              </a:spcAft>
              <a:buClr>
                <a:schemeClr val="dk1"/>
              </a:buClr>
              <a:buSzPts val="1100"/>
              <a:buChar char="•"/>
              <a:defRPr sz="1100" b="0" i="0">
                <a:latin typeface="Avenir"/>
                <a:ea typeface="Avenir"/>
                <a:cs typeface="Avenir"/>
                <a:sym typeface="Avenir"/>
              </a:defRPr>
            </a:lvl2pPr>
            <a:lvl3pPr marL="1371600" lvl="2" indent="-285750" algn="l">
              <a:lnSpc>
                <a:spcPct val="90000"/>
              </a:lnSpc>
              <a:spcBef>
                <a:spcPts val="400"/>
              </a:spcBef>
              <a:spcAft>
                <a:spcPts val="0"/>
              </a:spcAft>
              <a:buClr>
                <a:schemeClr val="dk1"/>
              </a:buClr>
              <a:buSzPts val="900"/>
              <a:buChar char="•"/>
              <a:defRPr sz="900" b="0" i="0">
                <a:latin typeface="Avenir"/>
                <a:ea typeface="Avenir"/>
                <a:cs typeface="Avenir"/>
                <a:sym typeface="Avenir"/>
              </a:defRPr>
            </a:lvl3pPr>
            <a:lvl4pPr marL="1828800" lvl="3" indent="-279400" algn="l">
              <a:lnSpc>
                <a:spcPct val="90000"/>
              </a:lnSpc>
              <a:spcBef>
                <a:spcPts val="400"/>
              </a:spcBef>
              <a:spcAft>
                <a:spcPts val="0"/>
              </a:spcAft>
              <a:buClr>
                <a:schemeClr val="dk1"/>
              </a:buClr>
              <a:buSzPts val="800"/>
              <a:buChar char="•"/>
              <a:defRPr sz="800" b="0" i="0">
                <a:latin typeface="Avenir"/>
                <a:ea typeface="Avenir"/>
                <a:cs typeface="Avenir"/>
                <a:sym typeface="Avenir"/>
              </a:defRPr>
            </a:lvl4pPr>
            <a:lvl5pPr marL="2286000" lvl="4" indent="-279400" algn="l">
              <a:lnSpc>
                <a:spcPct val="90000"/>
              </a:lnSpc>
              <a:spcBef>
                <a:spcPts val="400"/>
              </a:spcBef>
              <a:spcAft>
                <a:spcPts val="0"/>
              </a:spcAft>
              <a:buClr>
                <a:schemeClr val="dk1"/>
              </a:buClr>
              <a:buSzPts val="800"/>
              <a:buChar char="•"/>
              <a:defRPr sz="800" b="0" i="0">
                <a:latin typeface="Avenir"/>
                <a:ea typeface="Avenir"/>
                <a:cs typeface="Avenir"/>
                <a:sym typeface="Aveni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16" name="Google Shape;216;p35"/>
          <p:cNvSpPr txBox="1">
            <a:spLocks noGrp="1"/>
          </p:cNvSpPr>
          <p:nvPr>
            <p:ph type="body" idx="8"/>
          </p:nvPr>
        </p:nvSpPr>
        <p:spPr>
          <a:xfrm>
            <a:off x="4998527" y="1900024"/>
            <a:ext cx="3745423" cy="2336723"/>
          </a:xfrm>
          <a:prstGeom prst="rect">
            <a:avLst/>
          </a:prstGeom>
          <a:noFill/>
          <a:ln>
            <a:noFill/>
          </a:ln>
        </p:spPr>
        <p:txBody>
          <a:bodyPr spcFirstLastPara="1" wrap="square" lIns="68575" tIns="34275" rIns="68575" bIns="34275" anchor="t" anchorCtr="0">
            <a:noAutofit/>
          </a:bodyPr>
          <a:lstStyle>
            <a:lvl1pPr marL="457200" lvl="0" indent="-304800" algn="l">
              <a:lnSpc>
                <a:spcPct val="90000"/>
              </a:lnSpc>
              <a:spcBef>
                <a:spcPts val="800"/>
              </a:spcBef>
              <a:spcAft>
                <a:spcPts val="0"/>
              </a:spcAft>
              <a:buClr>
                <a:schemeClr val="lt1"/>
              </a:buClr>
              <a:buSzPts val="1200"/>
              <a:buChar char="•"/>
              <a:defRPr sz="1200" b="0" i="0">
                <a:solidFill>
                  <a:schemeClr val="lt1"/>
                </a:solidFill>
                <a:latin typeface="Avenir"/>
                <a:ea typeface="Avenir"/>
                <a:cs typeface="Avenir"/>
                <a:sym typeface="Avenir"/>
              </a:defRPr>
            </a:lvl1pPr>
            <a:lvl2pPr marL="914400" lvl="1" indent="-298450" algn="l">
              <a:lnSpc>
                <a:spcPct val="90000"/>
              </a:lnSpc>
              <a:spcBef>
                <a:spcPts val="400"/>
              </a:spcBef>
              <a:spcAft>
                <a:spcPts val="0"/>
              </a:spcAft>
              <a:buClr>
                <a:schemeClr val="dk1"/>
              </a:buClr>
              <a:buSzPts val="1100"/>
              <a:buChar char="•"/>
              <a:defRPr sz="1100" b="0" i="0">
                <a:latin typeface="Avenir"/>
                <a:ea typeface="Avenir"/>
                <a:cs typeface="Avenir"/>
                <a:sym typeface="Avenir"/>
              </a:defRPr>
            </a:lvl2pPr>
            <a:lvl3pPr marL="1371600" lvl="2" indent="-285750" algn="l">
              <a:lnSpc>
                <a:spcPct val="90000"/>
              </a:lnSpc>
              <a:spcBef>
                <a:spcPts val="400"/>
              </a:spcBef>
              <a:spcAft>
                <a:spcPts val="0"/>
              </a:spcAft>
              <a:buClr>
                <a:schemeClr val="dk1"/>
              </a:buClr>
              <a:buSzPts val="900"/>
              <a:buChar char="•"/>
              <a:defRPr sz="900" b="0" i="0">
                <a:latin typeface="Avenir"/>
                <a:ea typeface="Avenir"/>
                <a:cs typeface="Avenir"/>
                <a:sym typeface="Avenir"/>
              </a:defRPr>
            </a:lvl3pPr>
            <a:lvl4pPr marL="1828800" lvl="3" indent="-279400" algn="l">
              <a:lnSpc>
                <a:spcPct val="90000"/>
              </a:lnSpc>
              <a:spcBef>
                <a:spcPts val="400"/>
              </a:spcBef>
              <a:spcAft>
                <a:spcPts val="0"/>
              </a:spcAft>
              <a:buClr>
                <a:schemeClr val="dk1"/>
              </a:buClr>
              <a:buSzPts val="800"/>
              <a:buChar char="•"/>
              <a:defRPr sz="800" b="0" i="0">
                <a:latin typeface="Avenir"/>
                <a:ea typeface="Avenir"/>
                <a:cs typeface="Avenir"/>
                <a:sym typeface="Avenir"/>
              </a:defRPr>
            </a:lvl4pPr>
            <a:lvl5pPr marL="2286000" lvl="4" indent="-279400" algn="l">
              <a:lnSpc>
                <a:spcPct val="90000"/>
              </a:lnSpc>
              <a:spcBef>
                <a:spcPts val="400"/>
              </a:spcBef>
              <a:spcAft>
                <a:spcPts val="0"/>
              </a:spcAft>
              <a:buClr>
                <a:schemeClr val="dk1"/>
              </a:buClr>
              <a:buSzPts val="800"/>
              <a:buChar char="•"/>
              <a:defRPr sz="800" b="0" i="0">
                <a:latin typeface="Avenir"/>
                <a:ea typeface="Avenir"/>
                <a:cs typeface="Avenir"/>
                <a:sym typeface="Aveni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576">
          <p15:clr>
            <a:srgbClr val="FBAE40"/>
          </p15:clr>
        </p15:guide>
        <p15:guide id="2" orient="horz" pos="2664">
          <p15:clr>
            <a:srgbClr val="FBAE40"/>
          </p15:clr>
        </p15:guide>
        <p15:guide id="3" pos="252">
          <p15:clr>
            <a:srgbClr val="FBAE40"/>
          </p15:clr>
        </p15:guide>
        <p15:guide id="4" pos="2628">
          <p15:clr>
            <a:srgbClr val="FBAE40"/>
          </p15:clr>
        </p15:guide>
        <p15:guide id="5" pos="5508">
          <p15:clr>
            <a:srgbClr val="FBAE40"/>
          </p15:clr>
        </p15:guide>
        <p15:guide id="6" pos="313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2-panel black and white_no client logo">
  <p:cSld name="1_2-panel black and white_no client logo">
    <p:spTree>
      <p:nvGrpSpPr>
        <p:cNvPr id="1" name="Shape 217"/>
        <p:cNvGrpSpPr/>
        <p:nvPr/>
      </p:nvGrpSpPr>
      <p:grpSpPr>
        <a:xfrm>
          <a:off x="0" y="0"/>
          <a:ext cx="0" cy="0"/>
          <a:chOff x="0" y="0"/>
          <a:chExt cx="0" cy="0"/>
        </a:xfrm>
      </p:grpSpPr>
      <p:pic>
        <p:nvPicPr>
          <p:cNvPr id="218" name="Google Shape;218;p36"/>
          <p:cNvPicPr preferRelativeResize="0"/>
          <p:nvPr/>
        </p:nvPicPr>
        <p:blipFill rotWithShape="1">
          <a:blip r:embed="rId2">
            <a:alphaModFix/>
          </a:blip>
          <a:srcRect/>
          <a:stretch/>
        </p:blipFill>
        <p:spPr>
          <a:xfrm>
            <a:off x="209392" y="4596200"/>
            <a:ext cx="419472" cy="419472"/>
          </a:xfrm>
          <a:prstGeom prst="rect">
            <a:avLst/>
          </a:prstGeom>
          <a:noFill/>
          <a:ln>
            <a:noFill/>
          </a:ln>
        </p:spPr>
      </p:pic>
      <p:sp>
        <p:nvSpPr>
          <p:cNvPr id="219" name="Google Shape;219;p36"/>
          <p:cNvSpPr txBox="1">
            <a:spLocks noGrp="1"/>
          </p:cNvSpPr>
          <p:nvPr>
            <p:ph type="body" idx="1"/>
          </p:nvPr>
        </p:nvSpPr>
        <p:spPr>
          <a:xfrm>
            <a:off x="4572000" y="0"/>
            <a:ext cx="4572000" cy="5143500"/>
          </a:xfrm>
          <a:prstGeom prst="rect">
            <a:avLst/>
          </a:prstGeom>
          <a:solidFill>
            <a:schemeClr val="dk2"/>
          </a:solid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1"/>
              </a:buClr>
              <a:buSzPts val="2100"/>
              <a:buNone/>
              <a:defRPr>
                <a:solidFill>
                  <a:schemeClr val="lt1"/>
                </a:solidFill>
              </a:defRPr>
            </a:lvl1pPr>
            <a:lvl2pPr marL="914400" lvl="1" indent="-342900" algn="l">
              <a:lnSpc>
                <a:spcPct val="90000"/>
              </a:lnSpc>
              <a:spcBef>
                <a:spcPts val="400"/>
              </a:spcBef>
              <a:spcAft>
                <a:spcPts val="0"/>
              </a:spcAft>
              <a:buClr>
                <a:schemeClr val="lt1"/>
              </a:buClr>
              <a:buSzPts val="1800"/>
              <a:buChar char="•"/>
              <a:defRPr>
                <a:solidFill>
                  <a:schemeClr val="lt1"/>
                </a:solidFill>
              </a:defRPr>
            </a:lvl2pPr>
            <a:lvl3pPr marL="1371600" lvl="2" indent="-323850" algn="l">
              <a:lnSpc>
                <a:spcPct val="90000"/>
              </a:lnSpc>
              <a:spcBef>
                <a:spcPts val="400"/>
              </a:spcBef>
              <a:spcAft>
                <a:spcPts val="0"/>
              </a:spcAft>
              <a:buClr>
                <a:schemeClr val="lt1"/>
              </a:buClr>
              <a:buSzPts val="1500"/>
              <a:buChar char="•"/>
              <a:defRPr>
                <a:solidFill>
                  <a:schemeClr val="lt1"/>
                </a:solidFill>
              </a:defRPr>
            </a:lvl3pPr>
            <a:lvl4pPr marL="1828800" lvl="3" indent="-317500" algn="l">
              <a:lnSpc>
                <a:spcPct val="90000"/>
              </a:lnSpc>
              <a:spcBef>
                <a:spcPts val="400"/>
              </a:spcBef>
              <a:spcAft>
                <a:spcPts val="0"/>
              </a:spcAft>
              <a:buClr>
                <a:schemeClr val="lt1"/>
              </a:buClr>
              <a:buSzPts val="1400"/>
              <a:buChar char="•"/>
              <a:defRPr>
                <a:solidFill>
                  <a:schemeClr val="lt1"/>
                </a:solidFill>
              </a:defRPr>
            </a:lvl4pPr>
            <a:lvl5pPr marL="2286000" lvl="4" indent="-317500" algn="l">
              <a:lnSpc>
                <a:spcPct val="90000"/>
              </a:lnSpc>
              <a:spcBef>
                <a:spcPts val="400"/>
              </a:spcBef>
              <a:spcAft>
                <a:spcPts val="0"/>
              </a:spcAft>
              <a:buClr>
                <a:schemeClr val="lt1"/>
              </a:buClr>
              <a:buSzPts val="1400"/>
              <a:buChar char="•"/>
              <a:defRPr>
                <a:solidFill>
                  <a:schemeClr val="lt1"/>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0" name="Google Shape;220;p36"/>
          <p:cNvSpPr txBox="1">
            <a:spLocks noGrp="1"/>
          </p:cNvSpPr>
          <p:nvPr>
            <p:ph type="body" idx="2"/>
          </p:nvPr>
        </p:nvSpPr>
        <p:spPr>
          <a:xfrm>
            <a:off x="419128" y="919595"/>
            <a:ext cx="3752822" cy="419472"/>
          </a:xfrm>
          <a:prstGeom prst="rect">
            <a:avLst/>
          </a:prstGeom>
          <a:noFill/>
          <a:ln>
            <a:noFill/>
          </a:ln>
        </p:spPr>
        <p:txBody>
          <a:bodyPr spcFirstLastPara="1" wrap="square" lIns="68575" tIns="34275" rIns="68575" bIns="34275" anchor="ctr" anchorCtr="0">
            <a:noAutofit/>
          </a:bodyPr>
          <a:lstStyle>
            <a:lvl1pPr marL="457200" lvl="0" indent="-228600" algn="l">
              <a:lnSpc>
                <a:spcPct val="90000"/>
              </a:lnSpc>
              <a:spcBef>
                <a:spcPts val="800"/>
              </a:spcBef>
              <a:spcAft>
                <a:spcPts val="0"/>
              </a:spcAft>
              <a:buClr>
                <a:schemeClr val="dk1"/>
              </a:buClr>
              <a:buSzPts val="1800"/>
              <a:buNone/>
              <a:defRPr sz="1800" b="1" i="0">
                <a:latin typeface="Bookman Old Style"/>
                <a:ea typeface="Bookman Old Style"/>
                <a:cs typeface="Bookman Old Style"/>
                <a:sym typeface="Bookman Old Style"/>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1" name="Google Shape;221;p36"/>
          <p:cNvSpPr txBox="1">
            <a:spLocks noGrp="1"/>
          </p:cNvSpPr>
          <p:nvPr>
            <p:ph type="body" idx="3"/>
          </p:nvPr>
        </p:nvSpPr>
        <p:spPr>
          <a:xfrm>
            <a:off x="411728" y="1339067"/>
            <a:ext cx="3752822" cy="419472"/>
          </a:xfrm>
          <a:prstGeom prst="rect">
            <a:avLst/>
          </a:prstGeom>
          <a:noFill/>
          <a:ln>
            <a:noFill/>
          </a:ln>
        </p:spPr>
        <p:txBody>
          <a:bodyPr spcFirstLastPara="1" wrap="square" lIns="68575" tIns="34275" rIns="68575" bIns="34275" anchor="ctr" anchorCtr="0">
            <a:noAutofit/>
          </a:bodyPr>
          <a:lstStyle>
            <a:lvl1pPr marL="457200" lvl="0" indent="-228600" algn="l">
              <a:lnSpc>
                <a:spcPct val="90000"/>
              </a:lnSpc>
              <a:spcBef>
                <a:spcPts val="800"/>
              </a:spcBef>
              <a:spcAft>
                <a:spcPts val="0"/>
              </a:spcAft>
              <a:buClr>
                <a:schemeClr val="dk1"/>
              </a:buClr>
              <a:buSzPts val="1200"/>
              <a:buNone/>
              <a:defRPr sz="1200" b="0" i="0">
                <a:latin typeface="Avenir"/>
                <a:ea typeface="Avenir"/>
                <a:cs typeface="Avenir"/>
                <a:sym typeface="Aveni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2" name="Google Shape;222;p36"/>
          <p:cNvSpPr txBox="1">
            <a:spLocks noGrp="1"/>
          </p:cNvSpPr>
          <p:nvPr>
            <p:ph type="body" idx="4"/>
          </p:nvPr>
        </p:nvSpPr>
        <p:spPr>
          <a:xfrm>
            <a:off x="4972050" y="919595"/>
            <a:ext cx="3771900" cy="419472"/>
          </a:xfrm>
          <a:prstGeom prst="rect">
            <a:avLst/>
          </a:prstGeom>
          <a:noFill/>
          <a:ln>
            <a:noFill/>
          </a:ln>
        </p:spPr>
        <p:txBody>
          <a:bodyPr spcFirstLastPara="1" wrap="square" lIns="68575" tIns="34275" rIns="68575" bIns="34275" anchor="ctr" anchorCtr="0">
            <a:noAutofit/>
          </a:bodyPr>
          <a:lstStyle>
            <a:lvl1pPr marL="457200" lvl="0" indent="-228600" algn="l">
              <a:lnSpc>
                <a:spcPct val="90000"/>
              </a:lnSpc>
              <a:spcBef>
                <a:spcPts val="800"/>
              </a:spcBef>
              <a:spcAft>
                <a:spcPts val="0"/>
              </a:spcAft>
              <a:buClr>
                <a:schemeClr val="lt1"/>
              </a:buClr>
              <a:buSzPts val="1800"/>
              <a:buNone/>
              <a:defRPr sz="1800" b="1" i="0">
                <a:solidFill>
                  <a:schemeClr val="lt1"/>
                </a:solidFill>
                <a:latin typeface="Bookman Old Style"/>
                <a:ea typeface="Bookman Old Style"/>
                <a:cs typeface="Bookman Old Style"/>
                <a:sym typeface="Bookman Old Style"/>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3" name="Google Shape;223;p36"/>
          <p:cNvSpPr txBox="1">
            <a:spLocks noGrp="1"/>
          </p:cNvSpPr>
          <p:nvPr>
            <p:ph type="body" idx="5"/>
          </p:nvPr>
        </p:nvSpPr>
        <p:spPr>
          <a:xfrm>
            <a:off x="4972050" y="1357246"/>
            <a:ext cx="3771900" cy="419472"/>
          </a:xfrm>
          <a:prstGeom prst="rect">
            <a:avLst/>
          </a:prstGeom>
          <a:noFill/>
          <a:ln>
            <a:noFill/>
          </a:ln>
        </p:spPr>
        <p:txBody>
          <a:bodyPr spcFirstLastPara="1" wrap="square" lIns="68575" tIns="34275" rIns="68575" bIns="34275" anchor="ctr" anchorCtr="0">
            <a:noAutofit/>
          </a:bodyPr>
          <a:lstStyle>
            <a:lvl1pPr marL="457200" lvl="0" indent="-228600" algn="l">
              <a:lnSpc>
                <a:spcPct val="90000"/>
              </a:lnSpc>
              <a:spcBef>
                <a:spcPts val="800"/>
              </a:spcBef>
              <a:spcAft>
                <a:spcPts val="0"/>
              </a:spcAft>
              <a:buClr>
                <a:schemeClr val="lt1"/>
              </a:buClr>
              <a:buSzPts val="1200"/>
              <a:buNone/>
              <a:defRPr sz="1200" b="0" i="0">
                <a:solidFill>
                  <a:schemeClr val="lt1"/>
                </a:solidFill>
                <a:latin typeface="Avenir"/>
                <a:ea typeface="Avenir"/>
                <a:cs typeface="Avenir"/>
                <a:sym typeface="Aveni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4" name="Google Shape;224;p36"/>
          <p:cNvSpPr txBox="1">
            <a:spLocks noGrp="1"/>
          </p:cNvSpPr>
          <p:nvPr>
            <p:ph type="sldNum" idx="12"/>
          </p:nvPr>
        </p:nvSpPr>
        <p:spPr>
          <a:xfrm>
            <a:off x="8466986" y="4685339"/>
            <a:ext cx="472801" cy="273844"/>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1100" b="0" i="0">
                <a:solidFill>
                  <a:schemeClr val="lt1"/>
                </a:solidFill>
                <a:latin typeface="Avenir"/>
                <a:ea typeface="Avenir"/>
                <a:cs typeface="Avenir"/>
                <a:sym typeface="Avenir"/>
              </a:defRPr>
            </a:lvl1pPr>
            <a:lvl2pPr marL="0" marR="0" lvl="1" indent="0" algn="ctr" rtl="0">
              <a:spcBef>
                <a:spcPts val="0"/>
              </a:spcBef>
              <a:buNone/>
              <a:defRPr sz="1100" b="0" i="0">
                <a:solidFill>
                  <a:schemeClr val="lt1"/>
                </a:solidFill>
                <a:latin typeface="Avenir"/>
                <a:ea typeface="Avenir"/>
                <a:cs typeface="Avenir"/>
                <a:sym typeface="Avenir"/>
              </a:defRPr>
            </a:lvl2pPr>
            <a:lvl3pPr marL="0" marR="0" lvl="2" indent="0" algn="ctr" rtl="0">
              <a:spcBef>
                <a:spcPts val="0"/>
              </a:spcBef>
              <a:buNone/>
              <a:defRPr sz="1100" b="0" i="0">
                <a:solidFill>
                  <a:schemeClr val="lt1"/>
                </a:solidFill>
                <a:latin typeface="Avenir"/>
                <a:ea typeface="Avenir"/>
                <a:cs typeface="Avenir"/>
                <a:sym typeface="Avenir"/>
              </a:defRPr>
            </a:lvl3pPr>
            <a:lvl4pPr marL="0" marR="0" lvl="3" indent="0" algn="ctr" rtl="0">
              <a:spcBef>
                <a:spcPts val="0"/>
              </a:spcBef>
              <a:buNone/>
              <a:defRPr sz="1100" b="0" i="0">
                <a:solidFill>
                  <a:schemeClr val="lt1"/>
                </a:solidFill>
                <a:latin typeface="Avenir"/>
                <a:ea typeface="Avenir"/>
                <a:cs typeface="Avenir"/>
                <a:sym typeface="Avenir"/>
              </a:defRPr>
            </a:lvl4pPr>
            <a:lvl5pPr marL="0" marR="0" lvl="4" indent="0" algn="ctr" rtl="0">
              <a:spcBef>
                <a:spcPts val="0"/>
              </a:spcBef>
              <a:buNone/>
              <a:defRPr sz="1100" b="0" i="0">
                <a:solidFill>
                  <a:schemeClr val="lt1"/>
                </a:solidFill>
                <a:latin typeface="Avenir"/>
                <a:ea typeface="Avenir"/>
                <a:cs typeface="Avenir"/>
                <a:sym typeface="Avenir"/>
              </a:defRPr>
            </a:lvl5pPr>
            <a:lvl6pPr marL="0" marR="0" lvl="5" indent="0" algn="ctr" rtl="0">
              <a:spcBef>
                <a:spcPts val="0"/>
              </a:spcBef>
              <a:buNone/>
              <a:defRPr sz="1100" b="0" i="0">
                <a:solidFill>
                  <a:schemeClr val="lt1"/>
                </a:solidFill>
                <a:latin typeface="Avenir"/>
                <a:ea typeface="Avenir"/>
                <a:cs typeface="Avenir"/>
                <a:sym typeface="Avenir"/>
              </a:defRPr>
            </a:lvl6pPr>
            <a:lvl7pPr marL="0" marR="0" lvl="6" indent="0" algn="ctr" rtl="0">
              <a:spcBef>
                <a:spcPts val="0"/>
              </a:spcBef>
              <a:buNone/>
              <a:defRPr sz="1100" b="0" i="0">
                <a:solidFill>
                  <a:schemeClr val="lt1"/>
                </a:solidFill>
                <a:latin typeface="Avenir"/>
                <a:ea typeface="Avenir"/>
                <a:cs typeface="Avenir"/>
                <a:sym typeface="Avenir"/>
              </a:defRPr>
            </a:lvl7pPr>
            <a:lvl8pPr marL="0" marR="0" lvl="7" indent="0" algn="ctr" rtl="0">
              <a:spcBef>
                <a:spcPts val="0"/>
              </a:spcBef>
              <a:buNone/>
              <a:defRPr sz="1100" b="0" i="0">
                <a:solidFill>
                  <a:schemeClr val="lt1"/>
                </a:solidFill>
                <a:latin typeface="Avenir"/>
                <a:ea typeface="Avenir"/>
                <a:cs typeface="Avenir"/>
                <a:sym typeface="Avenir"/>
              </a:defRPr>
            </a:lvl8pPr>
            <a:lvl9pPr marL="0" marR="0" lvl="8" indent="0" algn="ctr" rtl="0">
              <a:spcBef>
                <a:spcPts val="0"/>
              </a:spcBef>
              <a:buNone/>
              <a:defRPr sz="1100" b="0" i="0">
                <a:solidFill>
                  <a:schemeClr val="lt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
              <a:t>‹#›</a:t>
            </a:fld>
            <a:endParaRPr/>
          </a:p>
        </p:txBody>
      </p:sp>
      <p:sp>
        <p:nvSpPr>
          <p:cNvPr id="225" name="Google Shape;225;p36"/>
          <p:cNvSpPr txBox="1">
            <a:spLocks noGrp="1"/>
          </p:cNvSpPr>
          <p:nvPr>
            <p:ph type="body" idx="6"/>
          </p:nvPr>
        </p:nvSpPr>
        <p:spPr>
          <a:xfrm>
            <a:off x="426527" y="1892378"/>
            <a:ext cx="3745423" cy="2336723"/>
          </a:xfrm>
          <a:prstGeom prst="rect">
            <a:avLst/>
          </a:prstGeom>
          <a:noFill/>
          <a:ln>
            <a:noFill/>
          </a:ln>
        </p:spPr>
        <p:txBody>
          <a:bodyPr spcFirstLastPara="1" wrap="square" lIns="68575" tIns="34275" rIns="68575" bIns="34275" anchor="t" anchorCtr="0">
            <a:noAutofit/>
          </a:bodyPr>
          <a:lstStyle>
            <a:lvl1pPr marL="457200" lvl="0" indent="-304800" algn="l">
              <a:lnSpc>
                <a:spcPct val="90000"/>
              </a:lnSpc>
              <a:spcBef>
                <a:spcPts val="800"/>
              </a:spcBef>
              <a:spcAft>
                <a:spcPts val="0"/>
              </a:spcAft>
              <a:buClr>
                <a:schemeClr val="dk1"/>
              </a:buClr>
              <a:buSzPts val="1200"/>
              <a:buChar char="•"/>
              <a:defRPr sz="1200" b="0" i="0">
                <a:latin typeface="Avenir"/>
                <a:ea typeface="Avenir"/>
                <a:cs typeface="Avenir"/>
                <a:sym typeface="Avenir"/>
              </a:defRPr>
            </a:lvl1pPr>
            <a:lvl2pPr marL="914400" lvl="1" indent="-298450" algn="l">
              <a:lnSpc>
                <a:spcPct val="90000"/>
              </a:lnSpc>
              <a:spcBef>
                <a:spcPts val="400"/>
              </a:spcBef>
              <a:spcAft>
                <a:spcPts val="0"/>
              </a:spcAft>
              <a:buClr>
                <a:schemeClr val="dk1"/>
              </a:buClr>
              <a:buSzPts val="1100"/>
              <a:buChar char="•"/>
              <a:defRPr sz="1100" b="0" i="0">
                <a:latin typeface="Avenir"/>
                <a:ea typeface="Avenir"/>
                <a:cs typeface="Avenir"/>
                <a:sym typeface="Avenir"/>
              </a:defRPr>
            </a:lvl2pPr>
            <a:lvl3pPr marL="1371600" lvl="2" indent="-285750" algn="l">
              <a:lnSpc>
                <a:spcPct val="90000"/>
              </a:lnSpc>
              <a:spcBef>
                <a:spcPts val="400"/>
              </a:spcBef>
              <a:spcAft>
                <a:spcPts val="0"/>
              </a:spcAft>
              <a:buClr>
                <a:schemeClr val="dk1"/>
              </a:buClr>
              <a:buSzPts val="900"/>
              <a:buChar char="•"/>
              <a:defRPr sz="900" b="0" i="0">
                <a:latin typeface="Avenir"/>
                <a:ea typeface="Avenir"/>
                <a:cs typeface="Avenir"/>
                <a:sym typeface="Avenir"/>
              </a:defRPr>
            </a:lvl3pPr>
            <a:lvl4pPr marL="1828800" lvl="3" indent="-279400" algn="l">
              <a:lnSpc>
                <a:spcPct val="90000"/>
              </a:lnSpc>
              <a:spcBef>
                <a:spcPts val="400"/>
              </a:spcBef>
              <a:spcAft>
                <a:spcPts val="0"/>
              </a:spcAft>
              <a:buClr>
                <a:schemeClr val="dk1"/>
              </a:buClr>
              <a:buSzPts val="800"/>
              <a:buChar char="•"/>
              <a:defRPr sz="800" b="0" i="0">
                <a:latin typeface="Avenir"/>
                <a:ea typeface="Avenir"/>
                <a:cs typeface="Avenir"/>
                <a:sym typeface="Avenir"/>
              </a:defRPr>
            </a:lvl4pPr>
            <a:lvl5pPr marL="2286000" lvl="4" indent="-279400" algn="l">
              <a:lnSpc>
                <a:spcPct val="90000"/>
              </a:lnSpc>
              <a:spcBef>
                <a:spcPts val="400"/>
              </a:spcBef>
              <a:spcAft>
                <a:spcPts val="0"/>
              </a:spcAft>
              <a:buClr>
                <a:schemeClr val="dk1"/>
              </a:buClr>
              <a:buSzPts val="800"/>
              <a:buChar char="•"/>
              <a:defRPr sz="800" b="0" i="0">
                <a:latin typeface="Avenir"/>
                <a:ea typeface="Avenir"/>
                <a:cs typeface="Avenir"/>
                <a:sym typeface="Aveni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6" name="Google Shape;226;p36"/>
          <p:cNvSpPr txBox="1">
            <a:spLocks noGrp="1"/>
          </p:cNvSpPr>
          <p:nvPr>
            <p:ph type="body" idx="7"/>
          </p:nvPr>
        </p:nvSpPr>
        <p:spPr>
          <a:xfrm>
            <a:off x="4998527" y="1900024"/>
            <a:ext cx="3745423" cy="2336723"/>
          </a:xfrm>
          <a:prstGeom prst="rect">
            <a:avLst/>
          </a:prstGeom>
          <a:noFill/>
          <a:ln>
            <a:noFill/>
          </a:ln>
        </p:spPr>
        <p:txBody>
          <a:bodyPr spcFirstLastPara="1" wrap="square" lIns="68575" tIns="34275" rIns="68575" bIns="34275" anchor="t" anchorCtr="0">
            <a:noAutofit/>
          </a:bodyPr>
          <a:lstStyle>
            <a:lvl1pPr marL="457200" lvl="0" indent="-304800" algn="l">
              <a:lnSpc>
                <a:spcPct val="90000"/>
              </a:lnSpc>
              <a:spcBef>
                <a:spcPts val="800"/>
              </a:spcBef>
              <a:spcAft>
                <a:spcPts val="0"/>
              </a:spcAft>
              <a:buClr>
                <a:schemeClr val="lt1"/>
              </a:buClr>
              <a:buSzPts val="1200"/>
              <a:buChar char="•"/>
              <a:defRPr sz="1200" b="0" i="0">
                <a:solidFill>
                  <a:schemeClr val="lt1"/>
                </a:solidFill>
                <a:latin typeface="Avenir"/>
                <a:ea typeface="Avenir"/>
                <a:cs typeface="Avenir"/>
                <a:sym typeface="Avenir"/>
              </a:defRPr>
            </a:lvl1pPr>
            <a:lvl2pPr marL="914400" lvl="1" indent="-298450" algn="l">
              <a:lnSpc>
                <a:spcPct val="90000"/>
              </a:lnSpc>
              <a:spcBef>
                <a:spcPts val="400"/>
              </a:spcBef>
              <a:spcAft>
                <a:spcPts val="0"/>
              </a:spcAft>
              <a:buClr>
                <a:schemeClr val="dk1"/>
              </a:buClr>
              <a:buSzPts val="1100"/>
              <a:buChar char="•"/>
              <a:defRPr sz="1100" b="0" i="0">
                <a:latin typeface="Avenir"/>
                <a:ea typeface="Avenir"/>
                <a:cs typeface="Avenir"/>
                <a:sym typeface="Avenir"/>
              </a:defRPr>
            </a:lvl2pPr>
            <a:lvl3pPr marL="1371600" lvl="2" indent="-285750" algn="l">
              <a:lnSpc>
                <a:spcPct val="90000"/>
              </a:lnSpc>
              <a:spcBef>
                <a:spcPts val="400"/>
              </a:spcBef>
              <a:spcAft>
                <a:spcPts val="0"/>
              </a:spcAft>
              <a:buClr>
                <a:schemeClr val="dk1"/>
              </a:buClr>
              <a:buSzPts val="900"/>
              <a:buChar char="•"/>
              <a:defRPr sz="900" b="0" i="0">
                <a:latin typeface="Avenir"/>
                <a:ea typeface="Avenir"/>
                <a:cs typeface="Avenir"/>
                <a:sym typeface="Avenir"/>
              </a:defRPr>
            </a:lvl3pPr>
            <a:lvl4pPr marL="1828800" lvl="3" indent="-279400" algn="l">
              <a:lnSpc>
                <a:spcPct val="90000"/>
              </a:lnSpc>
              <a:spcBef>
                <a:spcPts val="400"/>
              </a:spcBef>
              <a:spcAft>
                <a:spcPts val="0"/>
              </a:spcAft>
              <a:buClr>
                <a:schemeClr val="dk1"/>
              </a:buClr>
              <a:buSzPts val="800"/>
              <a:buChar char="•"/>
              <a:defRPr sz="800" b="0" i="0">
                <a:latin typeface="Avenir"/>
                <a:ea typeface="Avenir"/>
                <a:cs typeface="Avenir"/>
                <a:sym typeface="Avenir"/>
              </a:defRPr>
            </a:lvl4pPr>
            <a:lvl5pPr marL="2286000" lvl="4" indent="-279400" algn="l">
              <a:lnSpc>
                <a:spcPct val="90000"/>
              </a:lnSpc>
              <a:spcBef>
                <a:spcPts val="400"/>
              </a:spcBef>
              <a:spcAft>
                <a:spcPts val="0"/>
              </a:spcAft>
              <a:buClr>
                <a:schemeClr val="dk1"/>
              </a:buClr>
              <a:buSzPts val="800"/>
              <a:buChar char="•"/>
              <a:defRPr sz="800" b="0" i="0">
                <a:latin typeface="Avenir"/>
                <a:ea typeface="Avenir"/>
                <a:cs typeface="Avenir"/>
                <a:sym typeface="Aveni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pos="252">
          <p15:clr>
            <a:srgbClr val="FBAE40"/>
          </p15:clr>
        </p15:guide>
        <p15:guide id="2" pos="2628">
          <p15:clr>
            <a:srgbClr val="FBAE40"/>
          </p15:clr>
        </p15:guide>
        <p15:guide id="3" orient="horz" pos="576">
          <p15:clr>
            <a:srgbClr val="FBAE40"/>
          </p15:clr>
        </p15:guide>
        <p15:guide id="4" orient="horz" pos="2664">
          <p15:clr>
            <a:srgbClr val="FBAE40"/>
          </p15:clr>
        </p15:guide>
        <p15:guide id="5" pos="3132">
          <p15:clr>
            <a:srgbClr val="FBAE40"/>
          </p15:clr>
        </p15:guide>
        <p15:guide id="6" pos="5508">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2-panel picture_client logo">
  <p:cSld name="2-panel picture_client logo">
    <p:spTree>
      <p:nvGrpSpPr>
        <p:cNvPr id="1" name="Shape 227"/>
        <p:cNvGrpSpPr/>
        <p:nvPr/>
      </p:nvGrpSpPr>
      <p:grpSpPr>
        <a:xfrm>
          <a:off x="0" y="0"/>
          <a:ext cx="0" cy="0"/>
          <a:chOff x="0" y="0"/>
          <a:chExt cx="0" cy="0"/>
        </a:xfrm>
      </p:grpSpPr>
      <p:sp>
        <p:nvSpPr>
          <p:cNvPr id="228" name="Google Shape;228;p37"/>
          <p:cNvSpPr>
            <a:spLocks noGrp="1"/>
          </p:cNvSpPr>
          <p:nvPr>
            <p:ph type="pic" idx="2"/>
          </p:nvPr>
        </p:nvSpPr>
        <p:spPr>
          <a:xfrm>
            <a:off x="6086475" y="0"/>
            <a:ext cx="3057525" cy="5143500"/>
          </a:xfrm>
          <a:prstGeom prst="rect">
            <a:avLst/>
          </a:prstGeom>
          <a:noFill/>
          <a:ln>
            <a:noFill/>
          </a:ln>
        </p:spPr>
      </p:sp>
      <p:pic>
        <p:nvPicPr>
          <p:cNvPr id="229" name="Google Shape;229;p37"/>
          <p:cNvPicPr preferRelativeResize="0"/>
          <p:nvPr/>
        </p:nvPicPr>
        <p:blipFill rotWithShape="1">
          <a:blip r:embed="rId2">
            <a:alphaModFix/>
          </a:blip>
          <a:srcRect/>
          <a:stretch/>
        </p:blipFill>
        <p:spPr>
          <a:xfrm>
            <a:off x="209392" y="4596200"/>
            <a:ext cx="419472" cy="419472"/>
          </a:xfrm>
          <a:prstGeom prst="rect">
            <a:avLst/>
          </a:prstGeom>
          <a:noFill/>
          <a:ln>
            <a:noFill/>
          </a:ln>
        </p:spPr>
      </p:pic>
      <p:cxnSp>
        <p:nvCxnSpPr>
          <p:cNvPr id="230" name="Google Shape;230;p37"/>
          <p:cNvCxnSpPr/>
          <p:nvPr/>
        </p:nvCxnSpPr>
        <p:spPr>
          <a:xfrm rot="10800000">
            <a:off x="664369" y="4696178"/>
            <a:ext cx="0" cy="229534"/>
          </a:xfrm>
          <a:prstGeom prst="straightConnector1">
            <a:avLst/>
          </a:prstGeom>
          <a:noFill/>
          <a:ln w="19050" cap="flat" cmpd="sng">
            <a:solidFill>
              <a:schemeClr val="dk1"/>
            </a:solidFill>
            <a:prstDash val="solid"/>
            <a:miter lim="800000"/>
            <a:headEnd type="none" w="sm" len="sm"/>
            <a:tailEnd type="none" w="sm" len="sm"/>
          </a:ln>
        </p:spPr>
      </p:cxnSp>
      <p:sp>
        <p:nvSpPr>
          <p:cNvPr id="231" name="Google Shape;231;p37"/>
          <p:cNvSpPr>
            <a:spLocks noGrp="1"/>
          </p:cNvSpPr>
          <p:nvPr>
            <p:ph type="pic" idx="3"/>
          </p:nvPr>
        </p:nvSpPr>
        <p:spPr>
          <a:xfrm>
            <a:off x="775466" y="4684106"/>
            <a:ext cx="1323975" cy="247650"/>
          </a:xfrm>
          <a:prstGeom prst="rect">
            <a:avLst/>
          </a:prstGeom>
          <a:noFill/>
          <a:ln>
            <a:noFill/>
          </a:ln>
        </p:spPr>
      </p:sp>
      <p:sp>
        <p:nvSpPr>
          <p:cNvPr id="232" name="Google Shape;232;p37"/>
          <p:cNvSpPr txBox="1">
            <a:spLocks noGrp="1"/>
          </p:cNvSpPr>
          <p:nvPr>
            <p:ph type="sldNum" idx="12"/>
          </p:nvPr>
        </p:nvSpPr>
        <p:spPr>
          <a:xfrm>
            <a:off x="8466986" y="4685339"/>
            <a:ext cx="472801" cy="273844"/>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1100">
                <a:solidFill>
                  <a:schemeClr val="dk1"/>
                </a:solidFill>
                <a:latin typeface="Avenir"/>
                <a:ea typeface="Avenir"/>
                <a:cs typeface="Avenir"/>
                <a:sym typeface="Avenir"/>
              </a:defRPr>
            </a:lvl1pPr>
            <a:lvl2pPr marL="0" marR="0" lvl="1" indent="0" algn="ctr" rtl="0">
              <a:spcBef>
                <a:spcPts val="0"/>
              </a:spcBef>
              <a:buNone/>
              <a:defRPr sz="1100">
                <a:solidFill>
                  <a:schemeClr val="dk1"/>
                </a:solidFill>
                <a:latin typeface="Avenir"/>
                <a:ea typeface="Avenir"/>
                <a:cs typeface="Avenir"/>
                <a:sym typeface="Avenir"/>
              </a:defRPr>
            </a:lvl2pPr>
            <a:lvl3pPr marL="0" marR="0" lvl="2" indent="0" algn="ctr" rtl="0">
              <a:spcBef>
                <a:spcPts val="0"/>
              </a:spcBef>
              <a:buNone/>
              <a:defRPr sz="1100">
                <a:solidFill>
                  <a:schemeClr val="dk1"/>
                </a:solidFill>
                <a:latin typeface="Avenir"/>
                <a:ea typeface="Avenir"/>
                <a:cs typeface="Avenir"/>
                <a:sym typeface="Avenir"/>
              </a:defRPr>
            </a:lvl3pPr>
            <a:lvl4pPr marL="0" marR="0" lvl="3" indent="0" algn="ctr" rtl="0">
              <a:spcBef>
                <a:spcPts val="0"/>
              </a:spcBef>
              <a:buNone/>
              <a:defRPr sz="1100">
                <a:solidFill>
                  <a:schemeClr val="dk1"/>
                </a:solidFill>
                <a:latin typeface="Avenir"/>
                <a:ea typeface="Avenir"/>
                <a:cs typeface="Avenir"/>
                <a:sym typeface="Avenir"/>
              </a:defRPr>
            </a:lvl4pPr>
            <a:lvl5pPr marL="0" marR="0" lvl="4" indent="0" algn="ctr" rtl="0">
              <a:spcBef>
                <a:spcPts val="0"/>
              </a:spcBef>
              <a:buNone/>
              <a:defRPr sz="1100">
                <a:solidFill>
                  <a:schemeClr val="dk1"/>
                </a:solidFill>
                <a:latin typeface="Avenir"/>
                <a:ea typeface="Avenir"/>
                <a:cs typeface="Avenir"/>
                <a:sym typeface="Avenir"/>
              </a:defRPr>
            </a:lvl5pPr>
            <a:lvl6pPr marL="0" marR="0" lvl="5" indent="0" algn="ctr" rtl="0">
              <a:spcBef>
                <a:spcPts val="0"/>
              </a:spcBef>
              <a:buNone/>
              <a:defRPr sz="1100">
                <a:solidFill>
                  <a:schemeClr val="dk1"/>
                </a:solidFill>
                <a:latin typeface="Avenir"/>
                <a:ea typeface="Avenir"/>
                <a:cs typeface="Avenir"/>
                <a:sym typeface="Avenir"/>
              </a:defRPr>
            </a:lvl6pPr>
            <a:lvl7pPr marL="0" marR="0" lvl="6" indent="0" algn="ctr" rtl="0">
              <a:spcBef>
                <a:spcPts val="0"/>
              </a:spcBef>
              <a:buNone/>
              <a:defRPr sz="1100">
                <a:solidFill>
                  <a:schemeClr val="dk1"/>
                </a:solidFill>
                <a:latin typeface="Avenir"/>
                <a:ea typeface="Avenir"/>
                <a:cs typeface="Avenir"/>
                <a:sym typeface="Avenir"/>
              </a:defRPr>
            </a:lvl7pPr>
            <a:lvl8pPr marL="0" marR="0" lvl="7" indent="0" algn="ctr" rtl="0">
              <a:spcBef>
                <a:spcPts val="0"/>
              </a:spcBef>
              <a:buNone/>
              <a:defRPr sz="1100">
                <a:solidFill>
                  <a:schemeClr val="dk1"/>
                </a:solidFill>
                <a:latin typeface="Avenir"/>
                <a:ea typeface="Avenir"/>
                <a:cs typeface="Avenir"/>
                <a:sym typeface="Avenir"/>
              </a:defRPr>
            </a:lvl8pPr>
            <a:lvl9pPr marL="0" marR="0" lvl="8" indent="0" algn="ctr" rtl="0">
              <a:spcBef>
                <a:spcPts val="0"/>
              </a:spcBef>
              <a:buNone/>
              <a:defRPr sz="1100">
                <a:solidFill>
                  <a:schemeClr val="dk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834">
          <p15:clr>
            <a:srgbClr val="FBAE40"/>
          </p15:clr>
        </p15:guide>
        <p15:guide id="2" pos="486">
          <p15:clr>
            <a:srgbClr val="FBAE40"/>
          </p15:clr>
        </p15:guide>
        <p15:guide id="3" pos="3348">
          <p15:clr>
            <a:srgbClr val="FBAE40"/>
          </p15:clr>
        </p15:guide>
        <p15:guide id="4" orient="horz" pos="2790">
          <p15:clr>
            <a:srgbClr val="FBAE40"/>
          </p15:clr>
        </p15:guide>
        <p15:guide id="5" orient="horz" pos="45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panel picture_no client logo">
  <p:cSld name="2-panel picture_no client logo">
    <p:spTree>
      <p:nvGrpSpPr>
        <p:cNvPr id="1" name="Shape 233"/>
        <p:cNvGrpSpPr/>
        <p:nvPr/>
      </p:nvGrpSpPr>
      <p:grpSpPr>
        <a:xfrm>
          <a:off x="0" y="0"/>
          <a:ext cx="0" cy="0"/>
          <a:chOff x="0" y="0"/>
          <a:chExt cx="0" cy="0"/>
        </a:xfrm>
      </p:grpSpPr>
      <p:sp>
        <p:nvSpPr>
          <p:cNvPr id="234" name="Google Shape;234;p38"/>
          <p:cNvSpPr>
            <a:spLocks noGrp="1"/>
          </p:cNvSpPr>
          <p:nvPr>
            <p:ph type="pic" idx="2"/>
          </p:nvPr>
        </p:nvSpPr>
        <p:spPr>
          <a:xfrm>
            <a:off x="6086475" y="0"/>
            <a:ext cx="3057525" cy="5143500"/>
          </a:xfrm>
          <a:prstGeom prst="rect">
            <a:avLst/>
          </a:prstGeom>
          <a:noFill/>
          <a:ln>
            <a:noFill/>
          </a:ln>
        </p:spPr>
      </p:sp>
      <p:pic>
        <p:nvPicPr>
          <p:cNvPr id="235" name="Google Shape;235;p38"/>
          <p:cNvPicPr preferRelativeResize="0"/>
          <p:nvPr/>
        </p:nvPicPr>
        <p:blipFill rotWithShape="1">
          <a:blip r:embed="rId2">
            <a:alphaModFix/>
          </a:blip>
          <a:srcRect/>
          <a:stretch/>
        </p:blipFill>
        <p:spPr>
          <a:xfrm>
            <a:off x="209392" y="4596200"/>
            <a:ext cx="419472" cy="419472"/>
          </a:xfrm>
          <a:prstGeom prst="rect">
            <a:avLst/>
          </a:prstGeom>
          <a:noFill/>
          <a:ln>
            <a:noFill/>
          </a:ln>
        </p:spPr>
      </p:pic>
      <p:sp>
        <p:nvSpPr>
          <p:cNvPr id="236" name="Google Shape;236;p38"/>
          <p:cNvSpPr txBox="1">
            <a:spLocks noGrp="1"/>
          </p:cNvSpPr>
          <p:nvPr>
            <p:ph type="sldNum" idx="12"/>
          </p:nvPr>
        </p:nvSpPr>
        <p:spPr>
          <a:xfrm>
            <a:off x="8466986" y="4685339"/>
            <a:ext cx="472801" cy="273844"/>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1100">
                <a:solidFill>
                  <a:schemeClr val="dk1"/>
                </a:solidFill>
                <a:latin typeface="Avenir"/>
                <a:ea typeface="Avenir"/>
                <a:cs typeface="Avenir"/>
                <a:sym typeface="Avenir"/>
              </a:defRPr>
            </a:lvl1pPr>
            <a:lvl2pPr marL="0" marR="0" lvl="1" indent="0" algn="ctr" rtl="0">
              <a:spcBef>
                <a:spcPts val="0"/>
              </a:spcBef>
              <a:buNone/>
              <a:defRPr sz="1100">
                <a:solidFill>
                  <a:schemeClr val="dk1"/>
                </a:solidFill>
                <a:latin typeface="Avenir"/>
                <a:ea typeface="Avenir"/>
                <a:cs typeface="Avenir"/>
                <a:sym typeface="Avenir"/>
              </a:defRPr>
            </a:lvl2pPr>
            <a:lvl3pPr marL="0" marR="0" lvl="2" indent="0" algn="ctr" rtl="0">
              <a:spcBef>
                <a:spcPts val="0"/>
              </a:spcBef>
              <a:buNone/>
              <a:defRPr sz="1100">
                <a:solidFill>
                  <a:schemeClr val="dk1"/>
                </a:solidFill>
                <a:latin typeface="Avenir"/>
                <a:ea typeface="Avenir"/>
                <a:cs typeface="Avenir"/>
                <a:sym typeface="Avenir"/>
              </a:defRPr>
            </a:lvl3pPr>
            <a:lvl4pPr marL="0" marR="0" lvl="3" indent="0" algn="ctr" rtl="0">
              <a:spcBef>
                <a:spcPts val="0"/>
              </a:spcBef>
              <a:buNone/>
              <a:defRPr sz="1100">
                <a:solidFill>
                  <a:schemeClr val="dk1"/>
                </a:solidFill>
                <a:latin typeface="Avenir"/>
                <a:ea typeface="Avenir"/>
                <a:cs typeface="Avenir"/>
                <a:sym typeface="Avenir"/>
              </a:defRPr>
            </a:lvl4pPr>
            <a:lvl5pPr marL="0" marR="0" lvl="4" indent="0" algn="ctr" rtl="0">
              <a:spcBef>
                <a:spcPts val="0"/>
              </a:spcBef>
              <a:buNone/>
              <a:defRPr sz="1100">
                <a:solidFill>
                  <a:schemeClr val="dk1"/>
                </a:solidFill>
                <a:latin typeface="Avenir"/>
                <a:ea typeface="Avenir"/>
                <a:cs typeface="Avenir"/>
                <a:sym typeface="Avenir"/>
              </a:defRPr>
            </a:lvl5pPr>
            <a:lvl6pPr marL="0" marR="0" lvl="5" indent="0" algn="ctr" rtl="0">
              <a:spcBef>
                <a:spcPts val="0"/>
              </a:spcBef>
              <a:buNone/>
              <a:defRPr sz="1100">
                <a:solidFill>
                  <a:schemeClr val="dk1"/>
                </a:solidFill>
                <a:latin typeface="Avenir"/>
                <a:ea typeface="Avenir"/>
                <a:cs typeface="Avenir"/>
                <a:sym typeface="Avenir"/>
              </a:defRPr>
            </a:lvl6pPr>
            <a:lvl7pPr marL="0" marR="0" lvl="6" indent="0" algn="ctr" rtl="0">
              <a:spcBef>
                <a:spcPts val="0"/>
              </a:spcBef>
              <a:buNone/>
              <a:defRPr sz="1100">
                <a:solidFill>
                  <a:schemeClr val="dk1"/>
                </a:solidFill>
                <a:latin typeface="Avenir"/>
                <a:ea typeface="Avenir"/>
                <a:cs typeface="Avenir"/>
                <a:sym typeface="Avenir"/>
              </a:defRPr>
            </a:lvl7pPr>
            <a:lvl8pPr marL="0" marR="0" lvl="7" indent="0" algn="ctr" rtl="0">
              <a:spcBef>
                <a:spcPts val="0"/>
              </a:spcBef>
              <a:buNone/>
              <a:defRPr sz="1100">
                <a:solidFill>
                  <a:schemeClr val="dk1"/>
                </a:solidFill>
                <a:latin typeface="Avenir"/>
                <a:ea typeface="Avenir"/>
                <a:cs typeface="Avenir"/>
                <a:sym typeface="Avenir"/>
              </a:defRPr>
            </a:lvl8pPr>
            <a:lvl9pPr marL="0" marR="0" lvl="8" indent="0" algn="ctr" rtl="0">
              <a:spcBef>
                <a:spcPts val="0"/>
              </a:spcBef>
              <a:buNone/>
              <a:defRPr sz="1100">
                <a:solidFill>
                  <a:schemeClr val="dk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86">
          <p15:clr>
            <a:srgbClr val="FBAE40"/>
          </p15:clr>
        </p15:guide>
        <p15:guide id="2" pos="3816">
          <p15:clr>
            <a:srgbClr val="FBAE40"/>
          </p15:clr>
        </p15:guide>
        <p15:guide id="3" pos="3348">
          <p15:clr>
            <a:srgbClr val="FBAE40"/>
          </p15:clr>
        </p15:guide>
        <p15:guide id="4" orient="horz" pos="450">
          <p15:clr>
            <a:srgbClr val="FBAE40"/>
          </p15:clr>
        </p15:guide>
        <p15:guide id="5" orient="horz" pos="279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1_Case study_client logo">
  <p:cSld name="1_Case study_client logo">
    <p:spTree>
      <p:nvGrpSpPr>
        <p:cNvPr id="1" name="Shape 237"/>
        <p:cNvGrpSpPr/>
        <p:nvPr/>
      </p:nvGrpSpPr>
      <p:grpSpPr>
        <a:xfrm>
          <a:off x="0" y="0"/>
          <a:ext cx="0" cy="0"/>
          <a:chOff x="0" y="0"/>
          <a:chExt cx="0" cy="0"/>
        </a:xfrm>
      </p:grpSpPr>
      <p:sp>
        <p:nvSpPr>
          <p:cNvPr id="238" name="Google Shape;238;p39"/>
          <p:cNvSpPr>
            <a:spLocks noGrp="1"/>
          </p:cNvSpPr>
          <p:nvPr>
            <p:ph type="pic" idx="2"/>
          </p:nvPr>
        </p:nvSpPr>
        <p:spPr>
          <a:xfrm>
            <a:off x="6098267" y="0"/>
            <a:ext cx="3045734" cy="5143500"/>
          </a:xfrm>
          <a:prstGeom prst="rect">
            <a:avLst/>
          </a:prstGeom>
          <a:noFill/>
          <a:ln>
            <a:noFill/>
          </a:ln>
        </p:spPr>
      </p:sp>
      <p:sp>
        <p:nvSpPr>
          <p:cNvPr id="239" name="Google Shape;239;p39"/>
          <p:cNvSpPr>
            <a:spLocks noGrp="1"/>
          </p:cNvSpPr>
          <p:nvPr>
            <p:ph type="pic" idx="3"/>
          </p:nvPr>
        </p:nvSpPr>
        <p:spPr>
          <a:xfrm>
            <a:off x="233363" y="246965"/>
            <a:ext cx="395501" cy="317982"/>
          </a:xfrm>
          <a:prstGeom prst="rect">
            <a:avLst/>
          </a:prstGeom>
          <a:noFill/>
          <a:ln>
            <a:noFill/>
          </a:ln>
        </p:spPr>
      </p:sp>
      <p:pic>
        <p:nvPicPr>
          <p:cNvPr id="240" name="Google Shape;240;p39"/>
          <p:cNvPicPr preferRelativeResize="0"/>
          <p:nvPr/>
        </p:nvPicPr>
        <p:blipFill rotWithShape="1">
          <a:blip r:embed="rId2">
            <a:alphaModFix/>
          </a:blip>
          <a:srcRect/>
          <a:stretch/>
        </p:blipFill>
        <p:spPr>
          <a:xfrm>
            <a:off x="209392" y="4596200"/>
            <a:ext cx="419472" cy="419472"/>
          </a:xfrm>
          <a:prstGeom prst="rect">
            <a:avLst/>
          </a:prstGeom>
          <a:noFill/>
          <a:ln>
            <a:noFill/>
          </a:ln>
        </p:spPr>
      </p:pic>
      <p:sp>
        <p:nvSpPr>
          <p:cNvPr id="241" name="Google Shape;241;p39"/>
          <p:cNvSpPr txBox="1">
            <a:spLocks noGrp="1"/>
          </p:cNvSpPr>
          <p:nvPr>
            <p:ph type="body" idx="1"/>
          </p:nvPr>
        </p:nvSpPr>
        <p:spPr>
          <a:xfrm>
            <a:off x="720329" y="246965"/>
            <a:ext cx="5137547" cy="317982"/>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2100"/>
              <a:buFont typeface="Bookman Old Style"/>
              <a:buNone/>
              <a:defRPr sz="2100" b="1" i="0">
                <a:solidFill>
                  <a:schemeClr val="dk1"/>
                </a:solidFill>
                <a:latin typeface="Bookman Old Style"/>
                <a:ea typeface="Bookman Old Style"/>
                <a:cs typeface="Bookman Old Style"/>
                <a:sym typeface="Bookman Old Style"/>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42" name="Google Shape;242;p39"/>
          <p:cNvSpPr txBox="1">
            <a:spLocks noGrp="1"/>
          </p:cNvSpPr>
          <p:nvPr>
            <p:ph type="sldNum" idx="12"/>
          </p:nvPr>
        </p:nvSpPr>
        <p:spPr>
          <a:xfrm>
            <a:off x="8466986" y="4685339"/>
            <a:ext cx="472801" cy="273844"/>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1100" b="0" i="0">
                <a:solidFill>
                  <a:schemeClr val="dk1"/>
                </a:solidFill>
                <a:latin typeface="Avenir"/>
                <a:ea typeface="Avenir"/>
                <a:cs typeface="Avenir"/>
                <a:sym typeface="Avenir"/>
              </a:defRPr>
            </a:lvl1pPr>
            <a:lvl2pPr marL="0" marR="0" lvl="1" indent="0" algn="ctr" rtl="0">
              <a:spcBef>
                <a:spcPts val="0"/>
              </a:spcBef>
              <a:buNone/>
              <a:defRPr sz="1100" b="0" i="0">
                <a:solidFill>
                  <a:schemeClr val="dk1"/>
                </a:solidFill>
                <a:latin typeface="Avenir"/>
                <a:ea typeface="Avenir"/>
                <a:cs typeface="Avenir"/>
                <a:sym typeface="Avenir"/>
              </a:defRPr>
            </a:lvl2pPr>
            <a:lvl3pPr marL="0" marR="0" lvl="2" indent="0" algn="ctr" rtl="0">
              <a:spcBef>
                <a:spcPts val="0"/>
              </a:spcBef>
              <a:buNone/>
              <a:defRPr sz="1100" b="0" i="0">
                <a:solidFill>
                  <a:schemeClr val="dk1"/>
                </a:solidFill>
                <a:latin typeface="Avenir"/>
                <a:ea typeface="Avenir"/>
                <a:cs typeface="Avenir"/>
                <a:sym typeface="Avenir"/>
              </a:defRPr>
            </a:lvl3pPr>
            <a:lvl4pPr marL="0" marR="0" lvl="3" indent="0" algn="ctr" rtl="0">
              <a:spcBef>
                <a:spcPts val="0"/>
              </a:spcBef>
              <a:buNone/>
              <a:defRPr sz="1100" b="0" i="0">
                <a:solidFill>
                  <a:schemeClr val="dk1"/>
                </a:solidFill>
                <a:latin typeface="Avenir"/>
                <a:ea typeface="Avenir"/>
                <a:cs typeface="Avenir"/>
                <a:sym typeface="Avenir"/>
              </a:defRPr>
            </a:lvl4pPr>
            <a:lvl5pPr marL="0" marR="0" lvl="4" indent="0" algn="ctr" rtl="0">
              <a:spcBef>
                <a:spcPts val="0"/>
              </a:spcBef>
              <a:buNone/>
              <a:defRPr sz="1100" b="0" i="0">
                <a:solidFill>
                  <a:schemeClr val="dk1"/>
                </a:solidFill>
                <a:latin typeface="Avenir"/>
                <a:ea typeface="Avenir"/>
                <a:cs typeface="Avenir"/>
                <a:sym typeface="Avenir"/>
              </a:defRPr>
            </a:lvl5pPr>
            <a:lvl6pPr marL="0" marR="0" lvl="5" indent="0" algn="ctr" rtl="0">
              <a:spcBef>
                <a:spcPts val="0"/>
              </a:spcBef>
              <a:buNone/>
              <a:defRPr sz="1100" b="0" i="0">
                <a:solidFill>
                  <a:schemeClr val="dk1"/>
                </a:solidFill>
                <a:latin typeface="Avenir"/>
                <a:ea typeface="Avenir"/>
                <a:cs typeface="Avenir"/>
                <a:sym typeface="Avenir"/>
              </a:defRPr>
            </a:lvl6pPr>
            <a:lvl7pPr marL="0" marR="0" lvl="6" indent="0" algn="ctr" rtl="0">
              <a:spcBef>
                <a:spcPts val="0"/>
              </a:spcBef>
              <a:buNone/>
              <a:defRPr sz="1100" b="0" i="0">
                <a:solidFill>
                  <a:schemeClr val="dk1"/>
                </a:solidFill>
                <a:latin typeface="Avenir"/>
                <a:ea typeface="Avenir"/>
                <a:cs typeface="Avenir"/>
                <a:sym typeface="Avenir"/>
              </a:defRPr>
            </a:lvl7pPr>
            <a:lvl8pPr marL="0" marR="0" lvl="7" indent="0" algn="ctr" rtl="0">
              <a:spcBef>
                <a:spcPts val="0"/>
              </a:spcBef>
              <a:buNone/>
              <a:defRPr sz="1100" b="0" i="0">
                <a:solidFill>
                  <a:schemeClr val="dk1"/>
                </a:solidFill>
                <a:latin typeface="Avenir"/>
                <a:ea typeface="Avenir"/>
                <a:cs typeface="Avenir"/>
                <a:sym typeface="Avenir"/>
              </a:defRPr>
            </a:lvl8pPr>
            <a:lvl9pPr marL="0" marR="0" lvl="8" indent="0" algn="ctr" rtl="0">
              <a:spcBef>
                <a:spcPts val="0"/>
              </a:spcBef>
              <a:buNone/>
              <a:defRPr sz="1100" b="0" i="0">
                <a:solidFill>
                  <a:schemeClr val="dk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
              <a:t>‹#›</a:t>
            </a:fld>
            <a:endParaRPr/>
          </a:p>
        </p:txBody>
      </p:sp>
      <p:cxnSp>
        <p:nvCxnSpPr>
          <p:cNvPr id="243" name="Google Shape;243;p39"/>
          <p:cNvCxnSpPr/>
          <p:nvPr/>
        </p:nvCxnSpPr>
        <p:spPr>
          <a:xfrm rot="10800000">
            <a:off x="664369" y="4696178"/>
            <a:ext cx="0" cy="229534"/>
          </a:xfrm>
          <a:prstGeom prst="straightConnector1">
            <a:avLst/>
          </a:prstGeom>
          <a:noFill/>
          <a:ln w="19050" cap="flat" cmpd="sng">
            <a:solidFill>
              <a:schemeClr val="dk1"/>
            </a:solidFill>
            <a:prstDash val="solid"/>
            <a:miter lim="800000"/>
            <a:headEnd type="none" w="sm" len="sm"/>
            <a:tailEnd type="none" w="sm" len="sm"/>
          </a:ln>
        </p:spPr>
      </p:cxnSp>
      <p:sp>
        <p:nvSpPr>
          <p:cNvPr id="244" name="Google Shape;244;p39"/>
          <p:cNvSpPr>
            <a:spLocks noGrp="1"/>
          </p:cNvSpPr>
          <p:nvPr>
            <p:ph type="pic" idx="4"/>
          </p:nvPr>
        </p:nvSpPr>
        <p:spPr>
          <a:xfrm>
            <a:off x="775466" y="4684106"/>
            <a:ext cx="1323975" cy="247650"/>
          </a:xfrm>
          <a:prstGeom prst="rect">
            <a:avLst/>
          </a:prstGeom>
          <a:no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2_Case study_no client logo">
  <p:cSld name="2_Case study_no client logo">
    <p:spTree>
      <p:nvGrpSpPr>
        <p:cNvPr id="1" name="Shape 245"/>
        <p:cNvGrpSpPr/>
        <p:nvPr/>
      </p:nvGrpSpPr>
      <p:grpSpPr>
        <a:xfrm>
          <a:off x="0" y="0"/>
          <a:ext cx="0" cy="0"/>
          <a:chOff x="0" y="0"/>
          <a:chExt cx="0" cy="0"/>
        </a:xfrm>
      </p:grpSpPr>
      <p:sp>
        <p:nvSpPr>
          <p:cNvPr id="246" name="Google Shape;246;p40"/>
          <p:cNvSpPr>
            <a:spLocks noGrp="1"/>
          </p:cNvSpPr>
          <p:nvPr>
            <p:ph type="pic" idx="2"/>
          </p:nvPr>
        </p:nvSpPr>
        <p:spPr>
          <a:xfrm>
            <a:off x="6098267" y="0"/>
            <a:ext cx="3045734" cy="5143500"/>
          </a:xfrm>
          <a:prstGeom prst="rect">
            <a:avLst/>
          </a:prstGeom>
          <a:noFill/>
          <a:ln>
            <a:noFill/>
          </a:ln>
        </p:spPr>
      </p:sp>
      <p:sp>
        <p:nvSpPr>
          <p:cNvPr id="247" name="Google Shape;247;p40"/>
          <p:cNvSpPr>
            <a:spLocks noGrp="1"/>
          </p:cNvSpPr>
          <p:nvPr>
            <p:ph type="pic" idx="3"/>
          </p:nvPr>
        </p:nvSpPr>
        <p:spPr>
          <a:xfrm>
            <a:off x="233363" y="246965"/>
            <a:ext cx="395501" cy="317982"/>
          </a:xfrm>
          <a:prstGeom prst="rect">
            <a:avLst/>
          </a:prstGeom>
          <a:noFill/>
          <a:ln>
            <a:noFill/>
          </a:ln>
        </p:spPr>
      </p:sp>
      <p:pic>
        <p:nvPicPr>
          <p:cNvPr id="248" name="Google Shape;248;p40"/>
          <p:cNvPicPr preferRelativeResize="0"/>
          <p:nvPr/>
        </p:nvPicPr>
        <p:blipFill rotWithShape="1">
          <a:blip r:embed="rId2">
            <a:alphaModFix/>
          </a:blip>
          <a:srcRect/>
          <a:stretch/>
        </p:blipFill>
        <p:spPr>
          <a:xfrm>
            <a:off x="209392" y="4596200"/>
            <a:ext cx="419472" cy="419472"/>
          </a:xfrm>
          <a:prstGeom prst="rect">
            <a:avLst/>
          </a:prstGeom>
          <a:noFill/>
          <a:ln>
            <a:noFill/>
          </a:ln>
        </p:spPr>
      </p:pic>
      <p:sp>
        <p:nvSpPr>
          <p:cNvPr id="249" name="Google Shape;249;p40"/>
          <p:cNvSpPr txBox="1">
            <a:spLocks noGrp="1"/>
          </p:cNvSpPr>
          <p:nvPr>
            <p:ph type="body" idx="1"/>
          </p:nvPr>
        </p:nvSpPr>
        <p:spPr>
          <a:xfrm>
            <a:off x="720329" y="246965"/>
            <a:ext cx="5137547" cy="317982"/>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2100"/>
              <a:buFont typeface="Bookman Old Style"/>
              <a:buNone/>
              <a:defRPr sz="2100" b="1" i="0">
                <a:solidFill>
                  <a:schemeClr val="dk1"/>
                </a:solidFill>
                <a:latin typeface="Bookman Old Style"/>
                <a:ea typeface="Bookman Old Style"/>
                <a:cs typeface="Bookman Old Style"/>
                <a:sym typeface="Bookman Old Style"/>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50" name="Google Shape;250;p40"/>
          <p:cNvSpPr txBox="1">
            <a:spLocks noGrp="1"/>
          </p:cNvSpPr>
          <p:nvPr>
            <p:ph type="sldNum" idx="12"/>
          </p:nvPr>
        </p:nvSpPr>
        <p:spPr>
          <a:xfrm>
            <a:off x="8466986" y="4685339"/>
            <a:ext cx="472801" cy="273844"/>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1100" b="0" i="0">
                <a:solidFill>
                  <a:schemeClr val="dk1"/>
                </a:solidFill>
                <a:latin typeface="Avenir"/>
                <a:ea typeface="Avenir"/>
                <a:cs typeface="Avenir"/>
                <a:sym typeface="Avenir"/>
              </a:defRPr>
            </a:lvl1pPr>
            <a:lvl2pPr marL="0" marR="0" lvl="1" indent="0" algn="ctr" rtl="0">
              <a:spcBef>
                <a:spcPts val="0"/>
              </a:spcBef>
              <a:buNone/>
              <a:defRPr sz="1100" b="0" i="0">
                <a:solidFill>
                  <a:schemeClr val="dk1"/>
                </a:solidFill>
                <a:latin typeface="Avenir"/>
                <a:ea typeface="Avenir"/>
                <a:cs typeface="Avenir"/>
                <a:sym typeface="Avenir"/>
              </a:defRPr>
            </a:lvl2pPr>
            <a:lvl3pPr marL="0" marR="0" lvl="2" indent="0" algn="ctr" rtl="0">
              <a:spcBef>
                <a:spcPts val="0"/>
              </a:spcBef>
              <a:buNone/>
              <a:defRPr sz="1100" b="0" i="0">
                <a:solidFill>
                  <a:schemeClr val="dk1"/>
                </a:solidFill>
                <a:latin typeface="Avenir"/>
                <a:ea typeface="Avenir"/>
                <a:cs typeface="Avenir"/>
                <a:sym typeface="Avenir"/>
              </a:defRPr>
            </a:lvl3pPr>
            <a:lvl4pPr marL="0" marR="0" lvl="3" indent="0" algn="ctr" rtl="0">
              <a:spcBef>
                <a:spcPts val="0"/>
              </a:spcBef>
              <a:buNone/>
              <a:defRPr sz="1100" b="0" i="0">
                <a:solidFill>
                  <a:schemeClr val="dk1"/>
                </a:solidFill>
                <a:latin typeface="Avenir"/>
                <a:ea typeface="Avenir"/>
                <a:cs typeface="Avenir"/>
                <a:sym typeface="Avenir"/>
              </a:defRPr>
            </a:lvl4pPr>
            <a:lvl5pPr marL="0" marR="0" lvl="4" indent="0" algn="ctr" rtl="0">
              <a:spcBef>
                <a:spcPts val="0"/>
              </a:spcBef>
              <a:buNone/>
              <a:defRPr sz="1100" b="0" i="0">
                <a:solidFill>
                  <a:schemeClr val="dk1"/>
                </a:solidFill>
                <a:latin typeface="Avenir"/>
                <a:ea typeface="Avenir"/>
                <a:cs typeface="Avenir"/>
                <a:sym typeface="Avenir"/>
              </a:defRPr>
            </a:lvl5pPr>
            <a:lvl6pPr marL="0" marR="0" lvl="5" indent="0" algn="ctr" rtl="0">
              <a:spcBef>
                <a:spcPts val="0"/>
              </a:spcBef>
              <a:buNone/>
              <a:defRPr sz="1100" b="0" i="0">
                <a:solidFill>
                  <a:schemeClr val="dk1"/>
                </a:solidFill>
                <a:latin typeface="Avenir"/>
                <a:ea typeface="Avenir"/>
                <a:cs typeface="Avenir"/>
                <a:sym typeface="Avenir"/>
              </a:defRPr>
            </a:lvl6pPr>
            <a:lvl7pPr marL="0" marR="0" lvl="6" indent="0" algn="ctr" rtl="0">
              <a:spcBef>
                <a:spcPts val="0"/>
              </a:spcBef>
              <a:buNone/>
              <a:defRPr sz="1100" b="0" i="0">
                <a:solidFill>
                  <a:schemeClr val="dk1"/>
                </a:solidFill>
                <a:latin typeface="Avenir"/>
                <a:ea typeface="Avenir"/>
                <a:cs typeface="Avenir"/>
                <a:sym typeface="Avenir"/>
              </a:defRPr>
            </a:lvl7pPr>
            <a:lvl8pPr marL="0" marR="0" lvl="7" indent="0" algn="ctr" rtl="0">
              <a:spcBef>
                <a:spcPts val="0"/>
              </a:spcBef>
              <a:buNone/>
              <a:defRPr sz="1100" b="0" i="0">
                <a:solidFill>
                  <a:schemeClr val="dk1"/>
                </a:solidFill>
                <a:latin typeface="Avenir"/>
                <a:ea typeface="Avenir"/>
                <a:cs typeface="Avenir"/>
                <a:sym typeface="Avenir"/>
              </a:defRPr>
            </a:lvl8pPr>
            <a:lvl9pPr marL="0" marR="0" lvl="8" indent="0" algn="ctr" rtl="0">
              <a:spcBef>
                <a:spcPts val="0"/>
              </a:spcBef>
              <a:buNone/>
              <a:defRPr sz="1100" b="0" i="0">
                <a:solidFill>
                  <a:schemeClr val="dk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834">
          <p15:clr>
            <a:srgbClr val="FBAE40"/>
          </p15:clr>
        </p15:guide>
        <p15:guide id="2" orient="horz" pos="432">
          <p15:clr>
            <a:srgbClr val="FBAE40"/>
          </p15:clr>
        </p15:guide>
        <p15:guide id="3" orient="horz" pos="2808">
          <p15:clr>
            <a:srgbClr val="FBAE40"/>
          </p15:clr>
        </p15:guide>
        <p15:guide id="4" pos="144">
          <p15:clr>
            <a:srgbClr val="FBAE40"/>
          </p15:clr>
        </p15:guide>
        <p15:guide id="5" pos="369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2_Case Study">
  <p:cSld name="2_Case Study">
    <p:spTree>
      <p:nvGrpSpPr>
        <p:cNvPr id="1" name="Shape 251"/>
        <p:cNvGrpSpPr/>
        <p:nvPr/>
      </p:nvGrpSpPr>
      <p:grpSpPr>
        <a:xfrm>
          <a:off x="0" y="0"/>
          <a:ext cx="0" cy="0"/>
          <a:chOff x="0" y="0"/>
          <a:chExt cx="0" cy="0"/>
        </a:xfrm>
      </p:grpSpPr>
      <p:sp>
        <p:nvSpPr>
          <p:cNvPr id="252" name="Google Shape;252;p41"/>
          <p:cNvSpPr/>
          <p:nvPr/>
        </p:nvSpPr>
        <p:spPr>
          <a:xfrm>
            <a:off x="3057526" y="3558746"/>
            <a:ext cx="6086475" cy="1584755"/>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venir"/>
              <a:buNone/>
            </a:pPr>
            <a:endParaRPr sz="1400" b="0" i="0" u="none" strike="noStrike" cap="none">
              <a:solidFill>
                <a:srgbClr val="FFFFFF"/>
              </a:solidFill>
              <a:latin typeface="Proxima Nova"/>
              <a:ea typeface="Proxima Nova"/>
              <a:cs typeface="Proxima Nova"/>
              <a:sym typeface="Proxima Nova"/>
            </a:endParaRPr>
          </a:p>
        </p:txBody>
      </p:sp>
      <p:sp>
        <p:nvSpPr>
          <p:cNvPr id="253" name="Google Shape;253;p41"/>
          <p:cNvSpPr>
            <a:spLocks noGrp="1"/>
          </p:cNvSpPr>
          <p:nvPr>
            <p:ph type="pic" idx="2"/>
          </p:nvPr>
        </p:nvSpPr>
        <p:spPr>
          <a:xfrm>
            <a:off x="0" y="0"/>
            <a:ext cx="3057525" cy="5143500"/>
          </a:xfrm>
          <a:prstGeom prst="rect">
            <a:avLst/>
          </a:prstGeom>
          <a:noFill/>
          <a:ln>
            <a:noFill/>
          </a:ln>
        </p:spPr>
      </p:sp>
      <p:pic>
        <p:nvPicPr>
          <p:cNvPr id="254" name="Google Shape;254;p41" descr="Icon&#10;&#10;Description automatically generated"/>
          <p:cNvPicPr preferRelativeResize="0"/>
          <p:nvPr/>
        </p:nvPicPr>
        <p:blipFill rotWithShape="1">
          <a:blip r:embed="rId2">
            <a:alphaModFix/>
          </a:blip>
          <a:srcRect/>
          <a:stretch/>
        </p:blipFill>
        <p:spPr>
          <a:xfrm>
            <a:off x="300361" y="4684106"/>
            <a:ext cx="237534" cy="260885"/>
          </a:xfrm>
          <a:prstGeom prst="rect">
            <a:avLst/>
          </a:prstGeom>
          <a:noFill/>
          <a:ln>
            <a:noFill/>
          </a:ln>
        </p:spPr>
      </p:pic>
      <p:sp>
        <p:nvSpPr>
          <p:cNvPr id="255" name="Google Shape;255;p41"/>
          <p:cNvSpPr txBox="1">
            <a:spLocks noGrp="1"/>
          </p:cNvSpPr>
          <p:nvPr>
            <p:ph type="sldNum" idx="12"/>
          </p:nvPr>
        </p:nvSpPr>
        <p:spPr>
          <a:xfrm>
            <a:off x="8466986" y="4685339"/>
            <a:ext cx="472801" cy="273844"/>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1100" b="0" i="0">
                <a:solidFill>
                  <a:schemeClr val="dk1"/>
                </a:solidFill>
                <a:latin typeface="Avenir"/>
                <a:ea typeface="Avenir"/>
                <a:cs typeface="Avenir"/>
                <a:sym typeface="Avenir"/>
              </a:defRPr>
            </a:lvl1pPr>
            <a:lvl2pPr marL="0" marR="0" lvl="1" indent="0" algn="ctr" rtl="0">
              <a:spcBef>
                <a:spcPts val="0"/>
              </a:spcBef>
              <a:buNone/>
              <a:defRPr sz="1100" b="0" i="0">
                <a:solidFill>
                  <a:schemeClr val="dk1"/>
                </a:solidFill>
                <a:latin typeface="Avenir"/>
                <a:ea typeface="Avenir"/>
                <a:cs typeface="Avenir"/>
                <a:sym typeface="Avenir"/>
              </a:defRPr>
            </a:lvl2pPr>
            <a:lvl3pPr marL="0" marR="0" lvl="2" indent="0" algn="ctr" rtl="0">
              <a:spcBef>
                <a:spcPts val="0"/>
              </a:spcBef>
              <a:buNone/>
              <a:defRPr sz="1100" b="0" i="0">
                <a:solidFill>
                  <a:schemeClr val="dk1"/>
                </a:solidFill>
                <a:latin typeface="Avenir"/>
                <a:ea typeface="Avenir"/>
                <a:cs typeface="Avenir"/>
                <a:sym typeface="Avenir"/>
              </a:defRPr>
            </a:lvl3pPr>
            <a:lvl4pPr marL="0" marR="0" lvl="3" indent="0" algn="ctr" rtl="0">
              <a:spcBef>
                <a:spcPts val="0"/>
              </a:spcBef>
              <a:buNone/>
              <a:defRPr sz="1100" b="0" i="0">
                <a:solidFill>
                  <a:schemeClr val="dk1"/>
                </a:solidFill>
                <a:latin typeface="Avenir"/>
                <a:ea typeface="Avenir"/>
                <a:cs typeface="Avenir"/>
                <a:sym typeface="Avenir"/>
              </a:defRPr>
            </a:lvl4pPr>
            <a:lvl5pPr marL="0" marR="0" lvl="4" indent="0" algn="ctr" rtl="0">
              <a:spcBef>
                <a:spcPts val="0"/>
              </a:spcBef>
              <a:buNone/>
              <a:defRPr sz="1100" b="0" i="0">
                <a:solidFill>
                  <a:schemeClr val="dk1"/>
                </a:solidFill>
                <a:latin typeface="Avenir"/>
                <a:ea typeface="Avenir"/>
                <a:cs typeface="Avenir"/>
                <a:sym typeface="Avenir"/>
              </a:defRPr>
            </a:lvl5pPr>
            <a:lvl6pPr marL="0" marR="0" lvl="5" indent="0" algn="ctr" rtl="0">
              <a:spcBef>
                <a:spcPts val="0"/>
              </a:spcBef>
              <a:buNone/>
              <a:defRPr sz="1100" b="0" i="0">
                <a:solidFill>
                  <a:schemeClr val="dk1"/>
                </a:solidFill>
                <a:latin typeface="Avenir"/>
                <a:ea typeface="Avenir"/>
                <a:cs typeface="Avenir"/>
                <a:sym typeface="Avenir"/>
              </a:defRPr>
            </a:lvl6pPr>
            <a:lvl7pPr marL="0" marR="0" lvl="6" indent="0" algn="ctr" rtl="0">
              <a:spcBef>
                <a:spcPts val="0"/>
              </a:spcBef>
              <a:buNone/>
              <a:defRPr sz="1100" b="0" i="0">
                <a:solidFill>
                  <a:schemeClr val="dk1"/>
                </a:solidFill>
                <a:latin typeface="Avenir"/>
                <a:ea typeface="Avenir"/>
                <a:cs typeface="Avenir"/>
                <a:sym typeface="Avenir"/>
              </a:defRPr>
            </a:lvl7pPr>
            <a:lvl8pPr marL="0" marR="0" lvl="7" indent="0" algn="ctr" rtl="0">
              <a:spcBef>
                <a:spcPts val="0"/>
              </a:spcBef>
              <a:buNone/>
              <a:defRPr sz="1100" b="0" i="0">
                <a:solidFill>
                  <a:schemeClr val="dk1"/>
                </a:solidFill>
                <a:latin typeface="Avenir"/>
                <a:ea typeface="Avenir"/>
                <a:cs typeface="Avenir"/>
                <a:sym typeface="Avenir"/>
              </a:defRPr>
            </a:lvl8pPr>
            <a:lvl9pPr marL="0" marR="0" lvl="8" indent="0" algn="ctr" rtl="0">
              <a:spcBef>
                <a:spcPts val="0"/>
              </a:spcBef>
              <a:buNone/>
              <a:defRPr sz="1100" b="0" i="0">
                <a:solidFill>
                  <a:schemeClr val="dk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
              <a:t>‹#›</a:t>
            </a:fld>
            <a:endParaRPr/>
          </a:p>
        </p:txBody>
      </p:sp>
      <p:pic>
        <p:nvPicPr>
          <p:cNvPr id="256" name="Google Shape;256;p41" descr="Icon&#10;&#10;Description automatically generated"/>
          <p:cNvPicPr preferRelativeResize="0"/>
          <p:nvPr/>
        </p:nvPicPr>
        <p:blipFill rotWithShape="1">
          <a:blip r:embed="rId2">
            <a:alphaModFix/>
          </a:blip>
          <a:srcRect/>
          <a:stretch/>
        </p:blipFill>
        <p:spPr>
          <a:xfrm>
            <a:off x="300361" y="4698299"/>
            <a:ext cx="237534" cy="260885"/>
          </a:xfrm>
          <a:prstGeom prst="rect">
            <a:avLst/>
          </a:prstGeom>
          <a:noFill/>
          <a:ln>
            <a:noFill/>
          </a:ln>
        </p:spPr>
      </p:pic>
    </p:spTree>
  </p:cSld>
  <p:clrMapOvr>
    <a:masterClrMapping/>
  </p:clrMapOvr>
  <p:extLst>
    <p:ext uri="{DCECCB84-F9BA-43D5-87BE-67443E8EF086}">
      <p15:sldGuideLst xmlns:p15="http://schemas.microsoft.com/office/powerpoint/2012/main">
        <p15:guide id="1" pos="1926">
          <p15:clr>
            <a:srgbClr val="FBAE40"/>
          </p15:clr>
        </p15:guide>
        <p15:guide id="2" pos="2340">
          <p15:clr>
            <a:srgbClr val="FBAE40"/>
          </p15:clr>
        </p15:guide>
        <p15:guide id="3" pos="5346">
          <p15:clr>
            <a:srgbClr val="FBAE40"/>
          </p15:clr>
        </p15:guide>
        <p15:guide id="4" pos="1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Next Steps 2">
  <p:cSld name="Next Steps 2">
    <p:spTree>
      <p:nvGrpSpPr>
        <p:cNvPr id="1" name="Shape 257"/>
        <p:cNvGrpSpPr/>
        <p:nvPr/>
      </p:nvGrpSpPr>
      <p:grpSpPr>
        <a:xfrm>
          <a:off x="0" y="0"/>
          <a:ext cx="0" cy="0"/>
          <a:chOff x="0" y="0"/>
          <a:chExt cx="0" cy="0"/>
        </a:xfrm>
      </p:grpSpPr>
      <p:sp>
        <p:nvSpPr>
          <p:cNvPr id="258" name="Google Shape;258;p42"/>
          <p:cNvSpPr/>
          <p:nvPr/>
        </p:nvSpPr>
        <p:spPr>
          <a:xfrm>
            <a:off x="-1" y="0"/>
            <a:ext cx="3057526" cy="5143500"/>
          </a:xfrm>
          <a:prstGeom prst="rect">
            <a:avLst/>
          </a:prstGeom>
          <a:solidFill>
            <a:srgbClr val="FE461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venir"/>
              <a:buNone/>
            </a:pPr>
            <a:endParaRPr sz="1400" b="0" i="0" u="none" strike="noStrike" cap="none">
              <a:solidFill>
                <a:srgbClr val="FFFFFF"/>
              </a:solidFill>
              <a:latin typeface="Proxima Nova"/>
              <a:ea typeface="Proxima Nova"/>
              <a:cs typeface="Proxima Nova"/>
              <a:sym typeface="Proxima Nova"/>
            </a:endParaRPr>
          </a:p>
        </p:txBody>
      </p:sp>
      <p:pic>
        <p:nvPicPr>
          <p:cNvPr id="259" name="Google Shape;259;p42"/>
          <p:cNvPicPr preferRelativeResize="0"/>
          <p:nvPr/>
        </p:nvPicPr>
        <p:blipFill rotWithShape="1">
          <a:blip r:embed="rId2">
            <a:alphaModFix/>
          </a:blip>
          <a:srcRect/>
          <a:stretch/>
        </p:blipFill>
        <p:spPr>
          <a:xfrm>
            <a:off x="2421503" y="1649135"/>
            <a:ext cx="1272044" cy="1845230"/>
          </a:xfrm>
          <a:prstGeom prst="rect">
            <a:avLst/>
          </a:prstGeom>
          <a:noFill/>
          <a:ln>
            <a:noFill/>
          </a:ln>
        </p:spPr>
      </p:pic>
      <p:pic>
        <p:nvPicPr>
          <p:cNvPr id="260" name="Google Shape;260;p42" descr="Icon&#10;&#10;Description automatically generated"/>
          <p:cNvPicPr preferRelativeResize="0"/>
          <p:nvPr/>
        </p:nvPicPr>
        <p:blipFill rotWithShape="1">
          <a:blip r:embed="rId3">
            <a:alphaModFix/>
          </a:blip>
          <a:srcRect/>
          <a:stretch/>
        </p:blipFill>
        <p:spPr>
          <a:xfrm>
            <a:off x="300361" y="4684106"/>
            <a:ext cx="237534" cy="260885"/>
          </a:xfrm>
          <a:prstGeom prst="rect">
            <a:avLst/>
          </a:prstGeom>
          <a:noFill/>
          <a:ln>
            <a:noFill/>
          </a:ln>
        </p:spPr>
      </p:pic>
      <p:sp>
        <p:nvSpPr>
          <p:cNvPr id="261" name="Google Shape;261;p42"/>
          <p:cNvSpPr txBox="1">
            <a:spLocks noGrp="1"/>
          </p:cNvSpPr>
          <p:nvPr>
            <p:ph type="sldNum" idx="12"/>
          </p:nvPr>
        </p:nvSpPr>
        <p:spPr>
          <a:xfrm>
            <a:off x="8466986" y="4685339"/>
            <a:ext cx="472801" cy="273844"/>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1100" b="0" i="0">
                <a:solidFill>
                  <a:schemeClr val="dk1"/>
                </a:solidFill>
                <a:latin typeface="Avenir"/>
                <a:ea typeface="Avenir"/>
                <a:cs typeface="Avenir"/>
                <a:sym typeface="Avenir"/>
              </a:defRPr>
            </a:lvl1pPr>
            <a:lvl2pPr marL="0" marR="0" lvl="1" indent="0" algn="ctr" rtl="0">
              <a:spcBef>
                <a:spcPts val="0"/>
              </a:spcBef>
              <a:buNone/>
              <a:defRPr sz="1100" b="0" i="0">
                <a:solidFill>
                  <a:schemeClr val="dk1"/>
                </a:solidFill>
                <a:latin typeface="Avenir"/>
                <a:ea typeface="Avenir"/>
                <a:cs typeface="Avenir"/>
                <a:sym typeface="Avenir"/>
              </a:defRPr>
            </a:lvl2pPr>
            <a:lvl3pPr marL="0" marR="0" lvl="2" indent="0" algn="ctr" rtl="0">
              <a:spcBef>
                <a:spcPts val="0"/>
              </a:spcBef>
              <a:buNone/>
              <a:defRPr sz="1100" b="0" i="0">
                <a:solidFill>
                  <a:schemeClr val="dk1"/>
                </a:solidFill>
                <a:latin typeface="Avenir"/>
                <a:ea typeface="Avenir"/>
                <a:cs typeface="Avenir"/>
                <a:sym typeface="Avenir"/>
              </a:defRPr>
            </a:lvl3pPr>
            <a:lvl4pPr marL="0" marR="0" lvl="3" indent="0" algn="ctr" rtl="0">
              <a:spcBef>
                <a:spcPts val="0"/>
              </a:spcBef>
              <a:buNone/>
              <a:defRPr sz="1100" b="0" i="0">
                <a:solidFill>
                  <a:schemeClr val="dk1"/>
                </a:solidFill>
                <a:latin typeface="Avenir"/>
                <a:ea typeface="Avenir"/>
                <a:cs typeface="Avenir"/>
                <a:sym typeface="Avenir"/>
              </a:defRPr>
            </a:lvl4pPr>
            <a:lvl5pPr marL="0" marR="0" lvl="4" indent="0" algn="ctr" rtl="0">
              <a:spcBef>
                <a:spcPts val="0"/>
              </a:spcBef>
              <a:buNone/>
              <a:defRPr sz="1100" b="0" i="0">
                <a:solidFill>
                  <a:schemeClr val="dk1"/>
                </a:solidFill>
                <a:latin typeface="Avenir"/>
                <a:ea typeface="Avenir"/>
                <a:cs typeface="Avenir"/>
                <a:sym typeface="Avenir"/>
              </a:defRPr>
            </a:lvl5pPr>
            <a:lvl6pPr marL="0" marR="0" lvl="5" indent="0" algn="ctr" rtl="0">
              <a:spcBef>
                <a:spcPts val="0"/>
              </a:spcBef>
              <a:buNone/>
              <a:defRPr sz="1100" b="0" i="0">
                <a:solidFill>
                  <a:schemeClr val="dk1"/>
                </a:solidFill>
                <a:latin typeface="Avenir"/>
                <a:ea typeface="Avenir"/>
                <a:cs typeface="Avenir"/>
                <a:sym typeface="Avenir"/>
              </a:defRPr>
            </a:lvl6pPr>
            <a:lvl7pPr marL="0" marR="0" lvl="6" indent="0" algn="ctr" rtl="0">
              <a:spcBef>
                <a:spcPts val="0"/>
              </a:spcBef>
              <a:buNone/>
              <a:defRPr sz="1100" b="0" i="0">
                <a:solidFill>
                  <a:schemeClr val="dk1"/>
                </a:solidFill>
                <a:latin typeface="Avenir"/>
                <a:ea typeface="Avenir"/>
                <a:cs typeface="Avenir"/>
                <a:sym typeface="Avenir"/>
              </a:defRPr>
            </a:lvl7pPr>
            <a:lvl8pPr marL="0" marR="0" lvl="7" indent="0" algn="ctr" rtl="0">
              <a:spcBef>
                <a:spcPts val="0"/>
              </a:spcBef>
              <a:buNone/>
              <a:defRPr sz="1100" b="0" i="0">
                <a:solidFill>
                  <a:schemeClr val="dk1"/>
                </a:solidFill>
                <a:latin typeface="Avenir"/>
                <a:ea typeface="Avenir"/>
                <a:cs typeface="Avenir"/>
                <a:sym typeface="Avenir"/>
              </a:defRPr>
            </a:lvl8pPr>
            <a:lvl9pPr marL="0" marR="0" lvl="8" indent="0" algn="ctr" rtl="0">
              <a:spcBef>
                <a:spcPts val="0"/>
              </a:spcBef>
              <a:buNone/>
              <a:defRPr sz="1100" b="0" i="0">
                <a:solidFill>
                  <a:schemeClr val="dk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1926">
          <p15:clr>
            <a:srgbClr val="FBAE40"/>
          </p15:clr>
        </p15:guide>
        <p15:guide id="2" orient="horz" pos="16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reaker slide">
  <p:cSld name="Breaker slide">
    <p:spTree>
      <p:nvGrpSpPr>
        <p:cNvPr id="1" name="Shape 262"/>
        <p:cNvGrpSpPr/>
        <p:nvPr/>
      </p:nvGrpSpPr>
      <p:grpSpPr>
        <a:xfrm>
          <a:off x="0" y="0"/>
          <a:ext cx="0" cy="0"/>
          <a:chOff x="0" y="0"/>
          <a:chExt cx="0" cy="0"/>
        </a:xfrm>
      </p:grpSpPr>
      <p:sp>
        <p:nvSpPr>
          <p:cNvPr id="263" name="Google Shape;263;p43"/>
          <p:cNvSpPr/>
          <p:nvPr/>
        </p:nvSpPr>
        <p:spPr>
          <a:xfrm>
            <a:off x="0" y="0"/>
            <a:ext cx="9144000" cy="5143500"/>
          </a:xfrm>
          <a:prstGeom prst="rect">
            <a:avLst/>
          </a:prstGeom>
          <a:solidFill>
            <a:srgbClr val="423F3A"/>
          </a:solidFill>
          <a:ln w="12700" cap="flat" cmpd="sng">
            <a:solidFill>
              <a:srgbClr val="423F3A"/>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venir"/>
              <a:ea typeface="Avenir"/>
              <a:cs typeface="Avenir"/>
              <a:sym typeface="Avenir"/>
            </a:endParaRPr>
          </a:p>
        </p:txBody>
      </p:sp>
      <p:pic>
        <p:nvPicPr>
          <p:cNvPr id="264" name="Google Shape;264;p43"/>
          <p:cNvPicPr preferRelativeResize="0"/>
          <p:nvPr/>
        </p:nvPicPr>
        <p:blipFill rotWithShape="1">
          <a:blip r:embed="rId2">
            <a:alphaModFix/>
          </a:blip>
          <a:srcRect/>
          <a:stretch/>
        </p:blipFill>
        <p:spPr>
          <a:xfrm>
            <a:off x="-3149" y="0"/>
            <a:ext cx="5675971" cy="5143500"/>
          </a:xfrm>
          <a:prstGeom prst="rect">
            <a:avLst/>
          </a:prstGeom>
          <a:noFill/>
          <a:ln>
            <a:noFill/>
          </a:ln>
        </p:spPr>
      </p:pic>
      <p:sp>
        <p:nvSpPr>
          <p:cNvPr id="265" name="Google Shape;265;p43"/>
          <p:cNvSpPr txBox="1">
            <a:spLocks noGrp="1"/>
          </p:cNvSpPr>
          <p:nvPr>
            <p:ph type="body" idx="1"/>
          </p:nvPr>
        </p:nvSpPr>
        <p:spPr>
          <a:xfrm>
            <a:off x="1888926" y="2356247"/>
            <a:ext cx="5366147" cy="431006"/>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chemeClr val="lt1"/>
              </a:buClr>
              <a:buSzPts val="2100"/>
              <a:buNone/>
              <a:defRPr sz="2100" b="1" i="0">
                <a:solidFill>
                  <a:schemeClr val="lt1"/>
                </a:solidFill>
                <a:latin typeface="Bookman Old Style"/>
                <a:ea typeface="Bookman Old Style"/>
                <a:cs typeface="Bookman Old Style"/>
                <a:sym typeface="Bookman Old Style"/>
              </a:defRPr>
            </a:lvl1pPr>
            <a:lvl2pPr marL="914400" lvl="1" indent="-342900" algn="l">
              <a:lnSpc>
                <a:spcPct val="90000"/>
              </a:lnSpc>
              <a:spcBef>
                <a:spcPts val="400"/>
              </a:spcBef>
              <a:spcAft>
                <a:spcPts val="0"/>
              </a:spcAft>
              <a:buSzPts val="1800"/>
              <a:buChar char="•"/>
              <a:defRPr/>
            </a:lvl2pPr>
            <a:lvl3pPr marL="1371600" lvl="2" indent="-323850" algn="l">
              <a:lnSpc>
                <a:spcPct val="90000"/>
              </a:lnSpc>
              <a:spcBef>
                <a:spcPts val="400"/>
              </a:spcBef>
              <a:spcAft>
                <a:spcPts val="0"/>
              </a:spcAft>
              <a:buSzPts val="15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266" name="Google Shape;266;p43" descr="Icon&#10;&#10;Description automatically generated"/>
          <p:cNvPicPr preferRelativeResize="0"/>
          <p:nvPr/>
        </p:nvPicPr>
        <p:blipFill rotWithShape="1">
          <a:blip r:embed="rId3">
            <a:alphaModFix/>
          </a:blip>
          <a:srcRect/>
          <a:stretch/>
        </p:blipFill>
        <p:spPr>
          <a:xfrm>
            <a:off x="300361" y="4684106"/>
            <a:ext cx="237534" cy="260885"/>
          </a:xfrm>
          <a:prstGeom prst="rect">
            <a:avLst/>
          </a:prstGeom>
          <a:noFill/>
          <a:ln>
            <a:noFill/>
          </a:ln>
        </p:spPr>
      </p:pic>
      <p:sp>
        <p:nvSpPr>
          <p:cNvPr id="267" name="Google Shape;267;p43"/>
          <p:cNvSpPr txBox="1">
            <a:spLocks noGrp="1"/>
          </p:cNvSpPr>
          <p:nvPr>
            <p:ph type="sldNum" idx="12"/>
          </p:nvPr>
        </p:nvSpPr>
        <p:spPr>
          <a:xfrm>
            <a:off x="8466986" y="4685339"/>
            <a:ext cx="472801" cy="273844"/>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1100" b="0" i="0">
                <a:solidFill>
                  <a:schemeClr val="lt1"/>
                </a:solidFill>
                <a:latin typeface="Avenir"/>
                <a:ea typeface="Avenir"/>
                <a:cs typeface="Avenir"/>
                <a:sym typeface="Avenir"/>
              </a:defRPr>
            </a:lvl1pPr>
            <a:lvl2pPr marL="0" marR="0" lvl="1" indent="0" algn="ctr" rtl="0">
              <a:spcBef>
                <a:spcPts val="0"/>
              </a:spcBef>
              <a:buNone/>
              <a:defRPr sz="1100" b="0" i="0">
                <a:solidFill>
                  <a:schemeClr val="lt1"/>
                </a:solidFill>
                <a:latin typeface="Avenir"/>
                <a:ea typeface="Avenir"/>
                <a:cs typeface="Avenir"/>
                <a:sym typeface="Avenir"/>
              </a:defRPr>
            </a:lvl2pPr>
            <a:lvl3pPr marL="0" marR="0" lvl="2" indent="0" algn="ctr" rtl="0">
              <a:spcBef>
                <a:spcPts val="0"/>
              </a:spcBef>
              <a:buNone/>
              <a:defRPr sz="1100" b="0" i="0">
                <a:solidFill>
                  <a:schemeClr val="lt1"/>
                </a:solidFill>
                <a:latin typeface="Avenir"/>
                <a:ea typeface="Avenir"/>
                <a:cs typeface="Avenir"/>
                <a:sym typeface="Avenir"/>
              </a:defRPr>
            </a:lvl3pPr>
            <a:lvl4pPr marL="0" marR="0" lvl="3" indent="0" algn="ctr" rtl="0">
              <a:spcBef>
                <a:spcPts val="0"/>
              </a:spcBef>
              <a:buNone/>
              <a:defRPr sz="1100" b="0" i="0">
                <a:solidFill>
                  <a:schemeClr val="lt1"/>
                </a:solidFill>
                <a:latin typeface="Avenir"/>
                <a:ea typeface="Avenir"/>
                <a:cs typeface="Avenir"/>
                <a:sym typeface="Avenir"/>
              </a:defRPr>
            </a:lvl4pPr>
            <a:lvl5pPr marL="0" marR="0" lvl="4" indent="0" algn="ctr" rtl="0">
              <a:spcBef>
                <a:spcPts val="0"/>
              </a:spcBef>
              <a:buNone/>
              <a:defRPr sz="1100" b="0" i="0">
                <a:solidFill>
                  <a:schemeClr val="lt1"/>
                </a:solidFill>
                <a:latin typeface="Avenir"/>
                <a:ea typeface="Avenir"/>
                <a:cs typeface="Avenir"/>
                <a:sym typeface="Avenir"/>
              </a:defRPr>
            </a:lvl5pPr>
            <a:lvl6pPr marL="0" marR="0" lvl="5" indent="0" algn="ctr" rtl="0">
              <a:spcBef>
                <a:spcPts val="0"/>
              </a:spcBef>
              <a:buNone/>
              <a:defRPr sz="1100" b="0" i="0">
                <a:solidFill>
                  <a:schemeClr val="lt1"/>
                </a:solidFill>
                <a:latin typeface="Avenir"/>
                <a:ea typeface="Avenir"/>
                <a:cs typeface="Avenir"/>
                <a:sym typeface="Avenir"/>
              </a:defRPr>
            </a:lvl6pPr>
            <a:lvl7pPr marL="0" marR="0" lvl="6" indent="0" algn="ctr" rtl="0">
              <a:spcBef>
                <a:spcPts val="0"/>
              </a:spcBef>
              <a:buNone/>
              <a:defRPr sz="1100" b="0" i="0">
                <a:solidFill>
                  <a:schemeClr val="lt1"/>
                </a:solidFill>
                <a:latin typeface="Avenir"/>
                <a:ea typeface="Avenir"/>
                <a:cs typeface="Avenir"/>
                <a:sym typeface="Avenir"/>
              </a:defRPr>
            </a:lvl7pPr>
            <a:lvl8pPr marL="0" marR="0" lvl="7" indent="0" algn="ctr" rtl="0">
              <a:spcBef>
                <a:spcPts val="0"/>
              </a:spcBef>
              <a:buNone/>
              <a:defRPr sz="1100" b="0" i="0">
                <a:solidFill>
                  <a:schemeClr val="lt1"/>
                </a:solidFill>
                <a:latin typeface="Avenir"/>
                <a:ea typeface="Avenir"/>
                <a:cs typeface="Avenir"/>
                <a:sym typeface="Avenir"/>
              </a:defRPr>
            </a:lvl8pPr>
            <a:lvl9pPr marL="0" marR="0" lvl="8" indent="0" algn="ctr" rtl="0">
              <a:spcBef>
                <a:spcPts val="0"/>
              </a:spcBef>
              <a:buNone/>
              <a:defRPr sz="1100" b="0" i="0">
                <a:solidFill>
                  <a:schemeClr val="lt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1_Next steps_client logo">
  <p:cSld name="1_Next steps_client logo">
    <p:spTree>
      <p:nvGrpSpPr>
        <p:cNvPr id="1" name="Shape 268"/>
        <p:cNvGrpSpPr/>
        <p:nvPr/>
      </p:nvGrpSpPr>
      <p:grpSpPr>
        <a:xfrm>
          <a:off x="0" y="0"/>
          <a:ext cx="0" cy="0"/>
          <a:chOff x="0" y="0"/>
          <a:chExt cx="0" cy="0"/>
        </a:xfrm>
      </p:grpSpPr>
      <p:grpSp>
        <p:nvGrpSpPr>
          <p:cNvPr id="269" name="Google Shape;269;p44"/>
          <p:cNvGrpSpPr/>
          <p:nvPr/>
        </p:nvGrpSpPr>
        <p:grpSpPr>
          <a:xfrm>
            <a:off x="1333676" y="1624903"/>
            <a:ext cx="2254806" cy="1893694"/>
            <a:chOff x="1778235" y="1961185"/>
            <a:chExt cx="3006408" cy="2524925"/>
          </a:xfrm>
        </p:grpSpPr>
        <p:pic>
          <p:nvPicPr>
            <p:cNvPr id="270" name="Google Shape;270;p44"/>
            <p:cNvPicPr preferRelativeResize="0"/>
            <p:nvPr/>
          </p:nvPicPr>
          <p:blipFill rotWithShape="1">
            <a:blip r:embed="rId2">
              <a:alphaModFix/>
            </a:blip>
            <a:srcRect/>
            <a:stretch/>
          </p:blipFill>
          <p:spPr>
            <a:xfrm>
              <a:off x="1778235" y="1961185"/>
              <a:ext cx="2298018" cy="2524925"/>
            </a:xfrm>
            <a:prstGeom prst="rect">
              <a:avLst/>
            </a:prstGeom>
            <a:noFill/>
            <a:ln>
              <a:noFill/>
            </a:ln>
          </p:spPr>
        </p:pic>
        <p:pic>
          <p:nvPicPr>
            <p:cNvPr id="271" name="Google Shape;271;p44"/>
            <p:cNvPicPr preferRelativeResize="0"/>
            <p:nvPr/>
          </p:nvPicPr>
          <p:blipFill rotWithShape="1">
            <a:blip r:embed="rId3">
              <a:alphaModFix/>
            </a:blip>
            <a:srcRect/>
            <a:stretch/>
          </p:blipFill>
          <p:spPr>
            <a:xfrm>
              <a:off x="3383830" y="3196587"/>
              <a:ext cx="570805" cy="407796"/>
            </a:xfrm>
            <a:prstGeom prst="rect">
              <a:avLst/>
            </a:prstGeom>
            <a:noFill/>
            <a:ln>
              <a:noFill/>
            </a:ln>
          </p:spPr>
        </p:pic>
        <p:pic>
          <p:nvPicPr>
            <p:cNvPr id="272" name="Google Shape;272;p44"/>
            <p:cNvPicPr preferRelativeResize="0"/>
            <p:nvPr/>
          </p:nvPicPr>
          <p:blipFill rotWithShape="1">
            <a:blip r:embed="rId3">
              <a:alphaModFix/>
            </a:blip>
            <a:srcRect/>
            <a:stretch/>
          </p:blipFill>
          <p:spPr>
            <a:xfrm>
              <a:off x="3842853" y="2810957"/>
              <a:ext cx="570805" cy="407796"/>
            </a:xfrm>
            <a:prstGeom prst="rect">
              <a:avLst/>
            </a:prstGeom>
            <a:noFill/>
            <a:ln>
              <a:noFill/>
            </a:ln>
          </p:spPr>
        </p:pic>
        <p:pic>
          <p:nvPicPr>
            <p:cNvPr id="273" name="Google Shape;273;p44"/>
            <p:cNvPicPr preferRelativeResize="0"/>
            <p:nvPr/>
          </p:nvPicPr>
          <p:blipFill rotWithShape="1">
            <a:blip r:embed="rId3">
              <a:alphaModFix/>
            </a:blip>
            <a:srcRect/>
            <a:stretch/>
          </p:blipFill>
          <p:spPr>
            <a:xfrm>
              <a:off x="4213838" y="3411042"/>
              <a:ext cx="570805" cy="407796"/>
            </a:xfrm>
            <a:prstGeom prst="rect">
              <a:avLst/>
            </a:prstGeom>
            <a:noFill/>
            <a:ln>
              <a:noFill/>
            </a:ln>
          </p:spPr>
        </p:pic>
      </p:grpSp>
      <p:pic>
        <p:nvPicPr>
          <p:cNvPr id="274" name="Google Shape;274;p44"/>
          <p:cNvPicPr preferRelativeResize="0"/>
          <p:nvPr/>
        </p:nvPicPr>
        <p:blipFill rotWithShape="1">
          <a:blip r:embed="rId4">
            <a:alphaModFix/>
          </a:blip>
          <a:srcRect/>
          <a:stretch/>
        </p:blipFill>
        <p:spPr>
          <a:xfrm>
            <a:off x="209392" y="4596200"/>
            <a:ext cx="419472" cy="419472"/>
          </a:xfrm>
          <a:prstGeom prst="rect">
            <a:avLst/>
          </a:prstGeom>
          <a:noFill/>
          <a:ln>
            <a:noFill/>
          </a:ln>
        </p:spPr>
      </p:pic>
      <p:cxnSp>
        <p:nvCxnSpPr>
          <p:cNvPr id="275" name="Google Shape;275;p44"/>
          <p:cNvCxnSpPr/>
          <p:nvPr/>
        </p:nvCxnSpPr>
        <p:spPr>
          <a:xfrm rot="10800000">
            <a:off x="664369" y="4696178"/>
            <a:ext cx="0" cy="229534"/>
          </a:xfrm>
          <a:prstGeom prst="straightConnector1">
            <a:avLst/>
          </a:prstGeom>
          <a:noFill/>
          <a:ln w="19050" cap="flat" cmpd="sng">
            <a:solidFill>
              <a:schemeClr val="dk1"/>
            </a:solidFill>
            <a:prstDash val="solid"/>
            <a:miter lim="800000"/>
            <a:headEnd type="none" w="sm" len="sm"/>
            <a:tailEnd type="none" w="sm" len="sm"/>
          </a:ln>
        </p:spPr>
      </p:cxnSp>
      <p:sp>
        <p:nvSpPr>
          <p:cNvPr id="276" name="Google Shape;276;p44"/>
          <p:cNvSpPr>
            <a:spLocks noGrp="1"/>
          </p:cNvSpPr>
          <p:nvPr>
            <p:ph type="pic" idx="2"/>
          </p:nvPr>
        </p:nvSpPr>
        <p:spPr>
          <a:xfrm>
            <a:off x="775466" y="4684106"/>
            <a:ext cx="1323975" cy="247650"/>
          </a:xfrm>
          <a:prstGeom prst="rect">
            <a:avLst/>
          </a:prstGeom>
          <a:noFill/>
          <a:ln>
            <a:noFill/>
          </a:ln>
        </p:spPr>
      </p:sp>
      <p:sp>
        <p:nvSpPr>
          <p:cNvPr id="277" name="Google Shape;277;p44"/>
          <p:cNvSpPr txBox="1">
            <a:spLocks noGrp="1"/>
          </p:cNvSpPr>
          <p:nvPr>
            <p:ph type="body" idx="1"/>
          </p:nvPr>
        </p:nvSpPr>
        <p:spPr>
          <a:xfrm>
            <a:off x="209392" y="246965"/>
            <a:ext cx="8730399" cy="317982"/>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2100"/>
              <a:buFont typeface="Bookman Old Style"/>
              <a:buNone/>
              <a:defRPr sz="2100" b="1" i="0">
                <a:solidFill>
                  <a:schemeClr val="dk1"/>
                </a:solidFill>
                <a:latin typeface="Bookman Old Style"/>
                <a:ea typeface="Bookman Old Style"/>
                <a:cs typeface="Bookman Old Style"/>
                <a:sym typeface="Bookman Old Style"/>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78" name="Google Shape;278;p44"/>
          <p:cNvSpPr txBox="1">
            <a:spLocks noGrp="1"/>
          </p:cNvSpPr>
          <p:nvPr>
            <p:ph type="sldNum" idx="12"/>
          </p:nvPr>
        </p:nvSpPr>
        <p:spPr>
          <a:xfrm>
            <a:off x="8466986" y="4685339"/>
            <a:ext cx="472801" cy="273844"/>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1100" b="0" i="0">
                <a:solidFill>
                  <a:schemeClr val="dk1"/>
                </a:solidFill>
                <a:latin typeface="Avenir"/>
                <a:ea typeface="Avenir"/>
                <a:cs typeface="Avenir"/>
                <a:sym typeface="Avenir"/>
              </a:defRPr>
            </a:lvl1pPr>
            <a:lvl2pPr marL="0" marR="0" lvl="1" indent="0" algn="ctr" rtl="0">
              <a:spcBef>
                <a:spcPts val="0"/>
              </a:spcBef>
              <a:buNone/>
              <a:defRPr sz="1100" b="0" i="0">
                <a:solidFill>
                  <a:schemeClr val="dk1"/>
                </a:solidFill>
                <a:latin typeface="Avenir"/>
                <a:ea typeface="Avenir"/>
                <a:cs typeface="Avenir"/>
                <a:sym typeface="Avenir"/>
              </a:defRPr>
            </a:lvl2pPr>
            <a:lvl3pPr marL="0" marR="0" lvl="2" indent="0" algn="ctr" rtl="0">
              <a:spcBef>
                <a:spcPts val="0"/>
              </a:spcBef>
              <a:buNone/>
              <a:defRPr sz="1100" b="0" i="0">
                <a:solidFill>
                  <a:schemeClr val="dk1"/>
                </a:solidFill>
                <a:latin typeface="Avenir"/>
                <a:ea typeface="Avenir"/>
                <a:cs typeface="Avenir"/>
                <a:sym typeface="Avenir"/>
              </a:defRPr>
            </a:lvl3pPr>
            <a:lvl4pPr marL="0" marR="0" lvl="3" indent="0" algn="ctr" rtl="0">
              <a:spcBef>
                <a:spcPts val="0"/>
              </a:spcBef>
              <a:buNone/>
              <a:defRPr sz="1100" b="0" i="0">
                <a:solidFill>
                  <a:schemeClr val="dk1"/>
                </a:solidFill>
                <a:latin typeface="Avenir"/>
                <a:ea typeface="Avenir"/>
                <a:cs typeface="Avenir"/>
                <a:sym typeface="Avenir"/>
              </a:defRPr>
            </a:lvl4pPr>
            <a:lvl5pPr marL="0" marR="0" lvl="4" indent="0" algn="ctr" rtl="0">
              <a:spcBef>
                <a:spcPts val="0"/>
              </a:spcBef>
              <a:buNone/>
              <a:defRPr sz="1100" b="0" i="0">
                <a:solidFill>
                  <a:schemeClr val="dk1"/>
                </a:solidFill>
                <a:latin typeface="Avenir"/>
                <a:ea typeface="Avenir"/>
                <a:cs typeface="Avenir"/>
                <a:sym typeface="Avenir"/>
              </a:defRPr>
            </a:lvl5pPr>
            <a:lvl6pPr marL="0" marR="0" lvl="5" indent="0" algn="ctr" rtl="0">
              <a:spcBef>
                <a:spcPts val="0"/>
              </a:spcBef>
              <a:buNone/>
              <a:defRPr sz="1100" b="0" i="0">
                <a:solidFill>
                  <a:schemeClr val="dk1"/>
                </a:solidFill>
                <a:latin typeface="Avenir"/>
                <a:ea typeface="Avenir"/>
                <a:cs typeface="Avenir"/>
                <a:sym typeface="Avenir"/>
              </a:defRPr>
            </a:lvl6pPr>
            <a:lvl7pPr marL="0" marR="0" lvl="6" indent="0" algn="ctr" rtl="0">
              <a:spcBef>
                <a:spcPts val="0"/>
              </a:spcBef>
              <a:buNone/>
              <a:defRPr sz="1100" b="0" i="0">
                <a:solidFill>
                  <a:schemeClr val="dk1"/>
                </a:solidFill>
                <a:latin typeface="Avenir"/>
                <a:ea typeface="Avenir"/>
                <a:cs typeface="Avenir"/>
                <a:sym typeface="Avenir"/>
              </a:defRPr>
            </a:lvl7pPr>
            <a:lvl8pPr marL="0" marR="0" lvl="7" indent="0" algn="ctr" rtl="0">
              <a:spcBef>
                <a:spcPts val="0"/>
              </a:spcBef>
              <a:buNone/>
              <a:defRPr sz="1100" b="0" i="0">
                <a:solidFill>
                  <a:schemeClr val="dk1"/>
                </a:solidFill>
                <a:latin typeface="Avenir"/>
                <a:ea typeface="Avenir"/>
                <a:cs typeface="Avenir"/>
                <a:sym typeface="Avenir"/>
              </a:defRPr>
            </a:lvl8pPr>
            <a:lvl9pPr marL="0" marR="0" lvl="8" indent="0" algn="ctr" rtl="0">
              <a:spcBef>
                <a:spcPts val="0"/>
              </a:spcBef>
              <a:buNone/>
              <a:defRPr sz="1100" b="0" i="0">
                <a:solidFill>
                  <a:schemeClr val="dk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2_Next Steps_no logo">
  <p:cSld name="2_Next Steps_no logo">
    <p:spTree>
      <p:nvGrpSpPr>
        <p:cNvPr id="1" name="Shape 279"/>
        <p:cNvGrpSpPr/>
        <p:nvPr/>
      </p:nvGrpSpPr>
      <p:grpSpPr>
        <a:xfrm>
          <a:off x="0" y="0"/>
          <a:ext cx="0" cy="0"/>
          <a:chOff x="0" y="0"/>
          <a:chExt cx="0" cy="0"/>
        </a:xfrm>
      </p:grpSpPr>
      <p:grpSp>
        <p:nvGrpSpPr>
          <p:cNvPr id="280" name="Google Shape;280;p45"/>
          <p:cNvGrpSpPr/>
          <p:nvPr/>
        </p:nvGrpSpPr>
        <p:grpSpPr>
          <a:xfrm>
            <a:off x="1333676" y="1624903"/>
            <a:ext cx="2254806" cy="1893694"/>
            <a:chOff x="1778235" y="1961185"/>
            <a:chExt cx="3006408" cy="2524925"/>
          </a:xfrm>
        </p:grpSpPr>
        <p:pic>
          <p:nvPicPr>
            <p:cNvPr id="281" name="Google Shape;281;p45"/>
            <p:cNvPicPr preferRelativeResize="0"/>
            <p:nvPr/>
          </p:nvPicPr>
          <p:blipFill rotWithShape="1">
            <a:blip r:embed="rId2">
              <a:alphaModFix/>
            </a:blip>
            <a:srcRect/>
            <a:stretch/>
          </p:blipFill>
          <p:spPr>
            <a:xfrm>
              <a:off x="1778235" y="1961185"/>
              <a:ext cx="2298018" cy="2524925"/>
            </a:xfrm>
            <a:prstGeom prst="rect">
              <a:avLst/>
            </a:prstGeom>
            <a:noFill/>
            <a:ln>
              <a:noFill/>
            </a:ln>
          </p:spPr>
        </p:pic>
        <p:pic>
          <p:nvPicPr>
            <p:cNvPr id="282" name="Google Shape;282;p45"/>
            <p:cNvPicPr preferRelativeResize="0"/>
            <p:nvPr/>
          </p:nvPicPr>
          <p:blipFill rotWithShape="1">
            <a:blip r:embed="rId3">
              <a:alphaModFix/>
            </a:blip>
            <a:srcRect/>
            <a:stretch/>
          </p:blipFill>
          <p:spPr>
            <a:xfrm>
              <a:off x="3383830" y="3196587"/>
              <a:ext cx="570805" cy="407796"/>
            </a:xfrm>
            <a:prstGeom prst="rect">
              <a:avLst/>
            </a:prstGeom>
            <a:noFill/>
            <a:ln>
              <a:noFill/>
            </a:ln>
          </p:spPr>
        </p:pic>
        <p:pic>
          <p:nvPicPr>
            <p:cNvPr id="283" name="Google Shape;283;p45"/>
            <p:cNvPicPr preferRelativeResize="0"/>
            <p:nvPr/>
          </p:nvPicPr>
          <p:blipFill rotWithShape="1">
            <a:blip r:embed="rId3">
              <a:alphaModFix/>
            </a:blip>
            <a:srcRect/>
            <a:stretch/>
          </p:blipFill>
          <p:spPr>
            <a:xfrm>
              <a:off x="3842853" y="2810957"/>
              <a:ext cx="570805" cy="407796"/>
            </a:xfrm>
            <a:prstGeom prst="rect">
              <a:avLst/>
            </a:prstGeom>
            <a:noFill/>
            <a:ln>
              <a:noFill/>
            </a:ln>
          </p:spPr>
        </p:pic>
        <p:pic>
          <p:nvPicPr>
            <p:cNvPr id="284" name="Google Shape;284;p45"/>
            <p:cNvPicPr preferRelativeResize="0"/>
            <p:nvPr/>
          </p:nvPicPr>
          <p:blipFill rotWithShape="1">
            <a:blip r:embed="rId3">
              <a:alphaModFix/>
            </a:blip>
            <a:srcRect/>
            <a:stretch/>
          </p:blipFill>
          <p:spPr>
            <a:xfrm>
              <a:off x="4213838" y="3411042"/>
              <a:ext cx="570805" cy="407796"/>
            </a:xfrm>
            <a:prstGeom prst="rect">
              <a:avLst/>
            </a:prstGeom>
            <a:noFill/>
            <a:ln>
              <a:noFill/>
            </a:ln>
          </p:spPr>
        </p:pic>
      </p:grpSp>
      <p:pic>
        <p:nvPicPr>
          <p:cNvPr id="285" name="Google Shape;285;p45"/>
          <p:cNvPicPr preferRelativeResize="0"/>
          <p:nvPr/>
        </p:nvPicPr>
        <p:blipFill rotWithShape="1">
          <a:blip r:embed="rId4">
            <a:alphaModFix/>
          </a:blip>
          <a:srcRect/>
          <a:stretch/>
        </p:blipFill>
        <p:spPr>
          <a:xfrm>
            <a:off x="209392" y="4596200"/>
            <a:ext cx="419472" cy="419472"/>
          </a:xfrm>
          <a:prstGeom prst="rect">
            <a:avLst/>
          </a:prstGeom>
          <a:noFill/>
          <a:ln>
            <a:noFill/>
          </a:ln>
        </p:spPr>
      </p:pic>
      <p:sp>
        <p:nvSpPr>
          <p:cNvPr id="286" name="Google Shape;286;p45"/>
          <p:cNvSpPr txBox="1">
            <a:spLocks noGrp="1"/>
          </p:cNvSpPr>
          <p:nvPr>
            <p:ph type="body" idx="1"/>
          </p:nvPr>
        </p:nvSpPr>
        <p:spPr>
          <a:xfrm>
            <a:off x="209392" y="246965"/>
            <a:ext cx="8730399" cy="317982"/>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2100"/>
              <a:buFont typeface="Bookman Old Style"/>
              <a:buNone/>
              <a:defRPr sz="2100" b="1" i="0">
                <a:solidFill>
                  <a:schemeClr val="dk1"/>
                </a:solidFill>
                <a:latin typeface="Bookman Old Style"/>
                <a:ea typeface="Bookman Old Style"/>
                <a:cs typeface="Bookman Old Style"/>
                <a:sym typeface="Bookman Old Style"/>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87" name="Google Shape;287;p45"/>
          <p:cNvSpPr txBox="1">
            <a:spLocks noGrp="1"/>
          </p:cNvSpPr>
          <p:nvPr>
            <p:ph type="sldNum" idx="12"/>
          </p:nvPr>
        </p:nvSpPr>
        <p:spPr>
          <a:xfrm>
            <a:off x="8466986" y="4685339"/>
            <a:ext cx="472801" cy="273844"/>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1100" b="0" i="0">
                <a:solidFill>
                  <a:schemeClr val="dk1"/>
                </a:solidFill>
                <a:latin typeface="Avenir"/>
                <a:ea typeface="Avenir"/>
                <a:cs typeface="Avenir"/>
                <a:sym typeface="Avenir"/>
              </a:defRPr>
            </a:lvl1pPr>
            <a:lvl2pPr marL="0" marR="0" lvl="1" indent="0" algn="ctr" rtl="0">
              <a:spcBef>
                <a:spcPts val="0"/>
              </a:spcBef>
              <a:buNone/>
              <a:defRPr sz="1100" b="0" i="0">
                <a:solidFill>
                  <a:schemeClr val="dk1"/>
                </a:solidFill>
                <a:latin typeface="Avenir"/>
                <a:ea typeface="Avenir"/>
                <a:cs typeface="Avenir"/>
                <a:sym typeface="Avenir"/>
              </a:defRPr>
            </a:lvl2pPr>
            <a:lvl3pPr marL="0" marR="0" lvl="2" indent="0" algn="ctr" rtl="0">
              <a:spcBef>
                <a:spcPts val="0"/>
              </a:spcBef>
              <a:buNone/>
              <a:defRPr sz="1100" b="0" i="0">
                <a:solidFill>
                  <a:schemeClr val="dk1"/>
                </a:solidFill>
                <a:latin typeface="Avenir"/>
                <a:ea typeface="Avenir"/>
                <a:cs typeface="Avenir"/>
                <a:sym typeface="Avenir"/>
              </a:defRPr>
            </a:lvl3pPr>
            <a:lvl4pPr marL="0" marR="0" lvl="3" indent="0" algn="ctr" rtl="0">
              <a:spcBef>
                <a:spcPts val="0"/>
              </a:spcBef>
              <a:buNone/>
              <a:defRPr sz="1100" b="0" i="0">
                <a:solidFill>
                  <a:schemeClr val="dk1"/>
                </a:solidFill>
                <a:latin typeface="Avenir"/>
                <a:ea typeface="Avenir"/>
                <a:cs typeface="Avenir"/>
                <a:sym typeface="Avenir"/>
              </a:defRPr>
            </a:lvl4pPr>
            <a:lvl5pPr marL="0" marR="0" lvl="4" indent="0" algn="ctr" rtl="0">
              <a:spcBef>
                <a:spcPts val="0"/>
              </a:spcBef>
              <a:buNone/>
              <a:defRPr sz="1100" b="0" i="0">
                <a:solidFill>
                  <a:schemeClr val="dk1"/>
                </a:solidFill>
                <a:latin typeface="Avenir"/>
                <a:ea typeface="Avenir"/>
                <a:cs typeface="Avenir"/>
                <a:sym typeface="Avenir"/>
              </a:defRPr>
            </a:lvl5pPr>
            <a:lvl6pPr marL="0" marR="0" lvl="5" indent="0" algn="ctr" rtl="0">
              <a:spcBef>
                <a:spcPts val="0"/>
              </a:spcBef>
              <a:buNone/>
              <a:defRPr sz="1100" b="0" i="0">
                <a:solidFill>
                  <a:schemeClr val="dk1"/>
                </a:solidFill>
                <a:latin typeface="Avenir"/>
                <a:ea typeface="Avenir"/>
                <a:cs typeface="Avenir"/>
                <a:sym typeface="Avenir"/>
              </a:defRPr>
            </a:lvl6pPr>
            <a:lvl7pPr marL="0" marR="0" lvl="6" indent="0" algn="ctr" rtl="0">
              <a:spcBef>
                <a:spcPts val="0"/>
              </a:spcBef>
              <a:buNone/>
              <a:defRPr sz="1100" b="0" i="0">
                <a:solidFill>
                  <a:schemeClr val="dk1"/>
                </a:solidFill>
                <a:latin typeface="Avenir"/>
                <a:ea typeface="Avenir"/>
                <a:cs typeface="Avenir"/>
                <a:sym typeface="Avenir"/>
              </a:defRPr>
            </a:lvl7pPr>
            <a:lvl8pPr marL="0" marR="0" lvl="7" indent="0" algn="ctr" rtl="0">
              <a:spcBef>
                <a:spcPts val="0"/>
              </a:spcBef>
              <a:buNone/>
              <a:defRPr sz="1100" b="0" i="0">
                <a:solidFill>
                  <a:schemeClr val="dk1"/>
                </a:solidFill>
                <a:latin typeface="Avenir"/>
                <a:ea typeface="Avenir"/>
                <a:cs typeface="Avenir"/>
                <a:sym typeface="Avenir"/>
              </a:defRPr>
            </a:lvl8pPr>
            <a:lvl9pPr marL="0" marR="0" lvl="8" indent="0" algn="ctr" rtl="0">
              <a:spcBef>
                <a:spcPts val="0"/>
              </a:spcBef>
              <a:buNone/>
              <a:defRPr sz="1100" b="0" i="0">
                <a:solidFill>
                  <a:schemeClr val="dk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Full bleed image with text">
  <p:cSld name="Full bleed image with text">
    <p:spTree>
      <p:nvGrpSpPr>
        <p:cNvPr id="1" name="Shape 288"/>
        <p:cNvGrpSpPr/>
        <p:nvPr/>
      </p:nvGrpSpPr>
      <p:grpSpPr>
        <a:xfrm>
          <a:off x="0" y="0"/>
          <a:ext cx="0" cy="0"/>
          <a:chOff x="0" y="0"/>
          <a:chExt cx="0" cy="0"/>
        </a:xfrm>
      </p:grpSpPr>
      <p:sp>
        <p:nvSpPr>
          <p:cNvPr id="289" name="Google Shape;289;p46"/>
          <p:cNvSpPr>
            <a:spLocks noGrp="1"/>
          </p:cNvSpPr>
          <p:nvPr>
            <p:ph type="pic" idx="2"/>
          </p:nvPr>
        </p:nvSpPr>
        <p:spPr>
          <a:xfrm>
            <a:off x="0" y="0"/>
            <a:ext cx="9144000" cy="5143500"/>
          </a:xfrm>
          <a:prstGeom prst="rect">
            <a:avLst/>
          </a:prstGeom>
          <a:noFill/>
          <a:ln>
            <a:noFill/>
          </a:ln>
        </p:spPr>
      </p:sp>
      <p:sp>
        <p:nvSpPr>
          <p:cNvPr id="290" name="Google Shape;290;p46"/>
          <p:cNvSpPr/>
          <p:nvPr/>
        </p:nvSpPr>
        <p:spPr>
          <a:xfrm>
            <a:off x="1493833" y="996266"/>
            <a:ext cx="6156332" cy="3150968"/>
          </a:xfrm>
          <a:prstGeom prst="rect">
            <a:avLst/>
          </a:prstGeom>
          <a:solidFill>
            <a:srgbClr val="FFFFFF">
              <a:alpha val="89803"/>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venir"/>
              <a:buNone/>
            </a:pPr>
            <a:endParaRPr sz="1400" b="0" i="0" u="none" strike="noStrike" cap="none">
              <a:solidFill>
                <a:srgbClr val="FFFFFF"/>
              </a:solidFill>
              <a:latin typeface="Proxima Nova"/>
              <a:ea typeface="Proxima Nova"/>
              <a:cs typeface="Proxima Nova"/>
              <a:sym typeface="Proxima Nova"/>
            </a:endParaRPr>
          </a:p>
        </p:txBody>
      </p:sp>
      <p:sp>
        <p:nvSpPr>
          <p:cNvPr id="291" name="Google Shape;291;p46"/>
          <p:cNvSpPr txBox="1">
            <a:spLocks noGrp="1"/>
          </p:cNvSpPr>
          <p:nvPr>
            <p:ph type="body" idx="1"/>
          </p:nvPr>
        </p:nvSpPr>
        <p:spPr>
          <a:xfrm>
            <a:off x="1500188" y="992981"/>
            <a:ext cx="6253163" cy="3211116"/>
          </a:xfrm>
          <a:prstGeom prst="rect">
            <a:avLst/>
          </a:prstGeom>
          <a:solidFill>
            <a:srgbClr val="FFFFFF">
              <a:alpha val="89803"/>
            </a:srgbClr>
          </a:solidFill>
          <a:ln w="9525" cap="flat" cmpd="sng">
            <a:solidFill>
              <a:schemeClr val="lt1"/>
            </a:solidFill>
            <a:prstDash val="solid"/>
            <a:round/>
            <a:headEnd type="none" w="sm" len="sm"/>
            <a:tailEnd type="none" w="sm" len="sm"/>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2100"/>
              <a:buNone/>
              <a:defRPr b="0" i="0">
                <a:latin typeface="Avenir"/>
                <a:ea typeface="Avenir"/>
                <a:cs typeface="Avenir"/>
                <a:sym typeface="Avenir"/>
              </a:defRPr>
            </a:lvl1pPr>
            <a:lvl2pPr marL="914400" lvl="1" indent="-342900" algn="l">
              <a:lnSpc>
                <a:spcPct val="90000"/>
              </a:lnSpc>
              <a:spcBef>
                <a:spcPts val="400"/>
              </a:spcBef>
              <a:spcAft>
                <a:spcPts val="0"/>
              </a:spcAft>
              <a:buClr>
                <a:schemeClr val="dk1"/>
              </a:buClr>
              <a:buSzPts val="1800"/>
              <a:buChar char="•"/>
              <a:defRPr b="0" i="0">
                <a:latin typeface="Avenir"/>
                <a:ea typeface="Avenir"/>
                <a:cs typeface="Avenir"/>
                <a:sym typeface="Avenir"/>
              </a:defRPr>
            </a:lvl2pPr>
            <a:lvl3pPr marL="1371600" lvl="2" indent="-323850" algn="l">
              <a:lnSpc>
                <a:spcPct val="90000"/>
              </a:lnSpc>
              <a:spcBef>
                <a:spcPts val="400"/>
              </a:spcBef>
              <a:spcAft>
                <a:spcPts val="0"/>
              </a:spcAft>
              <a:buClr>
                <a:schemeClr val="dk1"/>
              </a:buClr>
              <a:buSzPts val="1500"/>
              <a:buChar char="•"/>
              <a:defRPr b="0" i="0">
                <a:latin typeface="Avenir"/>
                <a:ea typeface="Avenir"/>
                <a:cs typeface="Avenir"/>
                <a:sym typeface="Avenir"/>
              </a:defRPr>
            </a:lvl3pPr>
            <a:lvl4pPr marL="1828800" lvl="3" indent="-317500" algn="l">
              <a:lnSpc>
                <a:spcPct val="90000"/>
              </a:lnSpc>
              <a:spcBef>
                <a:spcPts val="400"/>
              </a:spcBef>
              <a:spcAft>
                <a:spcPts val="0"/>
              </a:spcAft>
              <a:buClr>
                <a:schemeClr val="dk1"/>
              </a:buClr>
              <a:buSzPts val="1400"/>
              <a:buChar char="•"/>
              <a:defRPr b="0" i="0">
                <a:latin typeface="Avenir"/>
                <a:ea typeface="Avenir"/>
                <a:cs typeface="Avenir"/>
                <a:sym typeface="Avenir"/>
              </a:defRPr>
            </a:lvl4pPr>
            <a:lvl5pPr marL="2286000" lvl="4" indent="-317500" algn="l">
              <a:lnSpc>
                <a:spcPct val="90000"/>
              </a:lnSpc>
              <a:spcBef>
                <a:spcPts val="400"/>
              </a:spcBef>
              <a:spcAft>
                <a:spcPts val="0"/>
              </a:spcAft>
              <a:buClr>
                <a:schemeClr val="dk1"/>
              </a:buClr>
              <a:buSzPts val="1400"/>
              <a:buChar char="•"/>
              <a:defRPr b="0" i="0">
                <a:latin typeface="Avenir"/>
                <a:ea typeface="Avenir"/>
                <a:cs typeface="Avenir"/>
                <a:sym typeface="Aveni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292" name="Google Shape;292;p46" descr="Icon&#10;&#10;Description automatically generated"/>
          <p:cNvPicPr preferRelativeResize="0"/>
          <p:nvPr/>
        </p:nvPicPr>
        <p:blipFill rotWithShape="1">
          <a:blip r:embed="rId2">
            <a:alphaModFix/>
          </a:blip>
          <a:srcRect/>
          <a:stretch/>
        </p:blipFill>
        <p:spPr>
          <a:xfrm>
            <a:off x="300361" y="4684106"/>
            <a:ext cx="237534" cy="260885"/>
          </a:xfrm>
          <a:prstGeom prst="rect">
            <a:avLst/>
          </a:prstGeom>
          <a:noFill/>
          <a:ln>
            <a:noFill/>
          </a:ln>
        </p:spPr>
      </p:pic>
      <p:sp>
        <p:nvSpPr>
          <p:cNvPr id="293" name="Google Shape;293;p46"/>
          <p:cNvSpPr txBox="1">
            <a:spLocks noGrp="1"/>
          </p:cNvSpPr>
          <p:nvPr>
            <p:ph type="sldNum" idx="12"/>
          </p:nvPr>
        </p:nvSpPr>
        <p:spPr>
          <a:xfrm>
            <a:off x="8466986" y="4685339"/>
            <a:ext cx="472801" cy="273844"/>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1100" b="0" i="0">
                <a:solidFill>
                  <a:schemeClr val="lt1"/>
                </a:solidFill>
                <a:latin typeface="Avenir"/>
                <a:ea typeface="Avenir"/>
                <a:cs typeface="Avenir"/>
                <a:sym typeface="Avenir"/>
              </a:defRPr>
            </a:lvl1pPr>
            <a:lvl2pPr marL="0" marR="0" lvl="1" indent="0" algn="ctr" rtl="0">
              <a:spcBef>
                <a:spcPts val="0"/>
              </a:spcBef>
              <a:buNone/>
              <a:defRPr sz="1100" b="0" i="0">
                <a:solidFill>
                  <a:schemeClr val="lt1"/>
                </a:solidFill>
                <a:latin typeface="Avenir"/>
                <a:ea typeface="Avenir"/>
                <a:cs typeface="Avenir"/>
                <a:sym typeface="Avenir"/>
              </a:defRPr>
            </a:lvl2pPr>
            <a:lvl3pPr marL="0" marR="0" lvl="2" indent="0" algn="ctr" rtl="0">
              <a:spcBef>
                <a:spcPts val="0"/>
              </a:spcBef>
              <a:buNone/>
              <a:defRPr sz="1100" b="0" i="0">
                <a:solidFill>
                  <a:schemeClr val="lt1"/>
                </a:solidFill>
                <a:latin typeface="Avenir"/>
                <a:ea typeface="Avenir"/>
                <a:cs typeface="Avenir"/>
                <a:sym typeface="Avenir"/>
              </a:defRPr>
            </a:lvl3pPr>
            <a:lvl4pPr marL="0" marR="0" lvl="3" indent="0" algn="ctr" rtl="0">
              <a:spcBef>
                <a:spcPts val="0"/>
              </a:spcBef>
              <a:buNone/>
              <a:defRPr sz="1100" b="0" i="0">
                <a:solidFill>
                  <a:schemeClr val="lt1"/>
                </a:solidFill>
                <a:latin typeface="Avenir"/>
                <a:ea typeface="Avenir"/>
                <a:cs typeface="Avenir"/>
                <a:sym typeface="Avenir"/>
              </a:defRPr>
            </a:lvl4pPr>
            <a:lvl5pPr marL="0" marR="0" lvl="4" indent="0" algn="ctr" rtl="0">
              <a:spcBef>
                <a:spcPts val="0"/>
              </a:spcBef>
              <a:buNone/>
              <a:defRPr sz="1100" b="0" i="0">
                <a:solidFill>
                  <a:schemeClr val="lt1"/>
                </a:solidFill>
                <a:latin typeface="Avenir"/>
                <a:ea typeface="Avenir"/>
                <a:cs typeface="Avenir"/>
                <a:sym typeface="Avenir"/>
              </a:defRPr>
            </a:lvl5pPr>
            <a:lvl6pPr marL="0" marR="0" lvl="5" indent="0" algn="ctr" rtl="0">
              <a:spcBef>
                <a:spcPts val="0"/>
              </a:spcBef>
              <a:buNone/>
              <a:defRPr sz="1100" b="0" i="0">
                <a:solidFill>
                  <a:schemeClr val="lt1"/>
                </a:solidFill>
                <a:latin typeface="Avenir"/>
                <a:ea typeface="Avenir"/>
                <a:cs typeface="Avenir"/>
                <a:sym typeface="Avenir"/>
              </a:defRPr>
            </a:lvl6pPr>
            <a:lvl7pPr marL="0" marR="0" lvl="6" indent="0" algn="ctr" rtl="0">
              <a:spcBef>
                <a:spcPts val="0"/>
              </a:spcBef>
              <a:buNone/>
              <a:defRPr sz="1100" b="0" i="0">
                <a:solidFill>
                  <a:schemeClr val="lt1"/>
                </a:solidFill>
                <a:latin typeface="Avenir"/>
                <a:ea typeface="Avenir"/>
                <a:cs typeface="Avenir"/>
                <a:sym typeface="Avenir"/>
              </a:defRPr>
            </a:lvl7pPr>
            <a:lvl8pPr marL="0" marR="0" lvl="7" indent="0" algn="ctr" rtl="0">
              <a:spcBef>
                <a:spcPts val="0"/>
              </a:spcBef>
              <a:buNone/>
              <a:defRPr sz="1100" b="0" i="0">
                <a:solidFill>
                  <a:schemeClr val="lt1"/>
                </a:solidFill>
                <a:latin typeface="Avenir"/>
                <a:ea typeface="Avenir"/>
                <a:cs typeface="Avenir"/>
                <a:sym typeface="Avenir"/>
              </a:defRPr>
            </a:lvl8pPr>
            <a:lvl9pPr marL="0" marR="0" lvl="8" indent="0" algn="ctr" rtl="0">
              <a:spcBef>
                <a:spcPts val="0"/>
              </a:spcBef>
              <a:buNone/>
              <a:defRPr sz="1100" b="0" i="0">
                <a:solidFill>
                  <a:schemeClr val="lt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1_Thank you">
  <p:cSld name="1_Thank you">
    <p:spTree>
      <p:nvGrpSpPr>
        <p:cNvPr id="1" name="Shape 294"/>
        <p:cNvGrpSpPr/>
        <p:nvPr/>
      </p:nvGrpSpPr>
      <p:grpSpPr>
        <a:xfrm>
          <a:off x="0" y="0"/>
          <a:ext cx="0" cy="0"/>
          <a:chOff x="0" y="0"/>
          <a:chExt cx="0" cy="0"/>
        </a:xfrm>
      </p:grpSpPr>
      <p:sp>
        <p:nvSpPr>
          <p:cNvPr id="295" name="Google Shape;295;p47"/>
          <p:cNvSpPr/>
          <p:nvPr/>
        </p:nvSpPr>
        <p:spPr>
          <a:xfrm>
            <a:off x="0" y="0"/>
            <a:ext cx="9144000" cy="4221217"/>
          </a:xfrm>
          <a:prstGeom prst="rect">
            <a:avLst/>
          </a:prstGeom>
          <a:solidFill>
            <a:srgbClr val="EF492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venir"/>
              <a:buNone/>
            </a:pPr>
            <a:endParaRPr sz="1400" b="0" i="0" u="none" strike="noStrike" cap="none">
              <a:solidFill>
                <a:srgbClr val="FFFFFF"/>
              </a:solidFill>
              <a:latin typeface="Proxima Nova"/>
              <a:ea typeface="Proxima Nova"/>
              <a:cs typeface="Proxima Nova"/>
              <a:sym typeface="Proxima Nova"/>
            </a:endParaRPr>
          </a:p>
        </p:txBody>
      </p:sp>
      <p:pic>
        <p:nvPicPr>
          <p:cNvPr id="296" name="Google Shape;296;p47"/>
          <p:cNvPicPr preferRelativeResize="0"/>
          <p:nvPr/>
        </p:nvPicPr>
        <p:blipFill rotWithShape="1">
          <a:blip r:embed="rId2">
            <a:alphaModFix/>
          </a:blip>
          <a:srcRect/>
          <a:stretch/>
        </p:blipFill>
        <p:spPr>
          <a:xfrm>
            <a:off x="8375300" y="4428476"/>
            <a:ext cx="416344" cy="457453"/>
          </a:xfrm>
          <a:prstGeom prst="rect">
            <a:avLst/>
          </a:prstGeom>
          <a:noFill/>
          <a:ln>
            <a:noFill/>
          </a:ln>
        </p:spPr>
      </p:pic>
      <p:pic>
        <p:nvPicPr>
          <p:cNvPr id="297" name="Google Shape;297;p47"/>
          <p:cNvPicPr preferRelativeResize="0"/>
          <p:nvPr/>
        </p:nvPicPr>
        <p:blipFill rotWithShape="1">
          <a:blip r:embed="rId3">
            <a:alphaModFix/>
          </a:blip>
          <a:srcRect/>
          <a:stretch/>
        </p:blipFill>
        <p:spPr>
          <a:xfrm>
            <a:off x="352357" y="4476136"/>
            <a:ext cx="2256316" cy="362133"/>
          </a:xfrm>
          <a:prstGeom prst="rect">
            <a:avLst/>
          </a:prstGeom>
          <a:noFill/>
          <a:ln>
            <a:noFill/>
          </a:ln>
        </p:spPr>
      </p:pic>
      <p:grpSp>
        <p:nvGrpSpPr>
          <p:cNvPr id="298" name="Google Shape;298;p47"/>
          <p:cNvGrpSpPr/>
          <p:nvPr/>
        </p:nvGrpSpPr>
        <p:grpSpPr>
          <a:xfrm>
            <a:off x="2973128" y="1760321"/>
            <a:ext cx="3197743" cy="1135609"/>
            <a:chOff x="7032698" y="1672505"/>
            <a:chExt cx="4263658" cy="1514145"/>
          </a:xfrm>
        </p:grpSpPr>
        <p:sp>
          <p:nvSpPr>
            <p:cNvPr id="299" name="Google Shape;299;p47"/>
            <p:cNvSpPr txBox="1"/>
            <p:nvPr/>
          </p:nvSpPr>
          <p:spPr>
            <a:xfrm>
              <a:off x="7032698" y="2263320"/>
              <a:ext cx="4164227" cy="92333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3D3935"/>
                </a:buClr>
                <a:buSzPts val="4100"/>
                <a:buFont typeface="Bookman Old Style"/>
                <a:buNone/>
              </a:pPr>
              <a:r>
                <a:rPr lang="en" sz="4100" b="1" i="0" u="none" strike="noStrike" cap="none">
                  <a:solidFill>
                    <a:srgbClr val="3D3935"/>
                  </a:solidFill>
                  <a:latin typeface="Bookman Old Style"/>
                  <a:ea typeface="Bookman Old Style"/>
                  <a:cs typeface="Bookman Old Style"/>
                  <a:sym typeface="Bookman Old Style"/>
                </a:rPr>
                <a:t>Thank You</a:t>
              </a:r>
              <a:endParaRPr sz="1100"/>
            </a:p>
          </p:txBody>
        </p:sp>
        <p:pic>
          <p:nvPicPr>
            <p:cNvPr id="300" name="Google Shape;300;p47"/>
            <p:cNvPicPr preferRelativeResize="0"/>
            <p:nvPr/>
          </p:nvPicPr>
          <p:blipFill rotWithShape="1">
            <a:blip r:embed="rId4">
              <a:alphaModFix/>
            </a:blip>
            <a:srcRect/>
            <a:stretch/>
          </p:blipFill>
          <p:spPr>
            <a:xfrm>
              <a:off x="10192184" y="1672505"/>
              <a:ext cx="1104172" cy="816372"/>
            </a:xfrm>
            <a:prstGeom prst="rect">
              <a:avLst/>
            </a:prstGeom>
            <a:noFill/>
            <a:ln>
              <a:noFill/>
            </a:ln>
          </p:spPr>
        </p:pic>
      </p:grpSp>
    </p:spTree>
  </p:cSld>
  <p:clrMapOvr>
    <a:masterClrMapping/>
  </p:clrMapOvr>
  <p:extLst>
    <p:ext uri="{DCECCB84-F9BA-43D5-87BE-67443E8EF086}">
      <p15:sldGuideLst xmlns:p15="http://schemas.microsoft.com/office/powerpoint/2012/main">
        <p15:guide id="1" pos="2880">
          <p15:clr>
            <a:srgbClr val="FBAE40"/>
          </p15:clr>
        </p15:guide>
        <p15:guide id="2" orient="horz" pos="162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2_Thank you">
  <p:cSld name="2_Thank you">
    <p:spTree>
      <p:nvGrpSpPr>
        <p:cNvPr id="1" name="Shape 301"/>
        <p:cNvGrpSpPr/>
        <p:nvPr/>
      </p:nvGrpSpPr>
      <p:grpSpPr>
        <a:xfrm>
          <a:off x="0" y="0"/>
          <a:ext cx="0" cy="0"/>
          <a:chOff x="0" y="0"/>
          <a:chExt cx="0" cy="0"/>
        </a:xfrm>
      </p:grpSpPr>
      <p:pic>
        <p:nvPicPr>
          <p:cNvPr id="302" name="Google Shape;302;p48"/>
          <p:cNvPicPr preferRelativeResize="0"/>
          <p:nvPr/>
        </p:nvPicPr>
        <p:blipFill rotWithShape="1">
          <a:blip r:embed="rId2">
            <a:alphaModFix/>
          </a:blip>
          <a:srcRect/>
          <a:stretch/>
        </p:blipFill>
        <p:spPr>
          <a:xfrm>
            <a:off x="397339" y="4340871"/>
            <a:ext cx="798241" cy="123077"/>
          </a:xfrm>
          <a:prstGeom prst="rect">
            <a:avLst/>
          </a:prstGeom>
          <a:noFill/>
          <a:ln>
            <a:noFill/>
          </a:ln>
        </p:spPr>
      </p:pic>
      <p:sp>
        <p:nvSpPr>
          <p:cNvPr id="303" name="Google Shape;303;p48"/>
          <p:cNvSpPr txBox="1"/>
          <p:nvPr/>
        </p:nvSpPr>
        <p:spPr>
          <a:xfrm>
            <a:off x="319470" y="4463948"/>
            <a:ext cx="3392713" cy="438581"/>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3D3935"/>
              </a:buClr>
              <a:buSzPts val="2400"/>
              <a:buFont typeface="Bookman Old Style"/>
              <a:buNone/>
            </a:pPr>
            <a:r>
              <a:rPr lang="en" sz="2400" b="1" i="0" u="none" strike="noStrike" cap="none">
                <a:solidFill>
                  <a:srgbClr val="3D3935"/>
                </a:solidFill>
                <a:latin typeface="Bookman Old Style"/>
                <a:ea typeface="Bookman Old Style"/>
                <a:cs typeface="Bookman Old Style"/>
                <a:sym typeface="Bookman Old Style"/>
              </a:rPr>
              <a:t>Thank You</a:t>
            </a:r>
            <a:endParaRPr sz="1100"/>
          </a:p>
        </p:txBody>
      </p:sp>
      <p:sp>
        <p:nvSpPr>
          <p:cNvPr id="304" name="Google Shape;304;p48"/>
          <p:cNvSpPr txBox="1">
            <a:spLocks noGrp="1"/>
          </p:cNvSpPr>
          <p:nvPr>
            <p:ph type="sldNum" idx="12"/>
          </p:nvPr>
        </p:nvSpPr>
        <p:spPr>
          <a:xfrm>
            <a:off x="8466986" y="4685339"/>
            <a:ext cx="472801" cy="273844"/>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1100" b="0" i="0">
                <a:solidFill>
                  <a:schemeClr val="dk1"/>
                </a:solidFill>
                <a:latin typeface="Avenir"/>
                <a:ea typeface="Avenir"/>
                <a:cs typeface="Avenir"/>
                <a:sym typeface="Avenir"/>
              </a:defRPr>
            </a:lvl1pPr>
            <a:lvl2pPr marL="0" marR="0" lvl="1" indent="0" algn="ctr" rtl="0">
              <a:spcBef>
                <a:spcPts val="0"/>
              </a:spcBef>
              <a:buNone/>
              <a:defRPr sz="1100" b="0" i="0">
                <a:solidFill>
                  <a:schemeClr val="dk1"/>
                </a:solidFill>
                <a:latin typeface="Avenir"/>
                <a:ea typeface="Avenir"/>
                <a:cs typeface="Avenir"/>
                <a:sym typeface="Avenir"/>
              </a:defRPr>
            </a:lvl2pPr>
            <a:lvl3pPr marL="0" marR="0" lvl="2" indent="0" algn="ctr" rtl="0">
              <a:spcBef>
                <a:spcPts val="0"/>
              </a:spcBef>
              <a:buNone/>
              <a:defRPr sz="1100" b="0" i="0">
                <a:solidFill>
                  <a:schemeClr val="dk1"/>
                </a:solidFill>
                <a:latin typeface="Avenir"/>
                <a:ea typeface="Avenir"/>
                <a:cs typeface="Avenir"/>
                <a:sym typeface="Avenir"/>
              </a:defRPr>
            </a:lvl3pPr>
            <a:lvl4pPr marL="0" marR="0" lvl="3" indent="0" algn="ctr" rtl="0">
              <a:spcBef>
                <a:spcPts val="0"/>
              </a:spcBef>
              <a:buNone/>
              <a:defRPr sz="1100" b="0" i="0">
                <a:solidFill>
                  <a:schemeClr val="dk1"/>
                </a:solidFill>
                <a:latin typeface="Avenir"/>
                <a:ea typeface="Avenir"/>
                <a:cs typeface="Avenir"/>
                <a:sym typeface="Avenir"/>
              </a:defRPr>
            </a:lvl4pPr>
            <a:lvl5pPr marL="0" marR="0" lvl="4" indent="0" algn="ctr" rtl="0">
              <a:spcBef>
                <a:spcPts val="0"/>
              </a:spcBef>
              <a:buNone/>
              <a:defRPr sz="1100" b="0" i="0">
                <a:solidFill>
                  <a:schemeClr val="dk1"/>
                </a:solidFill>
                <a:latin typeface="Avenir"/>
                <a:ea typeface="Avenir"/>
                <a:cs typeface="Avenir"/>
                <a:sym typeface="Avenir"/>
              </a:defRPr>
            </a:lvl5pPr>
            <a:lvl6pPr marL="0" marR="0" lvl="5" indent="0" algn="ctr" rtl="0">
              <a:spcBef>
                <a:spcPts val="0"/>
              </a:spcBef>
              <a:buNone/>
              <a:defRPr sz="1100" b="0" i="0">
                <a:solidFill>
                  <a:schemeClr val="dk1"/>
                </a:solidFill>
                <a:latin typeface="Avenir"/>
                <a:ea typeface="Avenir"/>
                <a:cs typeface="Avenir"/>
                <a:sym typeface="Avenir"/>
              </a:defRPr>
            </a:lvl6pPr>
            <a:lvl7pPr marL="0" marR="0" lvl="6" indent="0" algn="ctr" rtl="0">
              <a:spcBef>
                <a:spcPts val="0"/>
              </a:spcBef>
              <a:buNone/>
              <a:defRPr sz="1100" b="0" i="0">
                <a:solidFill>
                  <a:schemeClr val="dk1"/>
                </a:solidFill>
                <a:latin typeface="Avenir"/>
                <a:ea typeface="Avenir"/>
                <a:cs typeface="Avenir"/>
                <a:sym typeface="Avenir"/>
              </a:defRPr>
            </a:lvl7pPr>
            <a:lvl8pPr marL="0" marR="0" lvl="7" indent="0" algn="ctr" rtl="0">
              <a:spcBef>
                <a:spcPts val="0"/>
              </a:spcBef>
              <a:buNone/>
              <a:defRPr sz="1100" b="0" i="0">
                <a:solidFill>
                  <a:schemeClr val="dk1"/>
                </a:solidFill>
                <a:latin typeface="Avenir"/>
                <a:ea typeface="Avenir"/>
                <a:cs typeface="Avenir"/>
                <a:sym typeface="Avenir"/>
              </a:defRPr>
            </a:lvl8pPr>
            <a:lvl9pPr marL="0" marR="0" lvl="8" indent="0" algn="ctr" rtl="0">
              <a:spcBef>
                <a:spcPts val="0"/>
              </a:spcBef>
              <a:buNone/>
              <a:defRPr sz="1100" b="0" i="0">
                <a:solidFill>
                  <a:schemeClr val="dk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
              <a:t>‹#›</a:t>
            </a:fld>
            <a:endParaRPr/>
          </a:p>
        </p:txBody>
      </p:sp>
      <p:sp>
        <p:nvSpPr>
          <p:cNvPr id="305" name="Google Shape;305;p48"/>
          <p:cNvSpPr>
            <a:spLocks noGrp="1"/>
          </p:cNvSpPr>
          <p:nvPr>
            <p:ph type="pic" idx="2"/>
          </p:nvPr>
        </p:nvSpPr>
        <p:spPr>
          <a:xfrm>
            <a:off x="0" y="0"/>
            <a:ext cx="9144000" cy="4038600"/>
          </a:xfrm>
          <a:prstGeom prst="rect">
            <a:avLst/>
          </a:prstGeom>
          <a:no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o not use" type="title">
  <p:cSld name="TITLE">
    <p:spTree>
      <p:nvGrpSpPr>
        <p:cNvPr id="1" name="Shape 306"/>
        <p:cNvGrpSpPr/>
        <p:nvPr/>
      </p:nvGrpSpPr>
      <p:grpSpPr>
        <a:xfrm>
          <a:off x="0" y="0"/>
          <a:ext cx="0" cy="0"/>
          <a:chOff x="0" y="0"/>
          <a:chExt cx="0" cy="0"/>
        </a:xfrm>
      </p:grpSpPr>
      <p:sp>
        <p:nvSpPr>
          <p:cNvPr id="307" name="Google Shape;307;p49"/>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Bookman Old Style"/>
              <a:buNone/>
              <a:defRPr sz="4500">
                <a:latin typeface="Bookman Old Style"/>
                <a:ea typeface="Bookman Old Style"/>
                <a:cs typeface="Bookman Old Style"/>
                <a:sym typeface="Bookman Old Styl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08" name="Google Shape;308;p49"/>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309" name="Google Shape;309;p49"/>
          <p:cNvSpPr txBox="1">
            <a:spLocks noGrp="1"/>
          </p:cNvSpPr>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Avenir"/>
                <a:ea typeface="Avenir"/>
                <a:cs typeface="Avenir"/>
                <a:sym typeface="Avenir"/>
              </a:defRPr>
            </a:lvl1pPr>
            <a:lvl2pPr marR="0" lvl="1" algn="l" rtl="0">
              <a:spcBef>
                <a:spcPts val="0"/>
              </a:spcBef>
              <a:spcAft>
                <a:spcPts val="0"/>
              </a:spcAft>
              <a:buSzPts val="1100"/>
              <a:buNone/>
              <a:defRPr sz="1400" b="0" i="0" u="none" strike="noStrike" cap="none">
                <a:solidFill>
                  <a:schemeClr val="dk1"/>
                </a:solidFill>
                <a:latin typeface="Avenir"/>
                <a:ea typeface="Avenir"/>
                <a:cs typeface="Avenir"/>
                <a:sym typeface="Avenir"/>
              </a:defRPr>
            </a:lvl2pPr>
            <a:lvl3pPr marR="0" lvl="2" algn="l" rtl="0">
              <a:spcBef>
                <a:spcPts val="0"/>
              </a:spcBef>
              <a:spcAft>
                <a:spcPts val="0"/>
              </a:spcAft>
              <a:buSzPts val="1100"/>
              <a:buNone/>
              <a:defRPr sz="1400" b="0" i="0" u="none" strike="noStrike" cap="none">
                <a:solidFill>
                  <a:schemeClr val="dk1"/>
                </a:solidFill>
                <a:latin typeface="Avenir"/>
                <a:ea typeface="Avenir"/>
                <a:cs typeface="Avenir"/>
                <a:sym typeface="Avenir"/>
              </a:defRPr>
            </a:lvl3pPr>
            <a:lvl4pPr marR="0" lvl="3" algn="l" rtl="0">
              <a:spcBef>
                <a:spcPts val="0"/>
              </a:spcBef>
              <a:spcAft>
                <a:spcPts val="0"/>
              </a:spcAft>
              <a:buSzPts val="1100"/>
              <a:buNone/>
              <a:defRPr sz="1400" b="0" i="0" u="none" strike="noStrike" cap="none">
                <a:solidFill>
                  <a:schemeClr val="dk1"/>
                </a:solidFill>
                <a:latin typeface="Avenir"/>
                <a:ea typeface="Avenir"/>
                <a:cs typeface="Avenir"/>
                <a:sym typeface="Avenir"/>
              </a:defRPr>
            </a:lvl4pPr>
            <a:lvl5pPr marR="0" lvl="4" algn="l" rtl="0">
              <a:spcBef>
                <a:spcPts val="0"/>
              </a:spcBef>
              <a:spcAft>
                <a:spcPts val="0"/>
              </a:spcAft>
              <a:buSzPts val="1100"/>
              <a:buNone/>
              <a:defRPr sz="1400" b="0" i="0" u="none" strike="noStrike" cap="none">
                <a:solidFill>
                  <a:schemeClr val="dk1"/>
                </a:solidFill>
                <a:latin typeface="Avenir"/>
                <a:ea typeface="Avenir"/>
                <a:cs typeface="Avenir"/>
                <a:sym typeface="Avenir"/>
              </a:defRPr>
            </a:lvl5pPr>
            <a:lvl6pPr marR="0" lvl="5" algn="l" rtl="0">
              <a:spcBef>
                <a:spcPts val="0"/>
              </a:spcBef>
              <a:spcAft>
                <a:spcPts val="0"/>
              </a:spcAft>
              <a:buSzPts val="1100"/>
              <a:buNone/>
              <a:defRPr sz="1400" b="0" i="0" u="none" strike="noStrike" cap="none">
                <a:solidFill>
                  <a:schemeClr val="dk1"/>
                </a:solidFill>
                <a:latin typeface="Avenir"/>
                <a:ea typeface="Avenir"/>
                <a:cs typeface="Avenir"/>
                <a:sym typeface="Avenir"/>
              </a:defRPr>
            </a:lvl6pPr>
            <a:lvl7pPr marR="0" lvl="6" algn="l" rtl="0">
              <a:spcBef>
                <a:spcPts val="0"/>
              </a:spcBef>
              <a:spcAft>
                <a:spcPts val="0"/>
              </a:spcAft>
              <a:buSzPts val="1100"/>
              <a:buNone/>
              <a:defRPr sz="1400" b="0" i="0" u="none" strike="noStrike" cap="none">
                <a:solidFill>
                  <a:schemeClr val="dk1"/>
                </a:solidFill>
                <a:latin typeface="Avenir"/>
                <a:ea typeface="Avenir"/>
                <a:cs typeface="Avenir"/>
                <a:sym typeface="Avenir"/>
              </a:defRPr>
            </a:lvl7pPr>
            <a:lvl8pPr marR="0" lvl="7" algn="l" rtl="0">
              <a:spcBef>
                <a:spcPts val="0"/>
              </a:spcBef>
              <a:spcAft>
                <a:spcPts val="0"/>
              </a:spcAft>
              <a:buSzPts val="1100"/>
              <a:buNone/>
              <a:defRPr sz="1400" b="0" i="0" u="none" strike="noStrike" cap="none">
                <a:solidFill>
                  <a:schemeClr val="dk1"/>
                </a:solidFill>
                <a:latin typeface="Avenir"/>
                <a:ea typeface="Avenir"/>
                <a:cs typeface="Avenir"/>
                <a:sym typeface="Avenir"/>
              </a:defRPr>
            </a:lvl8pPr>
            <a:lvl9pPr marR="0" lvl="8" algn="l" rtl="0">
              <a:spcBef>
                <a:spcPts val="0"/>
              </a:spcBef>
              <a:spcAft>
                <a:spcPts val="0"/>
              </a:spcAft>
              <a:buSzPts val="1100"/>
              <a:buNone/>
              <a:defRPr sz="1400" b="0" i="0" u="none" strike="noStrike" cap="none">
                <a:solidFill>
                  <a:schemeClr val="dk1"/>
                </a:solidFill>
                <a:latin typeface="Avenir"/>
                <a:ea typeface="Avenir"/>
                <a:cs typeface="Avenir"/>
                <a:sym typeface="Avenir"/>
              </a:defRPr>
            </a:lvl9pPr>
          </a:lstStyle>
          <a:p>
            <a:endParaRPr/>
          </a:p>
        </p:txBody>
      </p:sp>
      <p:sp>
        <p:nvSpPr>
          <p:cNvPr id="310" name="Google Shape;310;p49"/>
          <p:cNvSpPr txBox="1">
            <a:spLocks noGrp="1"/>
          </p:cNvSpPr>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Avenir"/>
                <a:ea typeface="Avenir"/>
                <a:cs typeface="Avenir"/>
                <a:sym typeface="Avenir"/>
              </a:defRPr>
            </a:lvl1pPr>
            <a:lvl2pPr marR="0" lvl="1" algn="l" rtl="0">
              <a:spcBef>
                <a:spcPts val="0"/>
              </a:spcBef>
              <a:spcAft>
                <a:spcPts val="0"/>
              </a:spcAft>
              <a:buSzPts val="1100"/>
              <a:buNone/>
              <a:defRPr sz="1400" b="0" i="0" u="none" strike="noStrike" cap="none">
                <a:solidFill>
                  <a:schemeClr val="dk1"/>
                </a:solidFill>
                <a:latin typeface="Avenir"/>
                <a:ea typeface="Avenir"/>
                <a:cs typeface="Avenir"/>
                <a:sym typeface="Avenir"/>
              </a:defRPr>
            </a:lvl2pPr>
            <a:lvl3pPr marR="0" lvl="2" algn="l" rtl="0">
              <a:spcBef>
                <a:spcPts val="0"/>
              </a:spcBef>
              <a:spcAft>
                <a:spcPts val="0"/>
              </a:spcAft>
              <a:buSzPts val="1100"/>
              <a:buNone/>
              <a:defRPr sz="1400" b="0" i="0" u="none" strike="noStrike" cap="none">
                <a:solidFill>
                  <a:schemeClr val="dk1"/>
                </a:solidFill>
                <a:latin typeface="Avenir"/>
                <a:ea typeface="Avenir"/>
                <a:cs typeface="Avenir"/>
                <a:sym typeface="Avenir"/>
              </a:defRPr>
            </a:lvl3pPr>
            <a:lvl4pPr marR="0" lvl="3" algn="l" rtl="0">
              <a:spcBef>
                <a:spcPts val="0"/>
              </a:spcBef>
              <a:spcAft>
                <a:spcPts val="0"/>
              </a:spcAft>
              <a:buSzPts val="1100"/>
              <a:buNone/>
              <a:defRPr sz="1400" b="0" i="0" u="none" strike="noStrike" cap="none">
                <a:solidFill>
                  <a:schemeClr val="dk1"/>
                </a:solidFill>
                <a:latin typeface="Avenir"/>
                <a:ea typeface="Avenir"/>
                <a:cs typeface="Avenir"/>
                <a:sym typeface="Avenir"/>
              </a:defRPr>
            </a:lvl4pPr>
            <a:lvl5pPr marR="0" lvl="4" algn="l" rtl="0">
              <a:spcBef>
                <a:spcPts val="0"/>
              </a:spcBef>
              <a:spcAft>
                <a:spcPts val="0"/>
              </a:spcAft>
              <a:buSzPts val="1100"/>
              <a:buNone/>
              <a:defRPr sz="1400" b="0" i="0" u="none" strike="noStrike" cap="none">
                <a:solidFill>
                  <a:schemeClr val="dk1"/>
                </a:solidFill>
                <a:latin typeface="Avenir"/>
                <a:ea typeface="Avenir"/>
                <a:cs typeface="Avenir"/>
                <a:sym typeface="Avenir"/>
              </a:defRPr>
            </a:lvl5pPr>
            <a:lvl6pPr marR="0" lvl="5" algn="l" rtl="0">
              <a:spcBef>
                <a:spcPts val="0"/>
              </a:spcBef>
              <a:spcAft>
                <a:spcPts val="0"/>
              </a:spcAft>
              <a:buSzPts val="1100"/>
              <a:buNone/>
              <a:defRPr sz="1400" b="0" i="0" u="none" strike="noStrike" cap="none">
                <a:solidFill>
                  <a:schemeClr val="dk1"/>
                </a:solidFill>
                <a:latin typeface="Avenir"/>
                <a:ea typeface="Avenir"/>
                <a:cs typeface="Avenir"/>
                <a:sym typeface="Avenir"/>
              </a:defRPr>
            </a:lvl6pPr>
            <a:lvl7pPr marR="0" lvl="6" algn="l" rtl="0">
              <a:spcBef>
                <a:spcPts val="0"/>
              </a:spcBef>
              <a:spcAft>
                <a:spcPts val="0"/>
              </a:spcAft>
              <a:buSzPts val="1100"/>
              <a:buNone/>
              <a:defRPr sz="1400" b="0" i="0" u="none" strike="noStrike" cap="none">
                <a:solidFill>
                  <a:schemeClr val="dk1"/>
                </a:solidFill>
                <a:latin typeface="Avenir"/>
                <a:ea typeface="Avenir"/>
                <a:cs typeface="Avenir"/>
                <a:sym typeface="Avenir"/>
              </a:defRPr>
            </a:lvl7pPr>
            <a:lvl8pPr marR="0" lvl="7" algn="l" rtl="0">
              <a:spcBef>
                <a:spcPts val="0"/>
              </a:spcBef>
              <a:spcAft>
                <a:spcPts val="0"/>
              </a:spcAft>
              <a:buSzPts val="1100"/>
              <a:buNone/>
              <a:defRPr sz="1400" b="0" i="0" u="none" strike="noStrike" cap="none">
                <a:solidFill>
                  <a:schemeClr val="dk1"/>
                </a:solidFill>
                <a:latin typeface="Avenir"/>
                <a:ea typeface="Avenir"/>
                <a:cs typeface="Avenir"/>
                <a:sym typeface="Avenir"/>
              </a:defRPr>
            </a:lvl8pPr>
            <a:lvl9pPr marR="0" lvl="8" algn="l" rtl="0">
              <a:spcBef>
                <a:spcPts val="0"/>
              </a:spcBef>
              <a:spcAft>
                <a:spcPts val="0"/>
              </a:spcAft>
              <a:buSzPts val="1100"/>
              <a:buNone/>
              <a:defRPr sz="1400" b="0" i="0" u="none" strike="noStrike" cap="none">
                <a:solidFill>
                  <a:schemeClr val="dk1"/>
                </a:solidFill>
                <a:latin typeface="Avenir"/>
                <a:ea typeface="Avenir"/>
                <a:cs typeface="Avenir"/>
                <a:sym typeface="Avenir"/>
              </a:defRPr>
            </a:lvl9pPr>
          </a:lstStyle>
          <a:p>
            <a:endParaRPr/>
          </a:p>
        </p:txBody>
      </p:sp>
      <p:sp>
        <p:nvSpPr>
          <p:cNvPr id="311" name="Google Shape;311;p49"/>
          <p:cNvSpPr txBox="1">
            <a:spLocks noGrp="1"/>
          </p:cNvSpPr>
          <p:nvPr>
            <p:ph type="sldNum" idx="12"/>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Avenir"/>
                <a:ea typeface="Avenir"/>
                <a:cs typeface="Avenir"/>
                <a:sym typeface="Avenir"/>
              </a:defRPr>
            </a:lvl1pPr>
            <a:lvl2pPr marL="0" marR="0" lvl="1" indent="0" algn="l" rtl="0">
              <a:spcBef>
                <a:spcPts val="0"/>
              </a:spcBef>
              <a:buNone/>
              <a:defRPr sz="1400">
                <a:solidFill>
                  <a:schemeClr val="dk1"/>
                </a:solidFill>
                <a:latin typeface="Avenir"/>
                <a:ea typeface="Avenir"/>
                <a:cs typeface="Avenir"/>
                <a:sym typeface="Avenir"/>
              </a:defRPr>
            </a:lvl2pPr>
            <a:lvl3pPr marL="0" marR="0" lvl="2" indent="0" algn="l" rtl="0">
              <a:spcBef>
                <a:spcPts val="0"/>
              </a:spcBef>
              <a:buNone/>
              <a:defRPr sz="1400">
                <a:solidFill>
                  <a:schemeClr val="dk1"/>
                </a:solidFill>
                <a:latin typeface="Avenir"/>
                <a:ea typeface="Avenir"/>
                <a:cs typeface="Avenir"/>
                <a:sym typeface="Avenir"/>
              </a:defRPr>
            </a:lvl3pPr>
            <a:lvl4pPr marL="0" marR="0" lvl="3" indent="0" algn="l" rtl="0">
              <a:spcBef>
                <a:spcPts val="0"/>
              </a:spcBef>
              <a:buNone/>
              <a:defRPr sz="1400">
                <a:solidFill>
                  <a:schemeClr val="dk1"/>
                </a:solidFill>
                <a:latin typeface="Avenir"/>
                <a:ea typeface="Avenir"/>
                <a:cs typeface="Avenir"/>
                <a:sym typeface="Avenir"/>
              </a:defRPr>
            </a:lvl4pPr>
            <a:lvl5pPr marL="0" marR="0" lvl="4" indent="0" algn="l" rtl="0">
              <a:spcBef>
                <a:spcPts val="0"/>
              </a:spcBef>
              <a:buNone/>
              <a:defRPr sz="1400">
                <a:solidFill>
                  <a:schemeClr val="dk1"/>
                </a:solidFill>
                <a:latin typeface="Avenir"/>
                <a:ea typeface="Avenir"/>
                <a:cs typeface="Avenir"/>
                <a:sym typeface="Avenir"/>
              </a:defRPr>
            </a:lvl5pPr>
            <a:lvl6pPr marL="0" marR="0" lvl="5" indent="0" algn="l" rtl="0">
              <a:spcBef>
                <a:spcPts val="0"/>
              </a:spcBef>
              <a:buNone/>
              <a:defRPr sz="1400">
                <a:solidFill>
                  <a:schemeClr val="dk1"/>
                </a:solidFill>
                <a:latin typeface="Avenir"/>
                <a:ea typeface="Avenir"/>
                <a:cs typeface="Avenir"/>
                <a:sym typeface="Avenir"/>
              </a:defRPr>
            </a:lvl6pPr>
            <a:lvl7pPr marL="0" marR="0" lvl="6" indent="0" algn="l" rtl="0">
              <a:spcBef>
                <a:spcPts val="0"/>
              </a:spcBef>
              <a:buNone/>
              <a:defRPr sz="1400">
                <a:solidFill>
                  <a:schemeClr val="dk1"/>
                </a:solidFill>
                <a:latin typeface="Avenir"/>
                <a:ea typeface="Avenir"/>
                <a:cs typeface="Avenir"/>
                <a:sym typeface="Avenir"/>
              </a:defRPr>
            </a:lvl7pPr>
            <a:lvl8pPr marL="0" marR="0" lvl="7" indent="0" algn="l" rtl="0">
              <a:spcBef>
                <a:spcPts val="0"/>
              </a:spcBef>
              <a:buNone/>
              <a:defRPr sz="1400">
                <a:solidFill>
                  <a:schemeClr val="dk1"/>
                </a:solidFill>
                <a:latin typeface="Avenir"/>
                <a:ea typeface="Avenir"/>
                <a:cs typeface="Avenir"/>
                <a:sym typeface="Avenir"/>
              </a:defRPr>
            </a:lvl8pPr>
            <a:lvl9pPr marL="0" marR="0" lvl="8" indent="0" algn="l" rtl="0">
              <a:spcBef>
                <a:spcPts val="0"/>
              </a:spcBef>
              <a:buNone/>
              <a:defRPr sz="1400">
                <a:solidFill>
                  <a:schemeClr val="dk1"/>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
              <a:t>‹#›</a:t>
            </a:fld>
            <a:endParaRPr/>
          </a:p>
        </p:txBody>
      </p:sp>
      <p:pic>
        <p:nvPicPr>
          <p:cNvPr id="312" name="Google Shape;312;p49"/>
          <p:cNvPicPr preferRelativeResize="0"/>
          <p:nvPr/>
        </p:nvPicPr>
        <p:blipFill rotWithShape="1">
          <a:blip r:embed="rId2">
            <a:alphaModFix/>
          </a:blip>
          <a:srcRect/>
          <a:stretch/>
        </p:blipFill>
        <p:spPr>
          <a:xfrm>
            <a:off x="305445" y="4673664"/>
            <a:ext cx="239850" cy="263533"/>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2_2-panel blue and white_client logo">
  <p:cSld name="2_2-panel blue and white_client logo">
    <p:spTree>
      <p:nvGrpSpPr>
        <p:cNvPr id="1" name="Shape 313"/>
        <p:cNvGrpSpPr/>
        <p:nvPr/>
      </p:nvGrpSpPr>
      <p:grpSpPr>
        <a:xfrm>
          <a:off x="0" y="0"/>
          <a:ext cx="0" cy="0"/>
          <a:chOff x="0" y="0"/>
          <a:chExt cx="0" cy="0"/>
        </a:xfrm>
      </p:grpSpPr>
      <p:sp>
        <p:nvSpPr>
          <p:cNvPr id="314" name="Google Shape;314;p50"/>
          <p:cNvSpPr/>
          <p:nvPr/>
        </p:nvSpPr>
        <p:spPr>
          <a:xfrm>
            <a:off x="6086475" y="-3619"/>
            <a:ext cx="3057525" cy="5143500"/>
          </a:xfrm>
          <a:prstGeom prst="rect">
            <a:avLst/>
          </a:prstGeom>
          <a:solidFill>
            <a:srgbClr val="D4F7F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venir"/>
              <a:ea typeface="Avenir"/>
              <a:cs typeface="Avenir"/>
              <a:sym typeface="Avenir"/>
            </a:endParaRPr>
          </a:p>
        </p:txBody>
      </p:sp>
      <p:pic>
        <p:nvPicPr>
          <p:cNvPr id="315" name="Google Shape;315;p50"/>
          <p:cNvPicPr preferRelativeResize="0"/>
          <p:nvPr/>
        </p:nvPicPr>
        <p:blipFill rotWithShape="1">
          <a:blip r:embed="rId2">
            <a:alphaModFix/>
          </a:blip>
          <a:srcRect/>
          <a:stretch/>
        </p:blipFill>
        <p:spPr>
          <a:xfrm>
            <a:off x="209392" y="4596200"/>
            <a:ext cx="419472" cy="419472"/>
          </a:xfrm>
          <a:prstGeom prst="rect">
            <a:avLst/>
          </a:prstGeom>
          <a:noFill/>
          <a:ln>
            <a:noFill/>
          </a:ln>
        </p:spPr>
      </p:pic>
      <p:cxnSp>
        <p:nvCxnSpPr>
          <p:cNvPr id="316" name="Google Shape;316;p50"/>
          <p:cNvCxnSpPr/>
          <p:nvPr/>
        </p:nvCxnSpPr>
        <p:spPr>
          <a:xfrm rot="10800000">
            <a:off x="664369" y="4696178"/>
            <a:ext cx="0" cy="229534"/>
          </a:xfrm>
          <a:prstGeom prst="straightConnector1">
            <a:avLst/>
          </a:prstGeom>
          <a:noFill/>
          <a:ln w="19050" cap="flat" cmpd="sng">
            <a:solidFill>
              <a:schemeClr val="dk1"/>
            </a:solidFill>
            <a:prstDash val="solid"/>
            <a:miter lim="800000"/>
            <a:headEnd type="none" w="sm" len="sm"/>
            <a:tailEnd type="none" w="sm" len="sm"/>
          </a:ln>
        </p:spPr>
      </p:cxnSp>
      <p:sp>
        <p:nvSpPr>
          <p:cNvPr id="317" name="Google Shape;317;p50"/>
          <p:cNvSpPr txBox="1">
            <a:spLocks noGrp="1"/>
          </p:cNvSpPr>
          <p:nvPr>
            <p:ph type="body" idx="1"/>
          </p:nvPr>
        </p:nvSpPr>
        <p:spPr>
          <a:xfrm>
            <a:off x="6287784" y="884213"/>
            <a:ext cx="2652002" cy="419472"/>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b="1" i="0">
                <a:solidFill>
                  <a:schemeClr val="dk1"/>
                </a:solidFill>
                <a:latin typeface="Avenir"/>
                <a:ea typeface="Avenir"/>
                <a:cs typeface="Avenir"/>
                <a:sym typeface="Aveni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18" name="Google Shape;318;p50"/>
          <p:cNvSpPr txBox="1">
            <a:spLocks noGrp="1"/>
          </p:cNvSpPr>
          <p:nvPr>
            <p:ph type="body" idx="2"/>
          </p:nvPr>
        </p:nvSpPr>
        <p:spPr>
          <a:xfrm>
            <a:off x="6287784" y="1344116"/>
            <a:ext cx="2652002" cy="1183053"/>
          </a:xfrm>
          <a:prstGeom prst="rect">
            <a:avLst/>
          </a:prstGeom>
          <a:noFill/>
          <a:ln>
            <a:noFill/>
          </a:ln>
        </p:spPr>
        <p:txBody>
          <a:bodyPr spcFirstLastPara="1" wrap="square" lIns="68575" tIns="34275" rIns="68575" bIns="34275" anchor="t" anchorCtr="0">
            <a:noAutofit/>
          </a:bodyPr>
          <a:lstStyle>
            <a:lvl1pPr marL="457200" lvl="0" indent="-304800" algn="l">
              <a:lnSpc>
                <a:spcPct val="90000"/>
              </a:lnSpc>
              <a:spcBef>
                <a:spcPts val="800"/>
              </a:spcBef>
              <a:spcAft>
                <a:spcPts val="0"/>
              </a:spcAft>
              <a:buClr>
                <a:schemeClr val="dk1"/>
              </a:buClr>
              <a:buSzPts val="1200"/>
              <a:buChar char="•"/>
              <a:defRPr sz="1200">
                <a:solidFill>
                  <a:schemeClr val="dk1"/>
                </a:solidFill>
                <a:latin typeface="Avenir"/>
                <a:ea typeface="Avenir"/>
                <a:cs typeface="Avenir"/>
                <a:sym typeface="Aveni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19" name="Google Shape;319;p50"/>
          <p:cNvSpPr txBox="1">
            <a:spLocks noGrp="1"/>
          </p:cNvSpPr>
          <p:nvPr>
            <p:ph type="body" idx="3"/>
          </p:nvPr>
        </p:nvSpPr>
        <p:spPr>
          <a:xfrm>
            <a:off x="6287784" y="2645744"/>
            <a:ext cx="2652002" cy="419472"/>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b="1" i="0">
                <a:solidFill>
                  <a:schemeClr val="dk1"/>
                </a:solidFill>
                <a:latin typeface="Avenir"/>
                <a:ea typeface="Avenir"/>
                <a:cs typeface="Avenir"/>
                <a:sym typeface="Aveni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0" name="Google Shape;320;p50"/>
          <p:cNvSpPr txBox="1">
            <a:spLocks noGrp="1"/>
          </p:cNvSpPr>
          <p:nvPr>
            <p:ph type="body" idx="4"/>
          </p:nvPr>
        </p:nvSpPr>
        <p:spPr>
          <a:xfrm>
            <a:off x="6287784" y="3065216"/>
            <a:ext cx="2652002" cy="1183053"/>
          </a:xfrm>
          <a:prstGeom prst="rect">
            <a:avLst/>
          </a:prstGeom>
          <a:noFill/>
          <a:ln>
            <a:noFill/>
          </a:ln>
        </p:spPr>
        <p:txBody>
          <a:bodyPr spcFirstLastPara="1" wrap="square" lIns="68575" tIns="34275" rIns="68575" bIns="34275" anchor="t" anchorCtr="0">
            <a:noAutofit/>
          </a:bodyPr>
          <a:lstStyle>
            <a:lvl1pPr marL="457200" lvl="0" indent="-304800" algn="l">
              <a:lnSpc>
                <a:spcPct val="90000"/>
              </a:lnSpc>
              <a:spcBef>
                <a:spcPts val="800"/>
              </a:spcBef>
              <a:spcAft>
                <a:spcPts val="0"/>
              </a:spcAft>
              <a:buClr>
                <a:schemeClr val="dk1"/>
              </a:buClr>
              <a:buSzPts val="1200"/>
              <a:buChar char="•"/>
              <a:defRPr sz="1200" b="0" i="0">
                <a:solidFill>
                  <a:schemeClr val="dk1"/>
                </a:solidFill>
                <a:latin typeface="Avenir"/>
                <a:ea typeface="Avenir"/>
                <a:cs typeface="Avenir"/>
                <a:sym typeface="Aveni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1" name="Google Shape;321;p50"/>
          <p:cNvSpPr txBox="1">
            <a:spLocks noGrp="1"/>
          </p:cNvSpPr>
          <p:nvPr>
            <p:ph type="body" idx="5"/>
          </p:nvPr>
        </p:nvSpPr>
        <p:spPr>
          <a:xfrm>
            <a:off x="209391" y="246965"/>
            <a:ext cx="5677059" cy="317982"/>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2100"/>
              <a:buFont typeface="Bookman Old Style"/>
              <a:buNone/>
              <a:defRPr sz="2100" b="1" i="0">
                <a:solidFill>
                  <a:schemeClr val="dk1"/>
                </a:solidFill>
                <a:latin typeface="Bookman Old Style"/>
                <a:ea typeface="Bookman Old Style"/>
                <a:cs typeface="Bookman Old Style"/>
                <a:sym typeface="Bookman Old Style"/>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2" name="Google Shape;322;p50"/>
          <p:cNvSpPr txBox="1">
            <a:spLocks noGrp="1"/>
          </p:cNvSpPr>
          <p:nvPr>
            <p:ph type="body" idx="6"/>
          </p:nvPr>
        </p:nvSpPr>
        <p:spPr>
          <a:xfrm>
            <a:off x="218996" y="564947"/>
            <a:ext cx="5677059" cy="317982"/>
          </a:xfrm>
          <a:prstGeom prst="rect">
            <a:avLst/>
          </a:prstGeom>
          <a:noFill/>
          <a:ln>
            <a:noFill/>
          </a:ln>
        </p:spPr>
        <p:txBody>
          <a:bodyPr spcFirstLastPara="1" wrap="square" lIns="68575" tIns="34275" rIns="68575" bIns="34275" anchor="ctr" anchorCtr="0">
            <a:noAutofit/>
          </a:bodyPr>
          <a:lstStyle>
            <a:lvl1pPr marL="457200" lvl="0" indent="-228600" algn="l">
              <a:lnSpc>
                <a:spcPct val="90000"/>
              </a:lnSpc>
              <a:spcBef>
                <a:spcPts val="800"/>
              </a:spcBef>
              <a:spcAft>
                <a:spcPts val="0"/>
              </a:spcAft>
              <a:buClr>
                <a:schemeClr val="dk1"/>
              </a:buClr>
              <a:buSzPts val="1200"/>
              <a:buFont typeface="Avenir"/>
              <a:buNone/>
              <a:defRPr sz="1200" b="0" i="0">
                <a:solidFill>
                  <a:schemeClr val="dk1"/>
                </a:solidFill>
                <a:latin typeface="Avenir"/>
                <a:ea typeface="Avenir"/>
                <a:cs typeface="Avenir"/>
                <a:sym typeface="Aveni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3" name="Google Shape;323;p50"/>
          <p:cNvSpPr txBox="1">
            <a:spLocks noGrp="1"/>
          </p:cNvSpPr>
          <p:nvPr>
            <p:ph type="sldNum" idx="12"/>
          </p:nvPr>
        </p:nvSpPr>
        <p:spPr>
          <a:xfrm>
            <a:off x="8466986" y="4685339"/>
            <a:ext cx="472801" cy="273844"/>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1100" b="0" i="0">
                <a:solidFill>
                  <a:schemeClr val="dk1"/>
                </a:solidFill>
                <a:latin typeface="Avenir"/>
                <a:ea typeface="Avenir"/>
                <a:cs typeface="Avenir"/>
                <a:sym typeface="Avenir"/>
              </a:defRPr>
            </a:lvl1pPr>
            <a:lvl2pPr marL="0" marR="0" lvl="1" indent="0" algn="ctr" rtl="0">
              <a:spcBef>
                <a:spcPts val="0"/>
              </a:spcBef>
              <a:buNone/>
              <a:defRPr sz="1100" b="0" i="0">
                <a:solidFill>
                  <a:schemeClr val="dk1"/>
                </a:solidFill>
                <a:latin typeface="Avenir"/>
                <a:ea typeface="Avenir"/>
                <a:cs typeface="Avenir"/>
                <a:sym typeface="Avenir"/>
              </a:defRPr>
            </a:lvl2pPr>
            <a:lvl3pPr marL="0" marR="0" lvl="2" indent="0" algn="ctr" rtl="0">
              <a:spcBef>
                <a:spcPts val="0"/>
              </a:spcBef>
              <a:buNone/>
              <a:defRPr sz="1100" b="0" i="0">
                <a:solidFill>
                  <a:schemeClr val="dk1"/>
                </a:solidFill>
                <a:latin typeface="Avenir"/>
                <a:ea typeface="Avenir"/>
                <a:cs typeface="Avenir"/>
                <a:sym typeface="Avenir"/>
              </a:defRPr>
            </a:lvl3pPr>
            <a:lvl4pPr marL="0" marR="0" lvl="3" indent="0" algn="ctr" rtl="0">
              <a:spcBef>
                <a:spcPts val="0"/>
              </a:spcBef>
              <a:buNone/>
              <a:defRPr sz="1100" b="0" i="0">
                <a:solidFill>
                  <a:schemeClr val="dk1"/>
                </a:solidFill>
                <a:latin typeface="Avenir"/>
                <a:ea typeface="Avenir"/>
                <a:cs typeface="Avenir"/>
                <a:sym typeface="Avenir"/>
              </a:defRPr>
            </a:lvl4pPr>
            <a:lvl5pPr marL="0" marR="0" lvl="4" indent="0" algn="ctr" rtl="0">
              <a:spcBef>
                <a:spcPts val="0"/>
              </a:spcBef>
              <a:buNone/>
              <a:defRPr sz="1100" b="0" i="0">
                <a:solidFill>
                  <a:schemeClr val="dk1"/>
                </a:solidFill>
                <a:latin typeface="Avenir"/>
                <a:ea typeface="Avenir"/>
                <a:cs typeface="Avenir"/>
                <a:sym typeface="Avenir"/>
              </a:defRPr>
            </a:lvl5pPr>
            <a:lvl6pPr marL="0" marR="0" lvl="5" indent="0" algn="ctr" rtl="0">
              <a:spcBef>
                <a:spcPts val="0"/>
              </a:spcBef>
              <a:buNone/>
              <a:defRPr sz="1100" b="0" i="0">
                <a:solidFill>
                  <a:schemeClr val="dk1"/>
                </a:solidFill>
                <a:latin typeface="Avenir"/>
                <a:ea typeface="Avenir"/>
                <a:cs typeface="Avenir"/>
                <a:sym typeface="Avenir"/>
              </a:defRPr>
            </a:lvl6pPr>
            <a:lvl7pPr marL="0" marR="0" lvl="6" indent="0" algn="ctr" rtl="0">
              <a:spcBef>
                <a:spcPts val="0"/>
              </a:spcBef>
              <a:buNone/>
              <a:defRPr sz="1100" b="0" i="0">
                <a:solidFill>
                  <a:schemeClr val="dk1"/>
                </a:solidFill>
                <a:latin typeface="Avenir"/>
                <a:ea typeface="Avenir"/>
                <a:cs typeface="Avenir"/>
                <a:sym typeface="Avenir"/>
              </a:defRPr>
            </a:lvl7pPr>
            <a:lvl8pPr marL="0" marR="0" lvl="7" indent="0" algn="ctr" rtl="0">
              <a:spcBef>
                <a:spcPts val="0"/>
              </a:spcBef>
              <a:buNone/>
              <a:defRPr sz="1100" b="0" i="0">
                <a:solidFill>
                  <a:schemeClr val="dk1"/>
                </a:solidFill>
                <a:latin typeface="Avenir"/>
                <a:ea typeface="Avenir"/>
                <a:cs typeface="Avenir"/>
                <a:sym typeface="Avenir"/>
              </a:defRPr>
            </a:lvl8pPr>
            <a:lvl9pPr marL="0" marR="0" lvl="8" indent="0" algn="ctr" rtl="0">
              <a:spcBef>
                <a:spcPts val="0"/>
              </a:spcBef>
              <a:buNone/>
              <a:defRPr sz="1100" b="0" i="0">
                <a:solidFill>
                  <a:schemeClr val="dk1"/>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
              <a:t>‹#›</a:t>
            </a:fld>
            <a:endParaRPr/>
          </a:p>
        </p:txBody>
      </p:sp>
      <p:pic>
        <p:nvPicPr>
          <p:cNvPr id="324" name="Google Shape;324;p50"/>
          <p:cNvPicPr preferRelativeResize="0"/>
          <p:nvPr/>
        </p:nvPicPr>
        <p:blipFill rotWithShape="1">
          <a:blip r:embed="rId3">
            <a:alphaModFix/>
          </a:blip>
          <a:srcRect/>
          <a:stretch/>
        </p:blipFill>
        <p:spPr>
          <a:xfrm>
            <a:off x="628864" y="4614308"/>
            <a:ext cx="961811" cy="393274"/>
          </a:xfrm>
          <a:prstGeom prst="rect">
            <a:avLst/>
          </a:prstGeom>
          <a:noFill/>
          <a:ln>
            <a:noFill/>
          </a:ln>
        </p:spPr>
      </p:pic>
    </p:spTree>
  </p:cSld>
  <p:clrMapOvr>
    <a:masterClrMapping/>
  </p:clrMapOvr>
  <p:extLst>
    <p:ext uri="{DCECCB84-F9BA-43D5-87BE-67443E8EF086}">
      <p15:sldGuideLst xmlns:p15="http://schemas.microsoft.com/office/powerpoint/2012/main">
        <p15:guide id="1" pos="126">
          <p15:clr>
            <a:srgbClr val="FBAE40"/>
          </p15:clr>
        </p15:guide>
        <p15:guide id="2" pos="3708">
          <p15:clr>
            <a:srgbClr val="FBAE40"/>
          </p15:clr>
        </p15:guide>
        <p15:guide id="3" orient="horz" pos="558">
          <p15:clr>
            <a:srgbClr val="FBAE40"/>
          </p15:clr>
        </p15:guide>
        <p15:guide id="4" orient="horz" pos="2682">
          <p15:clr>
            <a:srgbClr val="FBAE40"/>
          </p15:clr>
        </p15:guide>
        <p15:guide id="5" pos="3834">
          <p15:clr>
            <a:srgbClr val="FBAE40"/>
          </p15:clr>
        </p15:guide>
        <p15:guide id="6" pos="3960">
          <p15:clr>
            <a:srgbClr val="FBAE40"/>
          </p15:clr>
        </p15:guide>
        <p15:guide id="7" pos="5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8" Type="http://schemas.openxmlformats.org/officeDocument/2006/relationships/slideLayout" Target="../slideLayouts/slideLayout19.xml"/><Relationship Id="rId3"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Bookman Old Style"/>
              <a:buNone/>
              <a:defRPr sz="3300" b="1" i="0" u="none" strike="noStrike" cap="none">
                <a:solidFill>
                  <a:schemeClr val="dk1"/>
                </a:solidFill>
                <a:latin typeface="Bookman Old Style"/>
                <a:ea typeface="Bookman Old Style"/>
                <a:cs typeface="Bookman Old Style"/>
                <a:sym typeface="Bookman Old Style"/>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venir"/>
                <a:ea typeface="Avenir"/>
                <a:cs typeface="Avenir"/>
                <a:sym typeface="Avenir"/>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venir"/>
                <a:ea typeface="Avenir"/>
                <a:cs typeface="Avenir"/>
                <a:sym typeface="Avenir"/>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venir"/>
                <a:ea typeface="Avenir"/>
                <a:cs typeface="Avenir"/>
                <a:sym typeface="Avenir"/>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venir"/>
                <a:ea typeface="Avenir"/>
                <a:cs typeface="Avenir"/>
                <a:sym typeface="Avenir"/>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venir"/>
                <a:ea typeface="Avenir"/>
                <a:cs typeface="Avenir"/>
                <a:sym typeface="Avenir"/>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venir"/>
                <a:ea typeface="Avenir"/>
                <a:cs typeface="Avenir"/>
                <a:sym typeface="Avenir"/>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venir"/>
                <a:ea typeface="Avenir"/>
                <a:cs typeface="Avenir"/>
                <a:sym typeface="Avenir"/>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venir"/>
                <a:ea typeface="Avenir"/>
                <a:cs typeface="Avenir"/>
                <a:sym typeface="Avenir"/>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1"/>
          <p:cNvSpPr txBox="1">
            <a:spLocks noGrp="1"/>
          </p:cNvSpPr>
          <p:nvPr>
            <p:ph type="body" idx="1"/>
          </p:nvPr>
        </p:nvSpPr>
        <p:spPr>
          <a:xfrm>
            <a:off x="209392" y="246965"/>
            <a:ext cx="8730395" cy="317982"/>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2100"/>
              <a:buFont typeface="Bookman Old Style"/>
              <a:buNone/>
            </a:pPr>
            <a:r>
              <a:rPr lang="en">
                <a:latin typeface="Bookman Old Style"/>
                <a:ea typeface="Bookman Old Style"/>
                <a:cs typeface="Bookman Old Style"/>
                <a:sym typeface="Bookman Old Style"/>
              </a:rPr>
              <a:t>Octopi </a:t>
            </a:r>
            <a:r>
              <a:rPr lang="en"/>
              <a:t>Business </a:t>
            </a:r>
            <a:r>
              <a:rPr lang="en">
                <a:latin typeface="Bookman Old Style"/>
                <a:ea typeface="Bookman Old Style"/>
                <a:cs typeface="Bookman Old Style"/>
                <a:sym typeface="Bookman Old Style"/>
              </a:rPr>
              <a:t>Review</a:t>
            </a:r>
            <a:endParaRPr/>
          </a:p>
        </p:txBody>
      </p:sp>
      <p:sp>
        <p:nvSpPr>
          <p:cNvPr id="331" name="Google Shape;331;p51"/>
          <p:cNvSpPr/>
          <p:nvPr/>
        </p:nvSpPr>
        <p:spPr>
          <a:xfrm>
            <a:off x="3138600" y="643400"/>
            <a:ext cx="5638500" cy="411300"/>
          </a:xfrm>
          <a:prstGeom prst="rect">
            <a:avLst/>
          </a:prstGeom>
          <a:solidFill>
            <a:srgbClr val="FED9C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900" b="1" u="none" strike="noStrike" cap="none" dirty="0">
                <a:solidFill>
                  <a:schemeClr val="dk1"/>
                </a:solidFill>
                <a:latin typeface="Avenir"/>
                <a:ea typeface="Avenir"/>
                <a:cs typeface="Times New Roman" panose="02020603050405020304" pitchFamily="18" charset="0"/>
                <a:sym typeface="Avenir"/>
              </a:rPr>
              <a:t>Top Revenue Drivers</a:t>
            </a:r>
            <a:r>
              <a:rPr lang="en" sz="900" b="0" u="none" strike="noStrike" cap="none" dirty="0">
                <a:solidFill>
                  <a:schemeClr val="dk1"/>
                </a:solidFill>
                <a:latin typeface="Avenir"/>
                <a:ea typeface="Avenir"/>
                <a:cs typeface="Times New Roman" panose="02020603050405020304" pitchFamily="18" charset="0"/>
                <a:sym typeface="Avenir"/>
              </a:rPr>
              <a:t>: Brand and Retention</a:t>
            </a:r>
          </a:p>
          <a:p>
            <a:pPr marL="0" marR="0" lvl="0" indent="0" algn="l" rtl="0">
              <a:spcBef>
                <a:spcPts val="0"/>
              </a:spcBef>
              <a:spcAft>
                <a:spcPts val="0"/>
              </a:spcAft>
              <a:buNone/>
            </a:pPr>
            <a:r>
              <a:rPr lang="en" sz="900" b="1" dirty="0">
                <a:solidFill>
                  <a:schemeClr val="dk1"/>
                </a:solidFill>
                <a:latin typeface="Avenir"/>
                <a:sym typeface="Avenir"/>
              </a:rPr>
              <a:t>Top Drivers of New Customers</a:t>
            </a:r>
            <a:r>
              <a:rPr lang="en" sz="900" dirty="0">
                <a:solidFill>
                  <a:schemeClr val="dk1"/>
                </a:solidFill>
                <a:latin typeface="Avenir"/>
                <a:sym typeface="Avenir"/>
              </a:rPr>
              <a:t>: Retention and Acquisition</a:t>
            </a:r>
            <a:endParaRPr sz="1100" dirty="0"/>
          </a:p>
        </p:txBody>
      </p:sp>
      <p:sp>
        <p:nvSpPr>
          <p:cNvPr id="332" name="Google Shape;332;p51"/>
          <p:cNvSpPr/>
          <p:nvPr/>
        </p:nvSpPr>
        <p:spPr>
          <a:xfrm>
            <a:off x="409535" y="1925881"/>
            <a:ext cx="3718285" cy="2506141"/>
          </a:xfrm>
          <a:prstGeom prst="rect">
            <a:avLst/>
          </a:prstGeom>
          <a:noFill/>
          <a:ln w="19050" cap="flat" cmpd="sng">
            <a:solidFill>
              <a:schemeClr val="lt2"/>
            </a:solidFill>
            <a:prstDash val="dash"/>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venir"/>
              <a:buNone/>
            </a:pPr>
            <a:endParaRPr sz="1400" b="0" i="0" u="none" strike="noStrike" cap="none">
              <a:solidFill>
                <a:srgbClr val="FFFFFF"/>
              </a:solidFill>
              <a:latin typeface="Proxima Nova"/>
              <a:ea typeface="Proxima Nova"/>
              <a:cs typeface="Proxima Nova"/>
              <a:sym typeface="Proxima Nova"/>
            </a:endParaRPr>
          </a:p>
        </p:txBody>
      </p:sp>
      <p:sp>
        <p:nvSpPr>
          <p:cNvPr id="333" name="Google Shape;333;p51"/>
          <p:cNvSpPr txBox="1"/>
          <p:nvPr/>
        </p:nvSpPr>
        <p:spPr>
          <a:xfrm>
            <a:off x="843224" y="1780749"/>
            <a:ext cx="2878264" cy="253915"/>
          </a:xfrm>
          <a:prstGeom prst="rect">
            <a:avLst/>
          </a:prstGeom>
          <a:solidFill>
            <a:schemeClr val="lt1"/>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b="1" i="0" u="none" strike="noStrike" cap="none">
                <a:solidFill>
                  <a:srgbClr val="FA4616"/>
                </a:solidFill>
                <a:latin typeface="Avenir"/>
                <a:ea typeface="Avenir"/>
                <a:cs typeface="Avenir"/>
                <a:sym typeface="Avenir"/>
              </a:rPr>
              <a:t>SUPPORTING POINTS</a:t>
            </a:r>
            <a:endParaRPr sz="1100"/>
          </a:p>
        </p:txBody>
      </p:sp>
      <p:sp>
        <p:nvSpPr>
          <p:cNvPr id="334" name="Google Shape;334;p51"/>
          <p:cNvSpPr txBox="1"/>
          <p:nvPr/>
        </p:nvSpPr>
        <p:spPr>
          <a:xfrm>
            <a:off x="453608" y="2031663"/>
            <a:ext cx="3614771" cy="1915879"/>
          </a:xfrm>
          <a:prstGeom prst="rect">
            <a:avLst/>
          </a:prstGeom>
          <a:noFill/>
          <a:ln>
            <a:noFill/>
          </a:ln>
        </p:spPr>
        <p:txBody>
          <a:bodyPr spcFirstLastPara="1" wrap="square" lIns="68575" tIns="34275" rIns="68575" bIns="34275" anchor="t" anchorCtr="0">
            <a:spAutoFit/>
          </a:bodyPr>
          <a:lstStyle/>
          <a:p>
            <a:pPr marL="127000" marR="0" lvl="0" indent="-127000" algn="l" rtl="0">
              <a:spcBef>
                <a:spcPts val="0"/>
              </a:spcBef>
              <a:spcAft>
                <a:spcPts val="0"/>
              </a:spcAft>
              <a:buClr>
                <a:srgbClr val="3D3935"/>
              </a:buClr>
              <a:buSzPts val="800"/>
              <a:buFont typeface="Arial"/>
              <a:buChar char="•"/>
            </a:pPr>
            <a:r>
              <a:rPr lang="en" sz="800" b="1" u="none" strike="noStrike" cap="none" dirty="0">
                <a:solidFill>
                  <a:srgbClr val="3D3935"/>
                </a:solidFill>
                <a:latin typeface="Avenir"/>
                <a:ea typeface="Avenir"/>
                <a:cs typeface="Times New Roman" panose="02020603050405020304" pitchFamily="18" charset="0"/>
                <a:sym typeface="Avenir"/>
              </a:rPr>
              <a:t>Brand Paid Searches</a:t>
            </a:r>
            <a:r>
              <a:rPr lang="en" sz="800" b="0" u="none" strike="noStrike" cap="none" dirty="0">
                <a:solidFill>
                  <a:srgbClr val="3D3935"/>
                </a:solidFill>
                <a:latin typeface="Avenir"/>
                <a:ea typeface="Avenir"/>
                <a:cs typeface="Times New Roman" panose="02020603050405020304" pitchFamily="18" charset="0"/>
                <a:sym typeface="Avenir"/>
              </a:rPr>
              <a:t> have the highest ROAS with $134 and </a:t>
            </a:r>
            <a:r>
              <a:rPr lang="en" sz="800" b="1" u="none" strike="noStrike" cap="none" dirty="0">
                <a:solidFill>
                  <a:srgbClr val="3D3935"/>
                </a:solidFill>
                <a:latin typeface="Avenir"/>
                <a:ea typeface="Avenir"/>
                <a:cs typeface="Times New Roman" panose="02020603050405020304" pitchFamily="18" charset="0"/>
                <a:sym typeface="Avenir"/>
              </a:rPr>
              <a:t>Retargeting</a:t>
            </a:r>
            <a:r>
              <a:rPr lang="en" sz="800" b="0" u="none" strike="noStrike" cap="none" dirty="0">
                <a:solidFill>
                  <a:srgbClr val="3D3935"/>
                </a:solidFill>
                <a:latin typeface="Avenir"/>
                <a:ea typeface="Avenir"/>
                <a:cs typeface="Times New Roman" panose="02020603050405020304" pitchFamily="18" charset="0"/>
                <a:sym typeface="Avenir"/>
              </a:rPr>
              <a:t> has the lowest ROAS with $2.6</a:t>
            </a:r>
          </a:p>
          <a:p>
            <a:pPr marL="127000" marR="0" lvl="0" indent="-127000" algn="l" rtl="0">
              <a:spcBef>
                <a:spcPts val="0"/>
              </a:spcBef>
              <a:spcAft>
                <a:spcPts val="0"/>
              </a:spcAft>
              <a:buClr>
                <a:srgbClr val="3D3935"/>
              </a:buClr>
              <a:buSzPts val="800"/>
              <a:buFont typeface="Arial"/>
              <a:buChar char="•"/>
            </a:pPr>
            <a:r>
              <a:rPr lang="en" sz="800" b="1" dirty="0">
                <a:solidFill>
                  <a:srgbClr val="3D3935"/>
                </a:solidFill>
                <a:latin typeface="Avenir"/>
                <a:sym typeface="Avenir"/>
              </a:rPr>
              <a:t>Brand</a:t>
            </a:r>
            <a:r>
              <a:rPr lang="en" sz="800" dirty="0">
                <a:solidFill>
                  <a:srgbClr val="3D3935"/>
                </a:solidFill>
                <a:latin typeface="Avenir"/>
                <a:sym typeface="Avenir"/>
              </a:rPr>
              <a:t> generates more revenue than all the other channels combined.</a:t>
            </a:r>
          </a:p>
          <a:p>
            <a:pPr marL="127000" marR="0" lvl="0" indent="-127000" algn="l" rtl="0">
              <a:spcBef>
                <a:spcPts val="0"/>
              </a:spcBef>
              <a:spcAft>
                <a:spcPts val="0"/>
              </a:spcAft>
              <a:buClr>
                <a:srgbClr val="3D3935"/>
              </a:buClr>
              <a:buSzPts val="800"/>
              <a:buFont typeface="Arial"/>
              <a:buChar char="•"/>
            </a:pPr>
            <a:r>
              <a:rPr lang="en" sz="800" b="1" dirty="0">
                <a:solidFill>
                  <a:srgbClr val="3D3935"/>
                </a:solidFill>
                <a:latin typeface="Avenir"/>
                <a:sym typeface="Avenir"/>
              </a:rPr>
              <a:t>Brand</a:t>
            </a:r>
            <a:r>
              <a:rPr lang="en" sz="800" dirty="0">
                <a:solidFill>
                  <a:srgbClr val="3D3935"/>
                </a:solidFill>
                <a:latin typeface="Avenir"/>
                <a:sym typeface="Avenir"/>
              </a:rPr>
              <a:t> had the lowest CPC ($0.07 with </a:t>
            </a:r>
            <a:r>
              <a:rPr lang="en" sz="800" b="1" dirty="0">
                <a:solidFill>
                  <a:srgbClr val="3D3935"/>
                </a:solidFill>
                <a:latin typeface="Avenir"/>
                <a:sym typeface="Avenir"/>
              </a:rPr>
              <a:t>Acquisition</a:t>
            </a:r>
            <a:r>
              <a:rPr lang="en" sz="800" dirty="0">
                <a:solidFill>
                  <a:srgbClr val="3D3935"/>
                </a:solidFill>
                <a:latin typeface="Avenir"/>
                <a:sym typeface="Avenir"/>
              </a:rPr>
              <a:t> the highest $23.58).</a:t>
            </a:r>
          </a:p>
          <a:p>
            <a:pPr marL="127000" indent="-127000">
              <a:buClr>
                <a:srgbClr val="3D3935"/>
              </a:buClr>
              <a:buSzPts val="800"/>
              <a:buFont typeface="Arial"/>
              <a:buChar char="•"/>
            </a:pPr>
            <a:r>
              <a:rPr lang="en" sz="800" b="1" dirty="0">
                <a:solidFill>
                  <a:srgbClr val="3D3935"/>
                </a:solidFill>
                <a:latin typeface="Avenir"/>
                <a:sym typeface="Avenir"/>
              </a:rPr>
              <a:t>Reactivation</a:t>
            </a:r>
            <a:r>
              <a:rPr lang="en" sz="800" dirty="0">
                <a:solidFill>
                  <a:srgbClr val="3D3935"/>
                </a:solidFill>
                <a:latin typeface="Avenir"/>
                <a:sym typeface="Avenir"/>
              </a:rPr>
              <a:t> brings in the lowest revenue out of all the other channels, but has the second highest CPC at $20.71.</a:t>
            </a:r>
          </a:p>
          <a:p>
            <a:pPr marL="127000" marR="0" lvl="0" indent="-127000" algn="l" rtl="0">
              <a:spcBef>
                <a:spcPts val="0"/>
              </a:spcBef>
              <a:spcAft>
                <a:spcPts val="0"/>
              </a:spcAft>
              <a:buClr>
                <a:srgbClr val="3D3935"/>
              </a:buClr>
              <a:buSzPts val="800"/>
              <a:buFont typeface="Arial"/>
              <a:buChar char="•"/>
            </a:pPr>
            <a:r>
              <a:rPr lang="en-US" sz="800" b="1" dirty="0">
                <a:solidFill>
                  <a:srgbClr val="3D3935"/>
                </a:solidFill>
                <a:latin typeface="Avenir"/>
                <a:sym typeface="Avenir"/>
              </a:rPr>
              <a:t>Non-Brand Paid Searches </a:t>
            </a:r>
            <a:r>
              <a:rPr lang="en-US" sz="800" dirty="0">
                <a:solidFill>
                  <a:srgbClr val="3D3935"/>
                </a:solidFill>
                <a:latin typeface="Avenir"/>
                <a:sym typeface="Avenir"/>
              </a:rPr>
              <a:t>had the highest CPO at $19.42, while the others all had sub dollar costs.</a:t>
            </a:r>
          </a:p>
          <a:p>
            <a:pPr marL="127000" marR="0" lvl="0" indent="-127000" algn="l" rtl="0">
              <a:spcBef>
                <a:spcPts val="0"/>
              </a:spcBef>
              <a:spcAft>
                <a:spcPts val="0"/>
              </a:spcAft>
              <a:buClr>
                <a:srgbClr val="3D3935"/>
              </a:buClr>
              <a:buSzPts val="800"/>
              <a:buFont typeface="Arial"/>
              <a:buChar char="•"/>
            </a:pPr>
            <a:r>
              <a:rPr lang="en-US" sz="800" b="1" dirty="0">
                <a:solidFill>
                  <a:srgbClr val="3D3935"/>
                </a:solidFill>
                <a:latin typeface="Avenir"/>
                <a:sym typeface="Avenir"/>
              </a:rPr>
              <a:t>Retention</a:t>
            </a:r>
            <a:r>
              <a:rPr lang="en-US" sz="800" dirty="0">
                <a:solidFill>
                  <a:srgbClr val="3D3935"/>
                </a:solidFill>
                <a:latin typeface="Avenir"/>
                <a:sym typeface="Avenir"/>
              </a:rPr>
              <a:t> attracted 71,653 new customers in 2022, a whopping 177.75% increase from 2022. </a:t>
            </a:r>
            <a:r>
              <a:rPr lang="en-US" sz="800" b="1" dirty="0">
                <a:solidFill>
                  <a:srgbClr val="3D3935"/>
                </a:solidFill>
                <a:latin typeface="Avenir"/>
                <a:sym typeface="Avenir"/>
              </a:rPr>
              <a:t>Acquisition</a:t>
            </a:r>
            <a:r>
              <a:rPr lang="en-US" sz="800" dirty="0">
                <a:solidFill>
                  <a:srgbClr val="3D3935"/>
                </a:solidFill>
                <a:latin typeface="Avenir"/>
                <a:sym typeface="Avenir"/>
              </a:rPr>
              <a:t> has achieved similar success with 92,113 new customers in 2022, a 163% increase from 2020.</a:t>
            </a:r>
            <a:endParaRPr lang="en" sz="800" dirty="0">
              <a:solidFill>
                <a:srgbClr val="3D3935"/>
              </a:solidFill>
              <a:latin typeface="Avenir"/>
              <a:sym typeface="Avenir"/>
            </a:endParaRPr>
          </a:p>
          <a:p>
            <a:pPr marL="127000" marR="0" lvl="0" indent="-127000" algn="l" rtl="0">
              <a:spcBef>
                <a:spcPts val="0"/>
              </a:spcBef>
              <a:spcAft>
                <a:spcPts val="0"/>
              </a:spcAft>
              <a:buClr>
                <a:srgbClr val="3D3935"/>
              </a:buClr>
              <a:buSzPts val="800"/>
              <a:buFont typeface="Arial"/>
              <a:buChar char="•"/>
            </a:pPr>
            <a:r>
              <a:rPr lang="en-US" sz="800" b="1" dirty="0">
                <a:solidFill>
                  <a:srgbClr val="3D3935"/>
                </a:solidFill>
                <a:latin typeface="Avenir"/>
                <a:sym typeface="Avenir"/>
              </a:rPr>
              <a:t>Brand</a:t>
            </a:r>
            <a:r>
              <a:rPr lang="en-US" sz="800" dirty="0">
                <a:solidFill>
                  <a:srgbClr val="3D3935"/>
                </a:solidFill>
                <a:latin typeface="Avenir"/>
                <a:sym typeface="Avenir"/>
              </a:rPr>
              <a:t> has seen the most drastic reduction in attracting new customers. A 60.35% decrease from 2020. As the main revenue driver of the company, failure to attract new customers by this channel can see a slowing down or even reduction in total revenue in the future.</a:t>
            </a:r>
            <a:endParaRPr lang="en" sz="800" dirty="0">
              <a:solidFill>
                <a:srgbClr val="3D3935"/>
              </a:solidFill>
              <a:latin typeface="Avenir"/>
              <a:sym typeface="Avenir"/>
            </a:endParaRPr>
          </a:p>
        </p:txBody>
      </p:sp>
      <p:cxnSp>
        <p:nvCxnSpPr>
          <p:cNvPr id="335" name="Google Shape;335;p51"/>
          <p:cNvCxnSpPr/>
          <p:nvPr/>
        </p:nvCxnSpPr>
        <p:spPr>
          <a:xfrm>
            <a:off x="4205107" y="430922"/>
            <a:ext cx="4646352" cy="7723"/>
          </a:xfrm>
          <a:prstGeom prst="straightConnector1">
            <a:avLst/>
          </a:prstGeom>
          <a:noFill/>
          <a:ln w="9525" cap="flat" cmpd="sng">
            <a:solidFill>
              <a:schemeClr val="accent1"/>
            </a:solidFill>
            <a:prstDash val="solid"/>
            <a:miter lim="800000"/>
            <a:headEnd type="none" w="sm" len="sm"/>
            <a:tailEnd type="none" w="sm" len="sm"/>
          </a:ln>
        </p:spPr>
      </p:cxnSp>
      <p:sp>
        <p:nvSpPr>
          <p:cNvPr id="336" name="Google Shape;336;p51"/>
          <p:cNvSpPr txBox="1"/>
          <p:nvPr/>
        </p:nvSpPr>
        <p:spPr>
          <a:xfrm>
            <a:off x="0" y="722950"/>
            <a:ext cx="3138600" cy="269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300" b="1" i="0" u="none" strike="noStrike" cap="none">
                <a:solidFill>
                  <a:srgbClr val="FA4616"/>
                </a:solidFill>
                <a:latin typeface="Avenir"/>
                <a:ea typeface="Avenir"/>
                <a:cs typeface="Avenir"/>
                <a:sym typeface="Avenir"/>
              </a:rPr>
              <a:t>BUSINESS P</a:t>
            </a:r>
            <a:r>
              <a:rPr lang="en" sz="1300" b="1">
                <a:solidFill>
                  <a:srgbClr val="FA4616"/>
                </a:solidFill>
                <a:latin typeface="Avenir"/>
                <a:ea typeface="Avenir"/>
                <a:cs typeface="Avenir"/>
                <a:sym typeface="Avenir"/>
              </a:rPr>
              <a:t>ERFORMANCE </a:t>
            </a:r>
            <a:r>
              <a:rPr lang="en" sz="1300" b="1" i="0" u="none" strike="noStrike" cap="none">
                <a:solidFill>
                  <a:srgbClr val="FA4616"/>
                </a:solidFill>
                <a:latin typeface="Avenir"/>
                <a:ea typeface="Avenir"/>
                <a:cs typeface="Avenir"/>
                <a:sym typeface="Avenir"/>
              </a:rPr>
              <a:t>OVERVIEW</a:t>
            </a:r>
            <a:endParaRPr sz="1300" b="1" i="0" u="none" strike="noStrike" cap="none">
              <a:solidFill>
                <a:srgbClr val="FA4616"/>
              </a:solidFill>
              <a:latin typeface="Avenir"/>
              <a:ea typeface="Avenir"/>
              <a:cs typeface="Avenir"/>
              <a:sym typeface="Avenir"/>
            </a:endParaRPr>
          </a:p>
        </p:txBody>
      </p:sp>
      <p:sp>
        <p:nvSpPr>
          <p:cNvPr id="337" name="Google Shape;337;p51"/>
          <p:cNvSpPr/>
          <p:nvPr/>
        </p:nvSpPr>
        <p:spPr>
          <a:xfrm>
            <a:off x="3138600" y="1191750"/>
            <a:ext cx="5638500" cy="411300"/>
          </a:xfrm>
          <a:prstGeom prst="rect">
            <a:avLst/>
          </a:prstGeom>
          <a:solidFill>
            <a:srgbClr val="FED9C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900" dirty="0">
                <a:solidFill>
                  <a:schemeClr val="dk1"/>
                </a:solidFill>
                <a:latin typeface="Avenir"/>
                <a:ea typeface="Avenir"/>
                <a:cs typeface="Times New Roman" panose="02020603050405020304" pitchFamily="18" charset="0"/>
                <a:sym typeface="Avenir"/>
              </a:rPr>
              <a:t>Increase investment by allocating more budget to Brand and Retention to drive high revenue and new customer growth. Maintain or lower budget on Acquisition. Reduce budget on Retargeting, Reactivation, and Non-Brand.</a:t>
            </a:r>
            <a:r>
              <a:rPr lang="en" sz="900" b="0" u="none" strike="noStrike" cap="none" dirty="0">
                <a:solidFill>
                  <a:schemeClr val="dk1"/>
                </a:solidFill>
                <a:latin typeface="Avenir"/>
                <a:ea typeface="Avenir"/>
                <a:cs typeface="Times New Roman" panose="02020603050405020304" pitchFamily="18" charset="0"/>
                <a:sym typeface="Avenir"/>
              </a:rPr>
              <a:t> </a:t>
            </a:r>
            <a:endParaRPr sz="1100" dirty="0"/>
          </a:p>
        </p:txBody>
      </p:sp>
      <p:sp>
        <p:nvSpPr>
          <p:cNvPr id="338" name="Google Shape;338;p51"/>
          <p:cNvSpPr txBox="1"/>
          <p:nvPr/>
        </p:nvSpPr>
        <p:spPr>
          <a:xfrm>
            <a:off x="206994" y="1251857"/>
            <a:ext cx="2724600" cy="269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300" b="1" i="0" u="none" strike="noStrike" cap="none">
                <a:solidFill>
                  <a:srgbClr val="FA4616"/>
                </a:solidFill>
                <a:latin typeface="Avenir"/>
                <a:ea typeface="Avenir"/>
                <a:cs typeface="Avenir"/>
                <a:sym typeface="Avenir"/>
              </a:rPr>
              <a:t>STRATEGIC RECOMMENDATION</a:t>
            </a:r>
            <a:endParaRPr sz="1400" b="0" i="0" u="none" strike="noStrike" cap="none">
              <a:solidFill>
                <a:schemeClr val="dk1"/>
              </a:solidFill>
              <a:latin typeface="Avenir"/>
              <a:ea typeface="Avenir"/>
              <a:cs typeface="Avenir"/>
              <a:sym typeface="Avenir"/>
            </a:endParaRPr>
          </a:p>
        </p:txBody>
      </p:sp>
      <p:pic>
        <p:nvPicPr>
          <p:cNvPr id="5" name="Picture 4" descr="Bar chart of the total revenue across channels.">
            <a:extLst>
              <a:ext uri="{FF2B5EF4-FFF2-40B4-BE49-F238E27FC236}">
                <a16:creationId xmlns:a16="http://schemas.microsoft.com/office/drawing/2014/main" id="{CE2100C8-CC3E-08C2-79F3-195CDF3645C2}"/>
              </a:ext>
            </a:extLst>
          </p:cNvPr>
          <p:cNvPicPr>
            <a:picLocks noChangeAspect="1"/>
          </p:cNvPicPr>
          <p:nvPr/>
        </p:nvPicPr>
        <p:blipFill>
          <a:blip r:embed="rId3"/>
          <a:stretch>
            <a:fillRect/>
          </a:stretch>
        </p:blipFill>
        <p:spPr>
          <a:xfrm>
            <a:off x="4719608" y="1780749"/>
            <a:ext cx="3503642" cy="285051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New Ovative Template Jul 2021">
  <a:themeElements>
    <a:clrScheme name="Og Colors">
      <a:dk1>
        <a:srgbClr val="3D3935"/>
      </a:dk1>
      <a:lt1>
        <a:srgbClr val="FFFFFF"/>
      </a:lt1>
      <a:dk2>
        <a:srgbClr val="2AD2C9"/>
      </a:dk2>
      <a:lt2>
        <a:srgbClr val="FA4616"/>
      </a:lt2>
      <a:accent1>
        <a:srgbClr val="FA4616"/>
      </a:accent1>
      <a:accent2>
        <a:srgbClr val="2AD2C9"/>
      </a:accent2>
      <a:accent3>
        <a:srgbClr val="CFCDCD"/>
      </a:accent3>
      <a:accent4>
        <a:srgbClr val="9D9B99"/>
      </a:accent4>
      <a:accent5>
        <a:srgbClr val="6C6A68"/>
      </a:accent5>
      <a:accent6>
        <a:srgbClr val="FFFFFF"/>
      </a:accent6>
      <a:hlink>
        <a:srgbClr val="FA4616"/>
      </a:hlink>
      <a:folHlink>
        <a:srgbClr val="2AD2C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A474F76BF276043A84475BBDA23782B" ma:contentTypeVersion="4" ma:contentTypeDescription="Create a new document." ma:contentTypeScope="" ma:versionID="b8dfa708f3eb8523ad9aeda6f41c81ad">
  <xsd:schema xmlns:xsd="http://www.w3.org/2001/XMLSchema" xmlns:xs="http://www.w3.org/2001/XMLSchema" xmlns:p="http://schemas.microsoft.com/office/2006/metadata/properties" xmlns:ns3="c4798e7b-7899-4f87-9838-f2cc9b4cbfa5" targetNamespace="http://schemas.microsoft.com/office/2006/metadata/properties" ma:root="true" ma:fieldsID="71e76b74c9e5a54da5dd35a87d8d7637" ns3:_="">
    <xsd:import namespace="c4798e7b-7899-4f87-9838-f2cc9b4cbfa5"/>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798e7b-7899-4f87-9838-f2cc9b4cbf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04EAF3-62FD-4FCB-98EE-7808578BE8E2}">
  <ds:schemaRefs>
    <ds:schemaRef ds:uri="http://schemas.microsoft.com/sharepoint/v3/contenttype/forms"/>
  </ds:schemaRefs>
</ds:datastoreItem>
</file>

<file path=customXml/itemProps2.xml><?xml version="1.0" encoding="utf-8"?>
<ds:datastoreItem xmlns:ds="http://schemas.openxmlformats.org/officeDocument/2006/customXml" ds:itemID="{6F743233-7F1A-4AE6-9F88-A840B933C8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798e7b-7899-4f87-9838-f2cc9b4cbf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726F42-8DBD-4341-A5B8-839B07E301D5}">
  <ds:schemaRefs>
    <ds:schemaRef ds:uri="http://purl.org/dc/dcmitype/"/>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c4798e7b-7899-4f87-9838-f2cc9b4cbfa5"/>
    <ds:schemaRef ds:uri="http://www.w3.org/XML/1998/namespace"/>
    <ds:schemaRef ds:uri="http://purl.org/dc/terms/"/>
  </ds:schemaRefs>
</ds:datastoreItem>
</file>

<file path=docMetadata/LabelInfo.xml><?xml version="1.0" encoding="utf-8"?>
<clbl:labelList xmlns:clbl="http://schemas.microsoft.com/office/2020/mipLabelMetadata">
  <clbl:label id="{cfa792cf-7768-4341-8857-81754c2afa1f}" enabled="0" method="" siteId="{cfa792cf-7768-4341-8857-81754c2afa1f}" removed="1"/>
</clbl:labelList>
</file>

<file path=docProps/app.xml><?xml version="1.0" encoding="utf-8"?>
<Properties xmlns="http://schemas.openxmlformats.org/officeDocument/2006/extended-properties" xmlns:vt="http://schemas.openxmlformats.org/officeDocument/2006/docPropsVTypes">
  <TotalTime>23</TotalTime>
  <Words>236</Words>
  <Application>Microsoft Office PowerPoint</Application>
  <PresentationFormat>On-screen Show (16:9)</PresentationFormat>
  <Paragraphs>15</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Times</vt:lpstr>
      <vt:lpstr>Arial</vt:lpstr>
      <vt:lpstr>Bookman Old Style</vt:lpstr>
      <vt:lpstr>Proxima Nova</vt:lpstr>
      <vt:lpstr>Calibri</vt:lpstr>
      <vt:lpstr>Avenir</vt:lpstr>
      <vt:lpstr>Simple Light</vt:lpstr>
      <vt:lpstr>2_New Ovative Template Jul 2021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James</dc:creator>
  <cp:lastModifiedBy>James Prescott</cp:lastModifiedBy>
  <cp:revision>4</cp:revision>
  <dcterms:modified xsi:type="dcterms:W3CDTF">2024-11-19T00:54:22Z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0x0101007A474F76BF276043A84475BBDA23782B</vt:lpwstr>
  </property>
</Properties>
</file>