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3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925A-43EA-4EEB-8BDD-83FDA49CBA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6CC2-2FF5-47C7-9EE7-4E18B33029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67744" y="188640"/>
            <a:ext cx="453650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开始</a:t>
            </a:r>
            <a:r>
              <a:rPr lang="zh-CN" altLang="en-US" sz="1100" dirty="0" smtClean="0">
                <a:solidFill>
                  <a:schemeClr val="tx1"/>
                </a:solidFill>
              </a:rPr>
              <a:t>升级发送：数据（</a:t>
            </a:r>
            <a:r>
              <a:rPr lang="en-US" altLang="zh-CN" sz="1100" dirty="0" smtClean="0">
                <a:solidFill>
                  <a:schemeClr val="tx1"/>
                </a:solidFill>
              </a:rPr>
              <a:t>HEX</a:t>
            </a:r>
            <a:r>
              <a:rPr lang="zh-CN" altLang="en-US" sz="1100" dirty="0" smtClean="0">
                <a:solidFill>
                  <a:schemeClr val="tx1"/>
                </a:solidFill>
              </a:rPr>
              <a:t>） </a:t>
            </a:r>
            <a:r>
              <a:rPr lang="en-US" altLang="zh-CN" sz="1100" dirty="0" smtClean="0">
                <a:solidFill>
                  <a:schemeClr val="tx1"/>
                </a:solidFill>
              </a:rPr>
              <a:t>AA 55 AA 01  55 AA 55 AA	                  </a:t>
            </a:r>
            <a:r>
              <a:rPr lang="zh-CN" altLang="en-US" sz="1100" dirty="0" smtClean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 smtClean="0">
                <a:solidFill>
                  <a:schemeClr val="tx1"/>
                </a:solidFill>
              </a:rPr>
              <a:t>00 00 00 01 00 00 0x4F 0x4B	</a:t>
            </a:r>
            <a:r>
              <a:rPr lang="zh-CN" altLang="en-US" sz="1100" dirty="0" smtClean="0">
                <a:solidFill>
                  <a:schemeClr val="tx1"/>
                </a:solidFill>
              </a:rPr>
              <a:t>（</a:t>
            </a:r>
            <a:r>
              <a:rPr lang="en-US" altLang="zh-CN" sz="1100" dirty="0" smtClean="0">
                <a:solidFill>
                  <a:schemeClr val="tx1"/>
                </a:solidFill>
              </a:rPr>
              <a:t>OK</a:t>
            </a:r>
            <a:r>
              <a:rPr lang="zh-CN" altLang="en-US" sz="1100" dirty="0" smtClean="0">
                <a:solidFill>
                  <a:schemeClr val="tx1"/>
                </a:solidFill>
              </a:rPr>
              <a:t>成功）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 smtClean="0">
                <a:solidFill>
                  <a:schemeClr val="tx1"/>
                </a:solidFill>
              </a:rPr>
              <a:t>00 00 00 01 00 00 0x4E 0x4F	</a:t>
            </a:r>
            <a:r>
              <a:rPr lang="zh-CN" altLang="en-US" sz="1100" dirty="0" smtClean="0">
                <a:solidFill>
                  <a:schemeClr val="tx1"/>
                </a:solidFill>
              </a:rPr>
              <a:t>（</a:t>
            </a:r>
            <a:r>
              <a:rPr lang="en-US" altLang="zh-CN" sz="1100" dirty="0" smtClean="0">
                <a:solidFill>
                  <a:schemeClr val="tx1"/>
                </a:solidFill>
              </a:rPr>
              <a:t>NO</a:t>
            </a:r>
            <a:r>
              <a:rPr lang="zh-CN" altLang="en-US" sz="1100" dirty="0" smtClean="0">
                <a:solidFill>
                  <a:schemeClr val="tx1"/>
                </a:solidFill>
              </a:rPr>
              <a:t>失败</a:t>
            </a:r>
            <a:r>
              <a:rPr lang="zh-CN" altLang="en-US" sz="1100" dirty="0" smtClean="0">
                <a:solidFill>
                  <a:schemeClr val="tx1"/>
                </a:solidFill>
              </a:rPr>
              <a:t>）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4535996" y="9087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67744" y="1268760"/>
            <a:ext cx="453650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清除程序发送：数据（</a:t>
            </a:r>
            <a:r>
              <a:rPr lang="en-US" altLang="zh-CN" sz="1100" dirty="0" smtClean="0">
                <a:solidFill>
                  <a:schemeClr val="tx1"/>
                </a:solidFill>
              </a:rPr>
              <a:t>HEX</a:t>
            </a:r>
            <a:r>
              <a:rPr lang="zh-CN" altLang="en-US" sz="1100" dirty="0" smtClean="0">
                <a:solidFill>
                  <a:schemeClr val="tx1"/>
                </a:solidFill>
              </a:rPr>
              <a:t>） </a:t>
            </a:r>
            <a:r>
              <a:rPr lang="en-US" altLang="zh-CN" sz="1100" dirty="0" smtClean="0">
                <a:solidFill>
                  <a:schemeClr val="tx1"/>
                </a:solidFill>
              </a:rPr>
              <a:t>AA 55 AA 02 </a:t>
            </a:r>
            <a:r>
              <a:rPr lang="en-US" altLang="zh-CN" sz="1100" dirty="0" smtClean="0">
                <a:solidFill>
                  <a:srgbClr val="FF0000"/>
                </a:solidFill>
              </a:rPr>
              <a:t>XX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XX</a:t>
            </a:r>
            <a:r>
              <a:rPr lang="en-US" altLang="zh-CN" sz="11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XX</a:t>
            </a:r>
            <a:r>
              <a:rPr lang="en-US" altLang="zh-CN" sz="1100" dirty="0" smtClean="0">
                <a:solidFill>
                  <a:srgbClr val="FF0000"/>
                </a:solidFill>
              </a:rPr>
              <a:t> XX(APP</a:t>
            </a:r>
            <a:r>
              <a:rPr lang="zh-CN" altLang="en-US" sz="1100" dirty="0" smtClean="0">
                <a:solidFill>
                  <a:srgbClr val="FF0000"/>
                </a:solidFill>
              </a:rPr>
              <a:t>字节数量</a:t>
            </a:r>
            <a:r>
              <a:rPr lang="en-US" altLang="zh-CN" sz="1100" dirty="0" smtClean="0">
                <a:solidFill>
                  <a:srgbClr val="FF0000"/>
                </a:solidFill>
              </a:rPr>
              <a:t>)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 smtClean="0">
                <a:solidFill>
                  <a:schemeClr val="tx1"/>
                </a:solidFill>
              </a:rPr>
              <a:t>00 00 00 02 00 00 0x4F 0x4B	</a:t>
            </a:r>
            <a:r>
              <a:rPr lang="zh-CN" altLang="en-US" sz="1100" dirty="0" smtClean="0">
                <a:solidFill>
                  <a:schemeClr val="tx1"/>
                </a:solidFill>
              </a:rPr>
              <a:t>（</a:t>
            </a:r>
            <a:r>
              <a:rPr lang="en-US" altLang="zh-CN" sz="1100" dirty="0" smtClean="0">
                <a:solidFill>
                  <a:schemeClr val="tx1"/>
                </a:solidFill>
              </a:rPr>
              <a:t>OK</a:t>
            </a:r>
            <a:r>
              <a:rPr lang="zh-CN" altLang="en-US" sz="1100" dirty="0" smtClean="0">
                <a:solidFill>
                  <a:schemeClr val="tx1"/>
                </a:solidFill>
              </a:rPr>
              <a:t>成功）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 smtClean="0">
                <a:solidFill>
                  <a:schemeClr val="tx1"/>
                </a:solidFill>
              </a:rPr>
              <a:t>00 00 00 02 00 00 0x4E 0x4F	</a:t>
            </a:r>
            <a:r>
              <a:rPr lang="zh-CN" altLang="en-US" sz="1100" dirty="0" smtClean="0">
                <a:solidFill>
                  <a:schemeClr val="tx1"/>
                </a:solidFill>
              </a:rPr>
              <a:t>（</a:t>
            </a:r>
            <a:r>
              <a:rPr lang="en-US" altLang="zh-CN" sz="1100" dirty="0" smtClean="0">
                <a:solidFill>
                  <a:schemeClr val="tx1"/>
                </a:solidFill>
              </a:rPr>
              <a:t>NO</a:t>
            </a:r>
            <a:r>
              <a:rPr lang="zh-CN" altLang="en-US" sz="1100" dirty="0" smtClean="0">
                <a:solidFill>
                  <a:schemeClr val="tx1"/>
                </a:solidFill>
              </a:rPr>
              <a:t>失败</a:t>
            </a:r>
            <a:r>
              <a:rPr lang="zh-CN" altLang="en-US" sz="1100" dirty="0" smtClean="0">
                <a:solidFill>
                  <a:schemeClr val="tx1"/>
                </a:solidFill>
              </a:rPr>
              <a:t>）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7744" y="2335951"/>
            <a:ext cx="453650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传输文件：数据（</a:t>
            </a:r>
            <a:r>
              <a:rPr lang="en-US" altLang="zh-CN" sz="1100" dirty="0" smtClean="0">
                <a:solidFill>
                  <a:schemeClr val="tx1"/>
                </a:solidFill>
              </a:rPr>
              <a:t>HEX</a:t>
            </a:r>
            <a:r>
              <a:rPr lang="zh-CN" altLang="en-US" sz="1100" dirty="0" smtClean="0">
                <a:solidFill>
                  <a:schemeClr val="tx1"/>
                </a:solidFill>
              </a:rPr>
              <a:t>） </a:t>
            </a:r>
            <a:r>
              <a:rPr lang="en-US" altLang="zh-CN" sz="1100" dirty="0" smtClean="0">
                <a:solidFill>
                  <a:schemeClr val="tx1"/>
                </a:solidFill>
              </a:rPr>
              <a:t>XX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XX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XX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XX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XX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XX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XX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XX</a:t>
            </a:r>
            <a:endParaRPr lang="en-US" altLang="zh-CN" sz="1100" dirty="0" err="1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传感器应答：</a:t>
            </a:r>
            <a:r>
              <a:rPr lang="en-US" sz="1100" dirty="0" smtClean="0">
                <a:solidFill>
                  <a:schemeClr val="tx1"/>
                </a:solidFill>
              </a:rPr>
              <a:t>01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1100" dirty="0" smtClean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 smtClean="0">
                <a:solidFill>
                  <a:schemeClr val="tx1"/>
                </a:solidFill>
              </a:rPr>
              <a:t>00	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21763" y="19888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67744" y="3437249"/>
            <a:ext cx="453650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执行新程序：数据（</a:t>
            </a:r>
            <a:r>
              <a:rPr lang="en-US" altLang="zh-CN" sz="1100" dirty="0" smtClean="0">
                <a:solidFill>
                  <a:schemeClr val="tx1"/>
                </a:solidFill>
              </a:rPr>
              <a:t>HEX</a:t>
            </a:r>
            <a:r>
              <a:rPr lang="zh-CN" altLang="en-US" sz="1100" dirty="0" smtClean="0">
                <a:solidFill>
                  <a:schemeClr val="tx1"/>
                </a:solidFill>
              </a:rPr>
              <a:t>） </a:t>
            </a:r>
            <a:r>
              <a:rPr lang="en-US" altLang="zh-CN" sz="1100" dirty="0" smtClean="0">
                <a:solidFill>
                  <a:schemeClr val="tx1"/>
                </a:solidFill>
              </a:rPr>
              <a:t>AA 55 AA 04 55 AA 55 AA                                    </a:t>
            </a:r>
            <a:r>
              <a:rPr lang="zh-CN" altLang="en-US" sz="1100" dirty="0" smtClean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 smtClean="0">
                <a:solidFill>
                  <a:schemeClr val="tx1"/>
                </a:solidFill>
              </a:rPr>
              <a:t>00 00 00 04 00 00 0x4F 0x4B	</a:t>
            </a:r>
            <a:r>
              <a:rPr lang="zh-CN" altLang="en-US" sz="1100" dirty="0" smtClean="0">
                <a:solidFill>
                  <a:schemeClr val="tx1"/>
                </a:solidFill>
              </a:rPr>
              <a:t>（</a:t>
            </a:r>
            <a:r>
              <a:rPr lang="en-US" altLang="zh-CN" sz="1100" dirty="0" smtClean="0">
                <a:solidFill>
                  <a:schemeClr val="tx1"/>
                </a:solidFill>
              </a:rPr>
              <a:t>OK</a:t>
            </a:r>
            <a:r>
              <a:rPr lang="zh-CN" altLang="en-US" sz="1100" dirty="0" smtClean="0">
                <a:solidFill>
                  <a:schemeClr val="tx1"/>
                </a:solidFill>
              </a:rPr>
              <a:t>成功）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 smtClean="0">
                <a:solidFill>
                  <a:schemeClr val="tx1"/>
                </a:solidFill>
              </a:rPr>
              <a:t>00 00 00 04 00 00 0x4E 0x4F	</a:t>
            </a:r>
            <a:r>
              <a:rPr lang="zh-CN" altLang="en-US" sz="1100" dirty="0" smtClean="0">
                <a:solidFill>
                  <a:schemeClr val="tx1"/>
                </a:solidFill>
              </a:rPr>
              <a:t>（</a:t>
            </a:r>
            <a:r>
              <a:rPr lang="en-US" altLang="zh-CN" sz="1100" dirty="0" smtClean="0">
                <a:solidFill>
                  <a:schemeClr val="tx1"/>
                </a:solidFill>
              </a:rPr>
              <a:t>NO</a:t>
            </a:r>
            <a:r>
              <a:rPr lang="zh-CN" altLang="en-US" sz="1100" dirty="0" smtClean="0">
                <a:solidFill>
                  <a:schemeClr val="tx1"/>
                </a:solidFill>
              </a:rPr>
              <a:t>失败</a:t>
            </a:r>
            <a:r>
              <a:rPr lang="zh-CN" altLang="en-US" sz="1100" dirty="0" smtClean="0">
                <a:solidFill>
                  <a:schemeClr val="tx1"/>
                </a:solidFill>
              </a:rPr>
              <a:t>）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500173" y="305603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6256" y="239969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传输文件超过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秒没应答为错误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47251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标准帧</a:t>
            </a:r>
            <a:r>
              <a:rPr lang="en-US" altLang="zh-CN" dirty="0" smtClean="0"/>
              <a:t>/</a:t>
            </a:r>
            <a:r>
              <a:rPr lang="zh-CN" altLang="en-US" dirty="0" smtClean="0"/>
              <a:t>扩展帧， 帧格式：数据帧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WPS 演示</Application>
  <PresentationFormat>全屏显示(4:3)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macanlin</dc:creator>
  <cp:lastModifiedBy>从不褪色的回忆</cp:lastModifiedBy>
  <cp:revision>11</cp:revision>
  <dcterms:created xsi:type="dcterms:W3CDTF">2021-05-18T03:54:00Z</dcterms:created>
  <dcterms:modified xsi:type="dcterms:W3CDTF">2021-05-24T08:16:27Z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74DB612B5EF54BAC98205349447DAD28</vt:lpwstr>
  </property>
  <property fmtid="{D5CDD505-2E9C-101B-9397-08002B2CF9AE}" pid="3" name="KSOProductBuildVer">
    <vt:lpwstr>2052-11.1.0.10495</vt:lpwstr>
  </property>
</Properties>
</file>