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4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925A-43EA-4EEB-8BDD-83FDA49CBAA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6CC2-2FF5-47C7-9EE7-4E18B3302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7744" y="188640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开始升级发送：数据（</a:t>
            </a:r>
            <a:r>
              <a:rPr lang="en-US" altLang="zh-CN" sz="1100" dirty="0">
                <a:solidFill>
                  <a:schemeClr val="tx1"/>
                </a:solidFill>
              </a:rPr>
              <a:t>HEX</a:t>
            </a:r>
            <a:r>
              <a:rPr lang="zh-CN" altLang="en-US" sz="1100" dirty="0">
                <a:solidFill>
                  <a:schemeClr val="tx1"/>
                </a:solidFill>
              </a:rPr>
              <a:t>） </a:t>
            </a:r>
            <a:r>
              <a:rPr lang="en-US" altLang="zh-CN" sz="1100" dirty="0">
                <a:solidFill>
                  <a:schemeClr val="tx1"/>
                </a:solidFill>
              </a:rPr>
              <a:t>AA 55 AA 01  55 AA 55 AA	                  </a:t>
            </a:r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01 00 00 0x4F 0x4B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OK</a:t>
            </a:r>
            <a:r>
              <a:rPr lang="zh-CN" altLang="en-US" sz="1100" dirty="0">
                <a:solidFill>
                  <a:schemeClr val="tx1"/>
                </a:solidFill>
              </a:rPr>
              <a:t>成功）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01 00 00 0x4E 0x4F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NO</a:t>
            </a:r>
            <a:r>
              <a:rPr lang="zh-CN" altLang="en-US" sz="1100" dirty="0">
                <a:solidFill>
                  <a:schemeClr val="tx1"/>
                </a:solidFill>
              </a:rPr>
              <a:t>失败）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4535996" y="9087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7744" y="1268760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清除程序发送：数据（</a:t>
            </a:r>
            <a:r>
              <a:rPr lang="en-US" altLang="zh-CN" sz="1100" dirty="0">
                <a:solidFill>
                  <a:schemeClr val="tx1"/>
                </a:solidFill>
              </a:rPr>
              <a:t>HEX</a:t>
            </a:r>
            <a:r>
              <a:rPr lang="zh-CN" altLang="en-US" sz="1100" dirty="0">
                <a:solidFill>
                  <a:schemeClr val="tx1"/>
                </a:solidFill>
              </a:rPr>
              <a:t>） </a:t>
            </a:r>
            <a:r>
              <a:rPr lang="en-US" altLang="zh-CN" sz="1100" dirty="0">
                <a:solidFill>
                  <a:schemeClr val="tx1"/>
                </a:solidFill>
              </a:rPr>
              <a:t>AA 55 AA 02 </a:t>
            </a:r>
            <a:r>
              <a:rPr lang="en-US" altLang="zh-CN" sz="1100" dirty="0">
                <a:solidFill>
                  <a:srgbClr val="FF0000"/>
                </a:solidFill>
              </a:rPr>
              <a:t>XX </a:t>
            </a:r>
            <a:r>
              <a:rPr lang="en-US" altLang="zh-CN" sz="1100" dirty="0" err="1">
                <a:solidFill>
                  <a:srgbClr val="FF0000"/>
                </a:solidFill>
              </a:rPr>
              <a:t>XX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XX</a:t>
            </a:r>
            <a:r>
              <a:rPr lang="en-US" altLang="zh-CN" sz="1100" dirty="0">
                <a:solidFill>
                  <a:srgbClr val="FF0000"/>
                </a:solidFill>
              </a:rPr>
              <a:t> XX(APP</a:t>
            </a:r>
            <a:r>
              <a:rPr lang="zh-CN" altLang="en-US" sz="1100" dirty="0">
                <a:solidFill>
                  <a:srgbClr val="FF0000"/>
                </a:solidFill>
              </a:rPr>
              <a:t>数据长度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02 00 00 0x4F 0x4B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OK</a:t>
            </a:r>
            <a:r>
              <a:rPr lang="zh-CN" altLang="en-US" sz="1100" dirty="0">
                <a:solidFill>
                  <a:schemeClr val="tx1"/>
                </a:solidFill>
              </a:rPr>
              <a:t>成功）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02 00 00 0x4E 0x4F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NO</a:t>
            </a:r>
            <a:r>
              <a:rPr lang="zh-CN" altLang="en-US" sz="1100" dirty="0">
                <a:solidFill>
                  <a:schemeClr val="tx1"/>
                </a:solidFill>
              </a:rPr>
              <a:t>失败）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7744" y="2335951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传输文件：数据（</a:t>
            </a:r>
            <a:r>
              <a:rPr lang="en-US" altLang="zh-CN" sz="1100" dirty="0">
                <a:solidFill>
                  <a:schemeClr val="tx1"/>
                </a:solidFill>
              </a:rPr>
              <a:t>HEX</a:t>
            </a:r>
            <a:r>
              <a:rPr lang="zh-CN" altLang="en-US" sz="1100" dirty="0">
                <a:solidFill>
                  <a:schemeClr val="tx1"/>
                </a:solidFill>
              </a:rPr>
              <a:t>） </a:t>
            </a:r>
            <a:r>
              <a:rPr lang="en-US" altLang="zh-CN" sz="1100" dirty="0">
                <a:solidFill>
                  <a:schemeClr val="tx1"/>
                </a:solidFill>
              </a:rPr>
              <a:t>XX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</a:rPr>
              <a:t>XX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01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OK</a:t>
            </a:r>
            <a:r>
              <a:rPr lang="zh-CN" altLang="en-US" sz="1100" dirty="0">
                <a:solidFill>
                  <a:schemeClr val="tx1"/>
                </a:solidFill>
              </a:rPr>
              <a:t>成功）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NO</a:t>
            </a:r>
            <a:r>
              <a:rPr lang="zh-CN" altLang="en-US" sz="1100" dirty="0">
                <a:solidFill>
                  <a:schemeClr val="tx1"/>
                </a:solidFill>
              </a:rPr>
              <a:t>失败）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21763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7744" y="3437249"/>
            <a:ext cx="453650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执行新程序：数据（</a:t>
            </a:r>
            <a:r>
              <a:rPr lang="en-US" altLang="zh-CN" sz="1100" dirty="0">
                <a:solidFill>
                  <a:schemeClr val="tx1"/>
                </a:solidFill>
              </a:rPr>
              <a:t>HEX</a:t>
            </a:r>
            <a:r>
              <a:rPr lang="zh-CN" altLang="en-US" sz="1100" dirty="0">
                <a:solidFill>
                  <a:schemeClr val="tx1"/>
                </a:solidFill>
              </a:rPr>
              <a:t>） </a:t>
            </a:r>
            <a:r>
              <a:rPr lang="en-US" altLang="zh-CN" sz="1100" dirty="0">
                <a:solidFill>
                  <a:schemeClr val="tx1"/>
                </a:solidFill>
              </a:rPr>
              <a:t>AA 55 AA 04 55 AA 55 AA                                    </a:t>
            </a:r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04 00 00 0x4F 0x4B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OK</a:t>
            </a:r>
            <a:r>
              <a:rPr lang="zh-CN" altLang="en-US" sz="1100" dirty="0">
                <a:solidFill>
                  <a:schemeClr val="tx1"/>
                </a:solidFill>
              </a:rPr>
              <a:t>成功）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传感器应答：</a:t>
            </a:r>
            <a:r>
              <a:rPr lang="en-US" altLang="zh-CN" sz="1100" dirty="0">
                <a:solidFill>
                  <a:schemeClr val="tx1"/>
                </a:solidFill>
              </a:rPr>
              <a:t>00 00 00 04 00 00 0x4E 0x4F	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NO</a:t>
            </a:r>
            <a:r>
              <a:rPr lang="zh-CN" altLang="en-US" sz="1100" dirty="0">
                <a:solidFill>
                  <a:schemeClr val="tx1"/>
                </a:solidFill>
              </a:rPr>
              <a:t>失败）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00173" y="305603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6256" y="23996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传输文件超过</a:t>
            </a:r>
            <a:r>
              <a:rPr lang="en-US" altLang="zh-CN" sz="1200" dirty="0"/>
              <a:t>1</a:t>
            </a:r>
            <a:r>
              <a:rPr lang="zh-CN" altLang="en-US" sz="1200" dirty="0"/>
              <a:t>秒没应答为错误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47251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标准帧</a:t>
            </a:r>
            <a:r>
              <a:rPr lang="en-US" altLang="zh-CN" dirty="0"/>
              <a:t>/</a:t>
            </a:r>
            <a:r>
              <a:rPr lang="zh-CN" altLang="en-US" dirty="0"/>
              <a:t>扩展帧， 帧格式：数据帧</a:t>
            </a:r>
          </a:p>
        </p:txBody>
      </p:sp>
    </p:spTree>
    <p:extLst>
      <p:ext uri="{BB962C8B-B14F-4D97-AF65-F5344CB8AC3E}">
        <p14:creationId xmlns:p14="http://schemas.microsoft.com/office/powerpoint/2010/main" val="36386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macanlin</dc:creator>
  <cp:lastModifiedBy>never give up</cp:lastModifiedBy>
  <cp:revision>10</cp:revision>
  <dcterms:created xsi:type="dcterms:W3CDTF">2021-05-18T03:54:22Z</dcterms:created>
  <dcterms:modified xsi:type="dcterms:W3CDTF">2021-05-24T01:46:19Z</dcterms:modified>
</cp:coreProperties>
</file>