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Sowbathi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Balasubramani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Sowbathi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Balasubramani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Erode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Sengunthar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&amp; Mechanical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7060"/>
            <a:ext cx="11029615" cy="4528290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/>
              <a:t>Enhanced Encryption – Integrate AES/RSA encryption for stronger security.</a:t>
            </a:r>
          </a:p>
          <a:p>
            <a:pPr marL="305435" indent="-305435"/>
            <a:r>
              <a:rPr lang="en-US" sz="2000" dirty="0"/>
              <a:t>AI-Powered Steganography – Use machine learning to optimize data hiding and evade detection.</a:t>
            </a:r>
          </a:p>
          <a:p>
            <a:pPr marL="305435" indent="-305435"/>
            <a:r>
              <a:rPr lang="en-US" sz="2000" dirty="0"/>
              <a:t>Increased Data Capacity – Implement LSB with multi-channel embedding for larger messages.</a:t>
            </a:r>
          </a:p>
          <a:p>
            <a:pPr marL="305435" indent="-305435"/>
            <a:r>
              <a:rPr lang="en-US" sz="2000" dirty="0"/>
              <a:t>Video &amp; Audio Steganography – Extend to multimedia files for real-time covert communication.</a:t>
            </a:r>
          </a:p>
          <a:p>
            <a:pPr marL="305435" indent="-305435"/>
            <a:r>
              <a:rPr lang="en-US" sz="2000" dirty="0"/>
              <a:t>Blockchain Integration – Use blockchain for tamper-proof verification of hidden data.</a:t>
            </a:r>
          </a:p>
          <a:p>
            <a:pPr marL="305435" indent="-305435"/>
            <a:r>
              <a:rPr lang="en-US" sz="2000" dirty="0"/>
              <a:t>Cloud-Based Security – Develop cloud platforms for encrypted data sharing.</a:t>
            </a:r>
          </a:p>
          <a:p>
            <a:pPr marL="305435" indent="-305435"/>
            <a:r>
              <a:rPr lang="en-US" sz="2000" dirty="0"/>
              <a:t>Mobile &amp; Cross-Platform Support – Create Android, iOS, and web apps for easy access.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Traditional encryption techniques provide robust data security; however, they often attract the attention of potential attackers, increasing the risk of interception.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This project seeks to develop an advanced image-based steganography method for embedding confidential information within digital images while preserving visual quality and minimizing the likelihood of detection.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The primary challenge lies in optimizing data concealment while enhancing resilience against steganalysis attacks, ensuring both security and imperceptibility.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7ADEC1-6A08-3B00-462D-C80197CBC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703" y="1273680"/>
            <a:ext cx="10632652" cy="487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fontAlgn="base">
              <a:lnSpc>
                <a:spcPct val="90000"/>
              </a:lnSpc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OpenCV (cv2)</a:t>
            </a:r>
          </a:p>
          <a:p>
            <a:pPr lvl="1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Used for image processing and manipulation.</a:t>
            </a:r>
          </a:p>
          <a:p>
            <a:pPr marR="0" lvl="0" fontAlgn="base">
              <a:lnSpc>
                <a:spcPct val="90000"/>
              </a:lnSpc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OS Module (</a:t>
            </a:r>
            <a:r>
              <a:rPr lang="en-US" altLang="en-US" sz="1800" dirty="0" err="1"/>
              <a:t>os</a:t>
            </a:r>
            <a:r>
              <a:rPr lang="en-US" altLang="en-US" sz="1800" dirty="0"/>
              <a:t>)</a:t>
            </a:r>
          </a:p>
          <a:p>
            <a:pPr marL="591750" lvl="2" indent="-28575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Provides functions for interacting with the operating system.</a:t>
            </a:r>
          </a:p>
          <a:p>
            <a:pPr marR="0" lvl="0" fontAlgn="base">
              <a:lnSpc>
                <a:spcPct val="90000"/>
              </a:lnSpc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Python Standard Libraries:</a:t>
            </a:r>
          </a:p>
          <a:p>
            <a:pPr marL="591750" lvl="2" indent="-28575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string: Although imported, it's not used in the given code.</a:t>
            </a:r>
          </a:p>
          <a:p>
            <a:pPr marL="591750" lvl="2" indent="-28575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Dictionary (</a:t>
            </a:r>
            <a:r>
              <a:rPr lang="en-US" altLang="en-US" sz="1800" dirty="0" err="1"/>
              <a:t>dict</a:t>
            </a:r>
            <a:r>
              <a:rPr lang="en-US" altLang="en-US" sz="1800" dirty="0"/>
              <a:t>): Used for mapping ASCII characters to pixel values and vice versa.</a:t>
            </a:r>
          </a:p>
          <a:p>
            <a:pPr marL="591750" lvl="2" indent="-28575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Loops &amp; Conditional Statements: Implements the logic for encoding and decoding messages.</a:t>
            </a:r>
          </a:p>
          <a:p>
            <a:pPr marR="0" lvl="0" fontAlgn="base">
              <a:lnSpc>
                <a:spcPct val="90000"/>
              </a:lnSpc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Platforms &amp; Execution Environment:</a:t>
            </a:r>
          </a:p>
          <a:p>
            <a:pPr lvl="1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Operating System: Windows 10</a:t>
            </a:r>
          </a:p>
          <a:p>
            <a:pPr lvl="1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Python Interpreter: Python 3.x</a:t>
            </a:r>
          </a:p>
          <a:p>
            <a:pPr lvl="1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IDE/Editor: Python IDLE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Simple Yet Effective Steganography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Use of OpenCV for Image Manipulation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Lightweight and Fast Execution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Custom Passcode-Based Authentication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Fully Offline Encryption &amp; Decryption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Platform Independence (Runs on Any Python-Compatible System)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Easy to Expand &amp; Upgrade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Fun &amp; Educational Value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3794"/>
            <a:ext cx="11029615" cy="458155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Cybersecurity Professionals &amp; Ethical Hackers</a:t>
            </a:r>
          </a:p>
          <a:p>
            <a:pPr lvl="1"/>
            <a:r>
              <a:rPr lang="en-US" dirty="0"/>
              <a:t>Security experts exploring covert communication techniques and data protection strategies.</a:t>
            </a:r>
            <a:endParaRPr lang="en-IN" dirty="0"/>
          </a:p>
          <a:p>
            <a:pPr lvl="1"/>
            <a:r>
              <a:rPr lang="en-US" dirty="0"/>
              <a:t>Ethical hackers testing the resilience of steganographic systems against detection and extraction methods.</a:t>
            </a:r>
            <a:endParaRPr lang="en-IN" dirty="0"/>
          </a:p>
          <a:p>
            <a:r>
              <a:rPr lang="en-IN" dirty="0"/>
              <a:t>Government &amp; Intelligence Agencies</a:t>
            </a:r>
          </a:p>
          <a:p>
            <a:pPr lvl="1"/>
            <a:r>
              <a:rPr lang="en-US" dirty="0"/>
              <a:t>Military and defense units employing covert messaging for classified communications in sensitive operations.</a:t>
            </a:r>
          </a:p>
          <a:p>
            <a:pPr lvl="1"/>
            <a:r>
              <a:rPr lang="en-US" dirty="0"/>
              <a:t>Law enforcement and intelligence organizations requiring secure data transmission without raising suspicion.</a:t>
            </a:r>
          </a:p>
          <a:p>
            <a:r>
              <a:rPr lang="en-IN" dirty="0"/>
              <a:t>Investigative Journalists &amp; Whistleblowers</a:t>
            </a:r>
            <a:endParaRPr lang="en-US" dirty="0"/>
          </a:p>
          <a:p>
            <a:pPr lvl="1"/>
            <a:r>
              <a:rPr lang="en-US" dirty="0"/>
              <a:t>Journalists handling sensitive information that needs to be shared securely without being intercepted.</a:t>
            </a:r>
          </a:p>
          <a:p>
            <a:pPr lvl="1"/>
            <a:r>
              <a:rPr lang="en-US" dirty="0"/>
              <a:t>Whistleblowers seeking a discreet method to communicate confidential reports while avoiding surveillance.</a:t>
            </a:r>
          </a:p>
          <a:p>
            <a:r>
              <a:rPr lang="en-US" dirty="0"/>
              <a:t>Digital Forensics &amp; Law Enforcement Agencies</a:t>
            </a:r>
          </a:p>
          <a:p>
            <a:pPr lvl="1"/>
            <a:r>
              <a:rPr lang="en-US" dirty="0"/>
              <a:t>Forensic analysts investigating hidden data within digital media to uncover potential cybercrimes.</a:t>
            </a:r>
          </a:p>
          <a:p>
            <a:r>
              <a:rPr lang="en-US" dirty="0"/>
              <a:t>Privacy Advocates &amp; Digital Rights Activists</a:t>
            </a:r>
          </a:p>
          <a:p>
            <a:pPr lvl="1"/>
            <a:r>
              <a:rPr lang="en-US" dirty="0"/>
              <a:t>Individuals advocating for data privacy, anonymity, and protection against surveillance.</a:t>
            </a:r>
          </a:p>
          <a:p>
            <a:pPr lvl="1"/>
            <a:r>
              <a:rPr lang="en-US" dirty="0"/>
              <a:t>Civil rights organizations ensuring secure communication for individuals in high-risk environments.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7F3FE-E429-E1FB-C2FE-867B66E17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90527"/>
            <a:ext cx="4336062" cy="46736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86378E-9E7B-A326-F19A-341623D4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93" y="702156"/>
            <a:ext cx="6159349" cy="2038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F6F4C-4C88-61F5-3CB6-838BDE644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93" y="2257150"/>
            <a:ext cx="6159349" cy="2038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B2FDA5-2E7E-BC51-2C5D-F49D67AD8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622" y="4206496"/>
            <a:ext cx="2803020" cy="2158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2EF07C-A7F5-0C01-6BFD-B4D6EDEC1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293" y="4206496"/>
            <a:ext cx="2803021" cy="21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This image-based steganography project provides a secure and efficient method for embedding confidential messages within digital images. </a:t>
            </a:r>
          </a:p>
          <a:p>
            <a:pPr algn="just"/>
            <a:r>
              <a:rPr lang="en-US" sz="2000" dirty="0"/>
              <a:t>By integrating OpenCV for image processing and passcode-based authentication, it enhances data security while maintaining visual integrity. </a:t>
            </a:r>
          </a:p>
          <a:p>
            <a:pPr algn="just"/>
            <a:r>
              <a:rPr lang="en-US" sz="2000" dirty="0"/>
              <a:t>With applications in cybersecurity, intelligence, and digital forensics, this project serves as a foundation for advanced covert communication systems. </a:t>
            </a:r>
          </a:p>
          <a:p>
            <a:pPr algn="just"/>
            <a:r>
              <a:rPr lang="en-US" sz="2000" dirty="0"/>
              <a:t>Future improvements, such as enhanced encryption and AI-driven steganalysis resistance, can further strengthen its effectiveness in secure data transmission.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https://github.com/Sowbathi/MyStego.git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78</TotalTime>
  <Words>604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SOWBATHI B</cp:lastModifiedBy>
  <cp:revision>28</cp:revision>
  <dcterms:created xsi:type="dcterms:W3CDTF">2021-05-26T16:50:10Z</dcterms:created>
  <dcterms:modified xsi:type="dcterms:W3CDTF">2025-02-18T23:56:39Z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