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tmp" ContentType="image/tmp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8" d="100"/>
          <a:sy n="8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972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311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260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0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12700"/>
            <a:ext cx="12192000" cy="6845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1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203200" y="0"/>
            <a:ext cx="889000" cy="1828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2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633861" y="461304"/>
            <a:ext cx="1549400" cy="6349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943903" y="298406"/>
            <a:ext cx="7426324" cy="609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800" b="0" i="0">
              <a:solidFill>
                <a:schemeClr val="tx1"/>
              </a:solidFill>
              <a:latin typeface="Georgia" pitchFamily="0" charset="0"/>
              <a:cs typeface="Georgia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47711" y="1688559"/>
            <a:ext cx="11896576" cy="3987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9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1298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12700"/>
            <a:ext cx="12192000" cy="6845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203200" y="0"/>
            <a:ext cx="889000" cy="1828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26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633861" y="461304"/>
            <a:ext cx="1549400" cy="6349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15362" y="1186603"/>
            <a:ext cx="7788909" cy="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 xmlns:a="http://schemas.openxmlformats.org/drawingml/2006/main"/>
          <a:ln xmlns:a="http://schemas.openxmlformats.org/drawingml/2006/main" w="8466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44600" y="557250"/>
            <a:ext cx="3810000" cy="584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FFBF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2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260431" y="666465"/>
            <a:ext cx="3693306" cy="38018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231900" y="544550"/>
            <a:ext cx="9728200" cy="5892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27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77824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33428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7858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8788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2839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02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094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9496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665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28643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2700"/>
            <a:ext cx="12192000" cy="68453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03200" y="0"/>
            <a:ext cx="889000" cy="18288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0633861" y="461304"/>
            <a:ext cx="1549400" cy="6349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" name="文本框"/>
          <p:cNvSpPr>
            <a:spLocks noGrp="1"/>
          </p:cNvSpPr>
          <p:nvPr>
            <p:ph type="title"/>
          </p:nvPr>
        </p:nvSpPr>
        <p:spPr>
          <a:xfrm rot="0">
            <a:off x="943903" y="298406"/>
            <a:ext cx="7426324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3800" b="0" i="0">
              <a:solidFill>
                <a:schemeClr val="tx1"/>
              </a:solidFill>
              <a:latin typeface="Georgia" pitchFamily="0" charset="0"/>
              <a:cs typeface="Georgia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body" idx="1"/>
          </p:nvPr>
        </p:nvSpPr>
        <p:spPr>
          <a:xfrm rot="0">
            <a:off x="147711" y="1688559"/>
            <a:ext cx="11896576" cy="398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9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sldNum" idx="7"/>
          </p:nvPr>
        </p:nvSpPr>
        <p:spPr>
          <a:xfrm rot="0">
            <a:off x="877824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8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9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0.png"/><Relationship Id="rId2" Type="http://schemas.openxmlformats.org/officeDocument/2006/relationships/image" Target="../media/21.tmp"/><Relationship Id="rId3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22.png"/><Relationship Id="rId2" Type="http://schemas.openxmlformats.org/officeDocument/2006/relationships/image" Target="../media/16.png"/><Relationship Id="rId3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23.png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5.png"/><Relationship Id="rId5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png"/><Relationship Id="rId3" Type="http://schemas.openxmlformats.org/officeDocument/2006/relationships/image" Target="../media/9.png"/><Relationship Id="rId4" Type="http://schemas.openxmlformats.org/officeDocument/2006/relationships/image" Target="../media/10.png"/><Relationship Id="rId5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15.png"/><Relationship Id="rId3" Type="http://schemas.openxmlformats.org/officeDocument/2006/relationships/image" Target="../media/16.png"/><Relationship Id="rId4" Type="http://schemas.openxmlformats.org/officeDocument/2006/relationships/image" Target="../media/17.png"/><Relationship Id="rId5" Type="http://schemas.openxmlformats.org/officeDocument/2006/relationships/image" Target="../media/17.png"/><Relationship Id="rId6" Type="http://schemas.openxmlformats.org/officeDocument/2006/relationships/image" Target="../media/18.png"/><Relationship Id="rId7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"/>
          <p:cNvGrpSpPr>
            <a:grpSpLocks/>
          </p:cNvGrpSpPr>
          <p:nvPr/>
        </p:nvGrpSpPr>
        <p:grpSpPr>
          <a:xfrm>
            <a:off x="1317690" y="408972"/>
            <a:ext cx="8643825" cy="754069"/>
            <a:chOff x="1317690" y="408972"/>
            <a:chExt cx="8643825" cy="754069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1317690" y="408972"/>
              <a:ext cx="8629650" cy="749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1350915" y="556616"/>
              <a:ext cx="8610599" cy="6064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31" y="2288"/>
                  </a:moveTo>
                  <a:lnTo>
                    <a:pt x="261" y="2288"/>
                  </a:lnTo>
                  <a:lnTo>
                    <a:pt x="343" y="2285"/>
                  </a:lnTo>
                  <a:lnTo>
                    <a:pt x="483" y="2259"/>
                  </a:lnTo>
                  <a:lnTo>
                    <a:pt x="586" y="2200"/>
                  </a:lnTo>
                  <a:lnTo>
                    <a:pt x="723" y="2008"/>
                  </a:lnTo>
                  <a:lnTo>
                    <a:pt x="731" y="2288"/>
                  </a:lnTo>
                  <a:lnTo>
                    <a:pt x="731" y="2288"/>
                  </a:lnTo>
                </a:path>
                <a:path w="21600" h="21600">
                  <a:moveTo>
                    <a:pt x="33" y="3877"/>
                  </a:moveTo>
                  <a:lnTo>
                    <a:pt x="20" y="3524"/>
                  </a:lnTo>
                  <a:lnTo>
                    <a:pt x="35" y="2221"/>
                  </a:lnTo>
                  <a:lnTo>
                    <a:pt x="227" y="2282"/>
                  </a:lnTo>
                  <a:lnTo>
                    <a:pt x="731" y="2288"/>
                  </a:lnTo>
                  <a:lnTo>
                    <a:pt x="738" y="2429"/>
                  </a:lnTo>
                  <a:lnTo>
                    <a:pt x="723" y="3332"/>
                  </a:lnTo>
                  <a:lnTo>
                    <a:pt x="720" y="3825"/>
                  </a:lnTo>
                  <a:lnTo>
                    <a:pt x="97" y="3825"/>
                  </a:lnTo>
                  <a:lnTo>
                    <a:pt x="33" y="3877"/>
                  </a:lnTo>
                  <a:lnTo>
                    <a:pt x="33" y="3877"/>
                  </a:lnTo>
                </a:path>
                <a:path w="21600" h="21600">
                  <a:moveTo>
                    <a:pt x="0" y="16724"/>
                  </a:moveTo>
                  <a:lnTo>
                    <a:pt x="14" y="15103"/>
                  </a:lnTo>
                  <a:lnTo>
                    <a:pt x="47" y="15020"/>
                  </a:lnTo>
                  <a:lnTo>
                    <a:pt x="74" y="14918"/>
                  </a:lnTo>
                  <a:lnTo>
                    <a:pt x="129" y="13588"/>
                  </a:lnTo>
                  <a:lnTo>
                    <a:pt x="129" y="6431"/>
                  </a:lnTo>
                  <a:lnTo>
                    <a:pt x="129" y="4269"/>
                  </a:lnTo>
                  <a:lnTo>
                    <a:pt x="126" y="4038"/>
                  </a:lnTo>
                  <a:lnTo>
                    <a:pt x="124" y="3955"/>
                  </a:lnTo>
                  <a:lnTo>
                    <a:pt x="118" y="3868"/>
                  </a:lnTo>
                  <a:lnTo>
                    <a:pt x="110" y="3825"/>
                  </a:lnTo>
                  <a:lnTo>
                    <a:pt x="720" y="3825"/>
                  </a:lnTo>
                  <a:lnTo>
                    <a:pt x="718" y="3975"/>
                  </a:lnTo>
                  <a:lnTo>
                    <a:pt x="381" y="3975"/>
                  </a:lnTo>
                  <a:lnTo>
                    <a:pt x="360" y="3976"/>
                  </a:lnTo>
                  <a:lnTo>
                    <a:pt x="298" y="5259"/>
                  </a:lnTo>
                  <a:lnTo>
                    <a:pt x="287" y="8310"/>
                  </a:lnTo>
                  <a:lnTo>
                    <a:pt x="625" y="8325"/>
                  </a:lnTo>
                  <a:lnTo>
                    <a:pt x="633" y="8439"/>
                  </a:lnTo>
                  <a:lnTo>
                    <a:pt x="606" y="10012"/>
                  </a:lnTo>
                  <a:lnTo>
                    <a:pt x="377" y="10012"/>
                  </a:lnTo>
                  <a:lnTo>
                    <a:pt x="355" y="10019"/>
                  </a:lnTo>
                  <a:lnTo>
                    <a:pt x="279" y="13868"/>
                  </a:lnTo>
                  <a:lnTo>
                    <a:pt x="279" y="14279"/>
                  </a:lnTo>
                  <a:lnTo>
                    <a:pt x="279" y="14509"/>
                  </a:lnTo>
                  <a:lnTo>
                    <a:pt x="375" y="14874"/>
                  </a:lnTo>
                  <a:lnTo>
                    <a:pt x="728" y="14874"/>
                  </a:lnTo>
                  <a:lnTo>
                    <a:pt x="723" y="15333"/>
                  </a:lnTo>
                  <a:lnTo>
                    <a:pt x="715" y="16287"/>
                  </a:lnTo>
                  <a:lnTo>
                    <a:pt x="704" y="16454"/>
                  </a:lnTo>
                  <a:lnTo>
                    <a:pt x="233" y="16454"/>
                  </a:lnTo>
                  <a:lnTo>
                    <a:pt x="178" y="16471"/>
                  </a:lnTo>
                  <a:lnTo>
                    <a:pt x="118" y="16521"/>
                  </a:lnTo>
                  <a:lnTo>
                    <a:pt x="61" y="16606"/>
                  </a:lnTo>
                  <a:lnTo>
                    <a:pt x="0" y="16724"/>
                  </a:lnTo>
                  <a:lnTo>
                    <a:pt x="0" y="16724"/>
                  </a:lnTo>
                </a:path>
                <a:path w="21600" h="21600">
                  <a:moveTo>
                    <a:pt x="586" y="6431"/>
                  </a:moveTo>
                  <a:lnTo>
                    <a:pt x="588" y="5259"/>
                  </a:lnTo>
                  <a:lnTo>
                    <a:pt x="588" y="4735"/>
                  </a:lnTo>
                  <a:lnTo>
                    <a:pt x="587" y="4458"/>
                  </a:lnTo>
                  <a:lnTo>
                    <a:pt x="580" y="4333"/>
                  </a:lnTo>
                  <a:lnTo>
                    <a:pt x="575" y="4205"/>
                  </a:lnTo>
                  <a:lnTo>
                    <a:pt x="476" y="3996"/>
                  </a:lnTo>
                  <a:lnTo>
                    <a:pt x="381" y="3975"/>
                  </a:lnTo>
                  <a:lnTo>
                    <a:pt x="718" y="3975"/>
                  </a:lnTo>
                  <a:lnTo>
                    <a:pt x="715" y="4275"/>
                  </a:lnTo>
                  <a:lnTo>
                    <a:pt x="707" y="5259"/>
                  </a:lnTo>
                  <a:lnTo>
                    <a:pt x="702" y="6283"/>
                  </a:lnTo>
                  <a:lnTo>
                    <a:pt x="586" y="6431"/>
                  </a:lnTo>
                  <a:lnTo>
                    <a:pt x="586" y="6431"/>
                  </a:lnTo>
                </a:path>
                <a:path w="21600" h="21600">
                  <a:moveTo>
                    <a:pt x="625" y="8325"/>
                  </a:moveTo>
                  <a:lnTo>
                    <a:pt x="420" y="8325"/>
                  </a:lnTo>
                  <a:lnTo>
                    <a:pt x="452" y="8309"/>
                  </a:lnTo>
                  <a:lnTo>
                    <a:pt x="497" y="8262"/>
                  </a:lnTo>
                  <a:lnTo>
                    <a:pt x="550" y="8182"/>
                  </a:lnTo>
                  <a:lnTo>
                    <a:pt x="613" y="8070"/>
                  </a:lnTo>
                  <a:lnTo>
                    <a:pt x="625" y="8325"/>
                  </a:lnTo>
                  <a:lnTo>
                    <a:pt x="625" y="8325"/>
                  </a:lnTo>
                </a:path>
                <a:path w="21600" h="21600">
                  <a:moveTo>
                    <a:pt x="605" y="10078"/>
                  </a:moveTo>
                  <a:lnTo>
                    <a:pt x="377" y="10012"/>
                  </a:lnTo>
                  <a:lnTo>
                    <a:pt x="606" y="10012"/>
                  </a:lnTo>
                  <a:lnTo>
                    <a:pt x="605" y="10078"/>
                  </a:lnTo>
                  <a:lnTo>
                    <a:pt x="605" y="10078"/>
                  </a:lnTo>
                </a:path>
                <a:path w="21600" h="21600">
                  <a:moveTo>
                    <a:pt x="728" y="14874"/>
                  </a:moveTo>
                  <a:lnTo>
                    <a:pt x="375" y="14874"/>
                  </a:lnTo>
                  <a:lnTo>
                    <a:pt x="432" y="14866"/>
                  </a:lnTo>
                  <a:lnTo>
                    <a:pt x="479" y="14838"/>
                  </a:lnTo>
                  <a:lnTo>
                    <a:pt x="586" y="14501"/>
                  </a:lnTo>
                  <a:lnTo>
                    <a:pt x="638" y="12954"/>
                  </a:lnTo>
                  <a:lnTo>
                    <a:pt x="644" y="12312"/>
                  </a:lnTo>
                  <a:lnTo>
                    <a:pt x="742" y="12150"/>
                  </a:lnTo>
                  <a:lnTo>
                    <a:pt x="756" y="12539"/>
                  </a:lnTo>
                  <a:lnTo>
                    <a:pt x="745" y="13473"/>
                  </a:lnTo>
                  <a:lnTo>
                    <a:pt x="734" y="14390"/>
                  </a:lnTo>
                  <a:lnTo>
                    <a:pt x="728" y="14874"/>
                  </a:lnTo>
                  <a:lnTo>
                    <a:pt x="728" y="14874"/>
                  </a:lnTo>
                </a:path>
                <a:path w="21600" h="21600">
                  <a:moveTo>
                    <a:pt x="697" y="16607"/>
                  </a:moveTo>
                  <a:lnTo>
                    <a:pt x="313" y="16463"/>
                  </a:lnTo>
                  <a:lnTo>
                    <a:pt x="233" y="16454"/>
                  </a:lnTo>
                  <a:lnTo>
                    <a:pt x="704" y="16454"/>
                  </a:lnTo>
                  <a:lnTo>
                    <a:pt x="697" y="16607"/>
                  </a:lnTo>
                  <a:lnTo>
                    <a:pt x="697" y="16607"/>
                  </a:lnTo>
                </a:path>
                <a:path w="21600" h="21600">
                  <a:moveTo>
                    <a:pt x="824" y="16495"/>
                  </a:moveTo>
                  <a:lnTo>
                    <a:pt x="839" y="15025"/>
                  </a:lnTo>
                  <a:lnTo>
                    <a:pt x="865" y="14982"/>
                  </a:lnTo>
                  <a:lnTo>
                    <a:pt x="883" y="14930"/>
                  </a:lnTo>
                  <a:lnTo>
                    <a:pt x="896" y="14865"/>
                  </a:lnTo>
                  <a:lnTo>
                    <a:pt x="903" y="14788"/>
                  </a:lnTo>
                  <a:lnTo>
                    <a:pt x="910" y="14673"/>
                  </a:lnTo>
                  <a:lnTo>
                    <a:pt x="916" y="14461"/>
                  </a:lnTo>
                  <a:lnTo>
                    <a:pt x="916" y="8523"/>
                  </a:lnTo>
                  <a:lnTo>
                    <a:pt x="911" y="8278"/>
                  </a:lnTo>
                  <a:lnTo>
                    <a:pt x="903" y="8157"/>
                  </a:lnTo>
                  <a:lnTo>
                    <a:pt x="898" y="8035"/>
                  </a:lnTo>
                  <a:lnTo>
                    <a:pt x="884" y="7971"/>
                  </a:lnTo>
                  <a:lnTo>
                    <a:pt x="837" y="7971"/>
                  </a:lnTo>
                  <a:lnTo>
                    <a:pt x="820" y="7661"/>
                  </a:lnTo>
                  <a:lnTo>
                    <a:pt x="828" y="6602"/>
                  </a:lnTo>
                  <a:lnTo>
                    <a:pt x="865" y="6508"/>
                  </a:lnTo>
                  <a:lnTo>
                    <a:pt x="903" y="6411"/>
                  </a:lnTo>
                  <a:lnTo>
                    <a:pt x="1027" y="6039"/>
                  </a:lnTo>
                  <a:lnTo>
                    <a:pt x="1065" y="5900"/>
                  </a:lnTo>
                  <a:lnTo>
                    <a:pt x="1091" y="6367"/>
                  </a:lnTo>
                  <a:lnTo>
                    <a:pt x="1087" y="6544"/>
                  </a:lnTo>
                  <a:lnTo>
                    <a:pt x="1083" y="6765"/>
                  </a:lnTo>
                  <a:lnTo>
                    <a:pt x="1079" y="7028"/>
                  </a:lnTo>
                  <a:lnTo>
                    <a:pt x="1075" y="7290"/>
                  </a:lnTo>
                  <a:lnTo>
                    <a:pt x="1072" y="7534"/>
                  </a:lnTo>
                  <a:lnTo>
                    <a:pt x="1070" y="7618"/>
                  </a:lnTo>
                  <a:lnTo>
                    <a:pt x="1055" y="7791"/>
                  </a:lnTo>
                  <a:lnTo>
                    <a:pt x="1901" y="7791"/>
                  </a:lnTo>
                  <a:lnTo>
                    <a:pt x="1908" y="8035"/>
                  </a:lnTo>
                  <a:lnTo>
                    <a:pt x="1237" y="8035"/>
                  </a:lnTo>
                  <a:lnTo>
                    <a:pt x="1215" y="8055"/>
                  </a:lnTo>
                  <a:lnTo>
                    <a:pt x="1107" y="8682"/>
                  </a:lnTo>
                  <a:lnTo>
                    <a:pt x="1069" y="10998"/>
                  </a:lnTo>
                  <a:lnTo>
                    <a:pt x="1065" y="12379"/>
                  </a:lnTo>
                  <a:lnTo>
                    <a:pt x="1062" y="14059"/>
                  </a:lnTo>
                  <a:lnTo>
                    <a:pt x="1062" y="14461"/>
                  </a:lnTo>
                  <a:lnTo>
                    <a:pt x="1064" y="14677"/>
                  </a:lnTo>
                  <a:lnTo>
                    <a:pt x="1069" y="14788"/>
                  </a:lnTo>
                  <a:lnTo>
                    <a:pt x="1072" y="14886"/>
                  </a:lnTo>
                  <a:lnTo>
                    <a:pt x="1082" y="14938"/>
                  </a:lnTo>
                  <a:lnTo>
                    <a:pt x="1161" y="14938"/>
                  </a:lnTo>
                  <a:lnTo>
                    <a:pt x="1172" y="15248"/>
                  </a:lnTo>
                  <a:lnTo>
                    <a:pt x="1154" y="16454"/>
                  </a:lnTo>
                  <a:lnTo>
                    <a:pt x="999" y="16454"/>
                  </a:lnTo>
                  <a:lnTo>
                    <a:pt x="952" y="16459"/>
                  </a:lnTo>
                  <a:lnTo>
                    <a:pt x="865" y="16490"/>
                  </a:lnTo>
                  <a:lnTo>
                    <a:pt x="824" y="16495"/>
                  </a:lnTo>
                  <a:lnTo>
                    <a:pt x="824" y="16495"/>
                  </a:lnTo>
                </a:path>
                <a:path w="21600" h="21600">
                  <a:moveTo>
                    <a:pt x="1901" y="7791"/>
                  </a:moveTo>
                  <a:lnTo>
                    <a:pt x="1055" y="7791"/>
                  </a:lnTo>
                  <a:lnTo>
                    <a:pt x="1068" y="7759"/>
                  </a:lnTo>
                  <a:lnTo>
                    <a:pt x="1070" y="7618"/>
                  </a:lnTo>
                  <a:lnTo>
                    <a:pt x="1128" y="6991"/>
                  </a:lnTo>
                  <a:lnTo>
                    <a:pt x="1188" y="6419"/>
                  </a:lnTo>
                  <a:lnTo>
                    <a:pt x="1237" y="6077"/>
                  </a:lnTo>
                  <a:lnTo>
                    <a:pt x="1271" y="5963"/>
                  </a:lnTo>
                  <a:lnTo>
                    <a:pt x="1309" y="5993"/>
                  </a:lnTo>
                  <a:lnTo>
                    <a:pt x="1406" y="6451"/>
                  </a:lnTo>
                  <a:lnTo>
                    <a:pt x="1476" y="7464"/>
                  </a:lnTo>
                  <a:lnTo>
                    <a:pt x="1890" y="7464"/>
                  </a:lnTo>
                  <a:lnTo>
                    <a:pt x="1901" y="7770"/>
                  </a:lnTo>
                  <a:lnTo>
                    <a:pt x="1901" y="7791"/>
                  </a:lnTo>
                  <a:lnTo>
                    <a:pt x="1901" y="7791"/>
                  </a:lnTo>
                </a:path>
                <a:path w="21600" h="21600">
                  <a:moveTo>
                    <a:pt x="1890" y="7464"/>
                  </a:moveTo>
                  <a:lnTo>
                    <a:pt x="1476" y="7464"/>
                  </a:lnTo>
                  <a:lnTo>
                    <a:pt x="1494" y="7288"/>
                  </a:lnTo>
                  <a:lnTo>
                    <a:pt x="1577" y="6553"/>
                  </a:lnTo>
                  <a:lnTo>
                    <a:pt x="1668" y="5999"/>
                  </a:lnTo>
                  <a:lnTo>
                    <a:pt x="1689" y="5963"/>
                  </a:lnTo>
                  <a:lnTo>
                    <a:pt x="1740" y="6014"/>
                  </a:lnTo>
                  <a:lnTo>
                    <a:pt x="1856" y="6799"/>
                  </a:lnTo>
                  <a:lnTo>
                    <a:pt x="1890" y="7464"/>
                  </a:lnTo>
                  <a:lnTo>
                    <a:pt x="1890" y="7464"/>
                  </a:lnTo>
                </a:path>
                <a:path w="21600" h="21600">
                  <a:moveTo>
                    <a:pt x="1055" y="7791"/>
                  </a:moveTo>
                  <a:lnTo>
                    <a:pt x="1070" y="7618"/>
                  </a:lnTo>
                  <a:lnTo>
                    <a:pt x="1068" y="7759"/>
                  </a:lnTo>
                  <a:lnTo>
                    <a:pt x="1055" y="7791"/>
                  </a:lnTo>
                  <a:lnTo>
                    <a:pt x="1055" y="7791"/>
                  </a:lnTo>
                </a:path>
                <a:path w="21600" h="21600">
                  <a:moveTo>
                    <a:pt x="1241" y="16781"/>
                  </a:moveTo>
                  <a:lnTo>
                    <a:pt x="1251" y="15280"/>
                  </a:lnTo>
                  <a:lnTo>
                    <a:pt x="1275" y="15175"/>
                  </a:lnTo>
                  <a:lnTo>
                    <a:pt x="1295" y="15066"/>
                  </a:lnTo>
                  <a:lnTo>
                    <a:pt x="1334" y="14059"/>
                  </a:lnTo>
                  <a:lnTo>
                    <a:pt x="1340" y="9929"/>
                  </a:lnTo>
                  <a:lnTo>
                    <a:pt x="1313" y="8505"/>
                  </a:lnTo>
                  <a:lnTo>
                    <a:pt x="1237" y="8035"/>
                  </a:lnTo>
                  <a:lnTo>
                    <a:pt x="1655" y="8035"/>
                  </a:lnTo>
                  <a:lnTo>
                    <a:pt x="1539" y="8551"/>
                  </a:lnTo>
                  <a:lnTo>
                    <a:pt x="1478" y="14059"/>
                  </a:lnTo>
                  <a:lnTo>
                    <a:pt x="1478" y="14441"/>
                  </a:lnTo>
                  <a:lnTo>
                    <a:pt x="1482" y="14649"/>
                  </a:lnTo>
                  <a:lnTo>
                    <a:pt x="1488" y="14788"/>
                  </a:lnTo>
                  <a:lnTo>
                    <a:pt x="1490" y="14880"/>
                  </a:lnTo>
                  <a:lnTo>
                    <a:pt x="1497" y="14938"/>
                  </a:lnTo>
                  <a:lnTo>
                    <a:pt x="1577" y="14938"/>
                  </a:lnTo>
                  <a:lnTo>
                    <a:pt x="1587" y="15243"/>
                  </a:lnTo>
                  <a:lnTo>
                    <a:pt x="1572" y="16454"/>
                  </a:lnTo>
                  <a:lnTo>
                    <a:pt x="1418" y="16454"/>
                  </a:lnTo>
                  <a:lnTo>
                    <a:pt x="1399" y="16460"/>
                  </a:lnTo>
                  <a:lnTo>
                    <a:pt x="1286" y="16665"/>
                  </a:lnTo>
                  <a:lnTo>
                    <a:pt x="1263" y="16721"/>
                  </a:lnTo>
                  <a:lnTo>
                    <a:pt x="1241" y="16781"/>
                  </a:lnTo>
                  <a:lnTo>
                    <a:pt x="1241" y="16781"/>
                  </a:lnTo>
                </a:path>
                <a:path w="21600" h="21600">
                  <a:moveTo>
                    <a:pt x="1661" y="16630"/>
                  </a:moveTo>
                  <a:lnTo>
                    <a:pt x="1674" y="15135"/>
                  </a:lnTo>
                  <a:lnTo>
                    <a:pt x="1697" y="15065"/>
                  </a:lnTo>
                  <a:lnTo>
                    <a:pt x="1715" y="14987"/>
                  </a:lnTo>
                  <a:lnTo>
                    <a:pt x="1751" y="14059"/>
                  </a:lnTo>
                  <a:lnTo>
                    <a:pt x="1758" y="9929"/>
                  </a:lnTo>
                  <a:lnTo>
                    <a:pt x="1731" y="8505"/>
                  </a:lnTo>
                  <a:lnTo>
                    <a:pt x="1655" y="8035"/>
                  </a:lnTo>
                  <a:lnTo>
                    <a:pt x="1908" y="8035"/>
                  </a:lnTo>
                  <a:lnTo>
                    <a:pt x="1914" y="8360"/>
                  </a:lnTo>
                  <a:lnTo>
                    <a:pt x="1918" y="8990"/>
                  </a:lnTo>
                  <a:lnTo>
                    <a:pt x="1918" y="9099"/>
                  </a:lnTo>
                  <a:lnTo>
                    <a:pt x="1908" y="10998"/>
                  </a:lnTo>
                  <a:lnTo>
                    <a:pt x="1904" y="12015"/>
                  </a:lnTo>
                  <a:lnTo>
                    <a:pt x="1899" y="12862"/>
                  </a:lnTo>
                  <a:lnTo>
                    <a:pt x="1897" y="13546"/>
                  </a:lnTo>
                  <a:lnTo>
                    <a:pt x="1897" y="14059"/>
                  </a:lnTo>
                  <a:lnTo>
                    <a:pt x="1897" y="14461"/>
                  </a:lnTo>
                  <a:lnTo>
                    <a:pt x="1917" y="14938"/>
                  </a:lnTo>
                  <a:lnTo>
                    <a:pt x="1996" y="14938"/>
                  </a:lnTo>
                  <a:lnTo>
                    <a:pt x="2008" y="15248"/>
                  </a:lnTo>
                  <a:lnTo>
                    <a:pt x="1989" y="16454"/>
                  </a:lnTo>
                  <a:lnTo>
                    <a:pt x="1835" y="16454"/>
                  </a:lnTo>
                  <a:lnTo>
                    <a:pt x="1815" y="16457"/>
                  </a:lnTo>
                  <a:lnTo>
                    <a:pt x="1705" y="16563"/>
                  </a:lnTo>
                  <a:lnTo>
                    <a:pt x="1683" y="16593"/>
                  </a:lnTo>
                  <a:lnTo>
                    <a:pt x="1661" y="16630"/>
                  </a:lnTo>
                  <a:lnTo>
                    <a:pt x="1661" y="16630"/>
                  </a:lnTo>
                </a:path>
                <a:path w="21600" h="21600">
                  <a:moveTo>
                    <a:pt x="1161" y="14938"/>
                  </a:moveTo>
                  <a:lnTo>
                    <a:pt x="1102" y="14938"/>
                  </a:lnTo>
                  <a:lnTo>
                    <a:pt x="1114" y="14931"/>
                  </a:lnTo>
                  <a:lnTo>
                    <a:pt x="1134" y="14903"/>
                  </a:lnTo>
                  <a:lnTo>
                    <a:pt x="1146" y="14897"/>
                  </a:lnTo>
                  <a:lnTo>
                    <a:pt x="1160" y="14897"/>
                  </a:lnTo>
                  <a:lnTo>
                    <a:pt x="1161" y="14938"/>
                  </a:lnTo>
                  <a:lnTo>
                    <a:pt x="1161" y="14938"/>
                  </a:lnTo>
                </a:path>
                <a:path w="21600" h="21600">
                  <a:moveTo>
                    <a:pt x="1577" y="14938"/>
                  </a:moveTo>
                  <a:lnTo>
                    <a:pt x="1519" y="14938"/>
                  </a:lnTo>
                  <a:lnTo>
                    <a:pt x="1530" y="14931"/>
                  </a:lnTo>
                  <a:lnTo>
                    <a:pt x="1550" y="14903"/>
                  </a:lnTo>
                  <a:lnTo>
                    <a:pt x="1560" y="14897"/>
                  </a:lnTo>
                  <a:lnTo>
                    <a:pt x="1576" y="14897"/>
                  </a:lnTo>
                  <a:lnTo>
                    <a:pt x="1577" y="14938"/>
                  </a:lnTo>
                  <a:lnTo>
                    <a:pt x="1577" y="14938"/>
                  </a:lnTo>
                </a:path>
                <a:path w="21600" h="21600">
                  <a:moveTo>
                    <a:pt x="1996" y="14938"/>
                  </a:moveTo>
                  <a:lnTo>
                    <a:pt x="1939" y="14938"/>
                  </a:lnTo>
                  <a:lnTo>
                    <a:pt x="1949" y="14931"/>
                  </a:lnTo>
                  <a:lnTo>
                    <a:pt x="1969" y="14903"/>
                  </a:lnTo>
                  <a:lnTo>
                    <a:pt x="1980" y="14897"/>
                  </a:lnTo>
                  <a:lnTo>
                    <a:pt x="1995" y="14897"/>
                  </a:lnTo>
                  <a:lnTo>
                    <a:pt x="1996" y="14938"/>
                  </a:lnTo>
                  <a:lnTo>
                    <a:pt x="1996" y="14938"/>
                  </a:lnTo>
                </a:path>
                <a:path w="21600" h="21600">
                  <a:moveTo>
                    <a:pt x="1153" y="16547"/>
                  </a:moveTo>
                  <a:lnTo>
                    <a:pt x="1040" y="16459"/>
                  </a:lnTo>
                  <a:lnTo>
                    <a:pt x="999" y="16454"/>
                  </a:lnTo>
                  <a:lnTo>
                    <a:pt x="1154" y="16454"/>
                  </a:lnTo>
                  <a:lnTo>
                    <a:pt x="1153" y="16547"/>
                  </a:lnTo>
                  <a:lnTo>
                    <a:pt x="1153" y="16547"/>
                  </a:lnTo>
                </a:path>
                <a:path w="21600" h="21600">
                  <a:moveTo>
                    <a:pt x="1571" y="16547"/>
                  </a:moveTo>
                  <a:lnTo>
                    <a:pt x="1463" y="16459"/>
                  </a:lnTo>
                  <a:lnTo>
                    <a:pt x="1418" y="16454"/>
                  </a:lnTo>
                  <a:lnTo>
                    <a:pt x="1572" y="16454"/>
                  </a:lnTo>
                  <a:lnTo>
                    <a:pt x="1571" y="16547"/>
                  </a:lnTo>
                  <a:lnTo>
                    <a:pt x="1571" y="16547"/>
                  </a:lnTo>
                </a:path>
                <a:path w="21600" h="21600">
                  <a:moveTo>
                    <a:pt x="1989" y="16542"/>
                  </a:moveTo>
                  <a:lnTo>
                    <a:pt x="1878" y="16459"/>
                  </a:lnTo>
                  <a:lnTo>
                    <a:pt x="1835" y="16454"/>
                  </a:lnTo>
                  <a:lnTo>
                    <a:pt x="1989" y="16454"/>
                  </a:lnTo>
                  <a:lnTo>
                    <a:pt x="1989" y="16542"/>
                  </a:lnTo>
                  <a:lnTo>
                    <a:pt x="1989" y="16542"/>
                  </a:lnTo>
                </a:path>
                <a:path w="21600" h="21600">
                  <a:moveTo>
                    <a:pt x="2070" y="21535"/>
                  </a:moveTo>
                  <a:lnTo>
                    <a:pt x="2083" y="20076"/>
                  </a:lnTo>
                  <a:lnTo>
                    <a:pt x="2113" y="20018"/>
                  </a:lnTo>
                  <a:lnTo>
                    <a:pt x="2131" y="19961"/>
                  </a:lnTo>
                  <a:lnTo>
                    <a:pt x="2137" y="19905"/>
                  </a:lnTo>
                  <a:lnTo>
                    <a:pt x="2144" y="19854"/>
                  </a:lnTo>
                  <a:lnTo>
                    <a:pt x="2150" y="19755"/>
                  </a:lnTo>
                  <a:lnTo>
                    <a:pt x="2153" y="19609"/>
                  </a:lnTo>
                  <a:lnTo>
                    <a:pt x="2155" y="19468"/>
                  </a:lnTo>
                  <a:lnTo>
                    <a:pt x="2157" y="19232"/>
                  </a:lnTo>
                  <a:lnTo>
                    <a:pt x="2157" y="18504"/>
                  </a:lnTo>
                  <a:lnTo>
                    <a:pt x="2157" y="17987"/>
                  </a:lnTo>
                  <a:lnTo>
                    <a:pt x="2158" y="17620"/>
                  </a:lnTo>
                  <a:lnTo>
                    <a:pt x="2158" y="17284"/>
                  </a:lnTo>
                  <a:lnTo>
                    <a:pt x="2160" y="15475"/>
                  </a:lnTo>
                  <a:lnTo>
                    <a:pt x="2160" y="8546"/>
                  </a:lnTo>
                  <a:lnTo>
                    <a:pt x="2155" y="8278"/>
                  </a:lnTo>
                  <a:lnTo>
                    <a:pt x="2149" y="8157"/>
                  </a:lnTo>
                  <a:lnTo>
                    <a:pt x="2142" y="8035"/>
                  </a:lnTo>
                  <a:lnTo>
                    <a:pt x="2128" y="7971"/>
                  </a:lnTo>
                  <a:lnTo>
                    <a:pt x="2081" y="7971"/>
                  </a:lnTo>
                  <a:lnTo>
                    <a:pt x="2065" y="7661"/>
                  </a:lnTo>
                  <a:lnTo>
                    <a:pt x="2072" y="6602"/>
                  </a:lnTo>
                  <a:lnTo>
                    <a:pt x="2110" y="6508"/>
                  </a:lnTo>
                  <a:lnTo>
                    <a:pt x="2147" y="6411"/>
                  </a:lnTo>
                  <a:lnTo>
                    <a:pt x="2245" y="6124"/>
                  </a:lnTo>
                  <a:lnTo>
                    <a:pt x="2311" y="5900"/>
                  </a:lnTo>
                  <a:lnTo>
                    <a:pt x="2334" y="6352"/>
                  </a:lnTo>
                  <a:lnTo>
                    <a:pt x="2331" y="6515"/>
                  </a:lnTo>
                  <a:lnTo>
                    <a:pt x="2329" y="6712"/>
                  </a:lnTo>
                  <a:lnTo>
                    <a:pt x="2324" y="6944"/>
                  </a:lnTo>
                  <a:lnTo>
                    <a:pt x="2322" y="7171"/>
                  </a:lnTo>
                  <a:lnTo>
                    <a:pt x="2320" y="7334"/>
                  </a:lnTo>
                  <a:lnTo>
                    <a:pt x="2305" y="7490"/>
                  </a:lnTo>
                  <a:lnTo>
                    <a:pt x="2317" y="7504"/>
                  </a:lnTo>
                  <a:lnTo>
                    <a:pt x="2709" y="7504"/>
                  </a:lnTo>
                  <a:lnTo>
                    <a:pt x="2727" y="7829"/>
                  </a:lnTo>
                  <a:lnTo>
                    <a:pt x="2738" y="8097"/>
                  </a:lnTo>
                  <a:lnTo>
                    <a:pt x="2450" y="8097"/>
                  </a:lnTo>
                  <a:lnTo>
                    <a:pt x="2438" y="8113"/>
                  </a:lnTo>
                  <a:lnTo>
                    <a:pt x="2349" y="8646"/>
                  </a:lnTo>
                  <a:lnTo>
                    <a:pt x="2312" y="10324"/>
                  </a:lnTo>
                  <a:lnTo>
                    <a:pt x="2308" y="11711"/>
                  </a:lnTo>
                  <a:lnTo>
                    <a:pt x="2306" y="13138"/>
                  </a:lnTo>
                  <a:lnTo>
                    <a:pt x="2305" y="14611"/>
                  </a:lnTo>
                  <a:lnTo>
                    <a:pt x="2315" y="14666"/>
                  </a:lnTo>
                  <a:lnTo>
                    <a:pt x="2416" y="14910"/>
                  </a:lnTo>
                  <a:lnTo>
                    <a:pt x="2432" y="14917"/>
                  </a:lnTo>
                  <a:lnTo>
                    <a:pt x="2673" y="14917"/>
                  </a:lnTo>
                  <a:lnTo>
                    <a:pt x="2668" y="14973"/>
                  </a:lnTo>
                  <a:lnTo>
                    <a:pt x="2630" y="15475"/>
                  </a:lnTo>
                  <a:lnTo>
                    <a:pt x="2587" y="15909"/>
                  </a:lnTo>
                  <a:lnTo>
                    <a:pt x="2542" y="16258"/>
                  </a:lnTo>
                  <a:lnTo>
                    <a:pt x="2499" y="16485"/>
                  </a:lnTo>
                  <a:lnTo>
                    <a:pt x="2293" y="16485"/>
                  </a:lnTo>
                  <a:lnTo>
                    <a:pt x="2292" y="16592"/>
                  </a:lnTo>
                  <a:lnTo>
                    <a:pt x="2293" y="16598"/>
                  </a:lnTo>
                  <a:lnTo>
                    <a:pt x="2305" y="18504"/>
                  </a:lnTo>
                  <a:lnTo>
                    <a:pt x="2306" y="18908"/>
                  </a:lnTo>
                  <a:lnTo>
                    <a:pt x="2308" y="19232"/>
                  </a:lnTo>
                  <a:lnTo>
                    <a:pt x="2311" y="19471"/>
                  </a:lnTo>
                  <a:lnTo>
                    <a:pt x="2315" y="19629"/>
                  </a:lnTo>
                  <a:lnTo>
                    <a:pt x="2322" y="19790"/>
                  </a:lnTo>
                  <a:lnTo>
                    <a:pt x="2335" y="19869"/>
                  </a:lnTo>
                  <a:lnTo>
                    <a:pt x="2416" y="19869"/>
                  </a:lnTo>
                  <a:lnTo>
                    <a:pt x="2430" y="20160"/>
                  </a:lnTo>
                  <a:lnTo>
                    <a:pt x="2414" y="21342"/>
                  </a:lnTo>
                  <a:lnTo>
                    <a:pt x="2254" y="21342"/>
                  </a:lnTo>
                  <a:lnTo>
                    <a:pt x="2227" y="21347"/>
                  </a:lnTo>
                  <a:lnTo>
                    <a:pt x="2203" y="21359"/>
                  </a:lnTo>
                  <a:lnTo>
                    <a:pt x="2178" y="21376"/>
                  </a:lnTo>
                  <a:lnTo>
                    <a:pt x="2155" y="21406"/>
                  </a:lnTo>
                  <a:lnTo>
                    <a:pt x="2070" y="21535"/>
                  </a:lnTo>
                  <a:lnTo>
                    <a:pt x="2070" y="21535"/>
                  </a:lnTo>
                </a:path>
                <a:path w="21600" h="21600">
                  <a:moveTo>
                    <a:pt x="2709" y="7504"/>
                  </a:moveTo>
                  <a:lnTo>
                    <a:pt x="2317" y="7504"/>
                  </a:lnTo>
                  <a:lnTo>
                    <a:pt x="2320" y="7359"/>
                  </a:lnTo>
                  <a:lnTo>
                    <a:pt x="2412" y="6396"/>
                  </a:lnTo>
                  <a:lnTo>
                    <a:pt x="2475" y="6029"/>
                  </a:lnTo>
                  <a:lnTo>
                    <a:pt x="2520" y="6068"/>
                  </a:lnTo>
                  <a:lnTo>
                    <a:pt x="2638" y="6642"/>
                  </a:lnTo>
                  <a:lnTo>
                    <a:pt x="2709" y="7504"/>
                  </a:lnTo>
                  <a:lnTo>
                    <a:pt x="2709" y="7504"/>
                  </a:lnTo>
                </a:path>
                <a:path w="21600" h="21600">
                  <a:moveTo>
                    <a:pt x="2317" y="7504"/>
                  </a:moveTo>
                  <a:lnTo>
                    <a:pt x="2305" y="7490"/>
                  </a:lnTo>
                  <a:lnTo>
                    <a:pt x="2320" y="7334"/>
                  </a:lnTo>
                  <a:lnTo>
                    <a:pt x="2320" y="7359"/>
                  </a:lnTo>
                  <a:lnTo>
                    <a:pt x="2317" y="7504"/>
                  </a:lnTo>
                  <a:lnTo>
                    <a:pt x="2317" y="7504"/>
                  </a:lnTo>
                </a:path>
                <a:path w="21600" h="21600">
                  <a:moveTo>
                    <a:pt x="2673" y="14917"/>
                  </a:moveTo>
                  <a:lnTo>
                    <a:pt x="2432" y="14917"/>
                  </a:lnTo>
                  <a:lnTo>
                    <a:pt x="2476" y="14863"/>
                  </a:lnTo>
                  <a:lnTo>
                    <a:pt x="2514" y="14699"/>
                  </a:lnTo>
                  <a:lnTo>
                    <a:pt x="2596" y="13569"/>
                  </a:lnTo>
                  <a:lnTo>
                    <a:pt x="2627" y="11616"/>
                  </a:lnTo>
                  <a:lnTo>
                    <a:pt x="2626" y="11127"/>
                  </a:lnTo>
                  <a:lnTo>
                    <a:pt x="2603" y="9808"/>
                  </a:lnTo>
                  <a:lnTo>
                    <a:pt x="2538" y="8552"/>
                  </a:lnTo>
                  <a:lnTo>
                    <a:pt x="2450" y="8097"/>
                  </a:lnTo>
                  <a:lnTo>
                    <a:pt x="2738" y="8097"/>
                  </a:lnTo>
                  <a:lnTo>
                    <a:pt x="2776" y="9509"/>
                  </a:lnTo>
                  <a:lnTo>
                    <a:pt x="2785" y="10827"/>
                  </a:lnTo>
                  <a:lnTo>
                    <a:pt x="2783" y="11606"/>
                  </a:lnTo>
                  <a:lnTo>
                    <a:pt x="2773" y="12356"/>
                  </a:lnTo>
                  <a:lnTo>
                    <a:pt x="2756" y="13077"/>
                  </a:lnTo>
                  <a:lnTo>
                    <a:pt x="2731" y="13765"/>
                  </a:lnTo>
                  <a:lnTo>
                    <a:pt x="2702" y="14401"/>
                  </a:lnTo>
                  <a:lnTo>
                    <a:pt x="2673" y="14917"/>
                  </a:lnTo>
                  <a:lnTo>
                    <a:pt x="2673" y="14917"/>
                  </a:lnTo>
                </a:path>
                <a:path w="21600" h="21600">
                  <a:moveTo>
                    <a:pt x="2293" y="16598"/>
                  </a:moveTo>
                  <a:lnTo>
                    <a:pt x="2292" y="16592"/>
                  </a:lnTo>
                  <a:lnTo>
                    <a:pt x="2293" y="16485"/>
                  </a:lnTo>
                  <a:lnTo>
                    <a:pt x="2293" y="16598"/>
                  </a:lnTo>
                  <a:lnTo>
                    <a:pt x="2293" y="16598"/>
                  </a:lnTo>
                </a:path>
                <a:path w="21600" h="21600">
                  <a:moveTo>
                    <a:pt x="2391" y="16708"/>
                  </a:moveTo>
                  <a:lnTo>
                    <a:pt x="2293" y="16598"/>
                  </a:lnTo>
                  <a:lnTo>
                    <a:pt x="2293" y="16485"/>
                  </a:lnTo>
                  <a:lnTo>
                    <a:pt x="2499" y="16485"/>
                  </a:lnTo>
                  <a:lnTo>
                    <a:pt x="2493" y="16508"/>
                  </a:lnTo>
                  <a:lnTo>
                    <a:pt x="2444" y="16656"/>
                  </a:lnTo>
                  <a:lnTo>
                    <a:pt x="2391" y="16708"/>
                  </a:lnTo>
                  <a:lnTo>
                    <a:pt x="2391" y="16708"/>
                  </a:lnTo>
                </a:path>
                <a:path w="21600" h="21600">
                  <a:moveTo>
                    <a:pt x="2416" y="19869"/>
                  </a:moveTo>
                  <a:lnTo>
                    <a:pt x="2354" y="19869"/>
                  </a:lnTo>
                  <a:lnTo>
                    <a:pt x="2416" y="19843"/>
                  </a:lnTo>
                  <a:lnTo>
                    <a:pt x="2416" y="19869"/>
                  </a:lnTo>
                  <a:lnTo>
                    <a:pt x="2416" y="19869"/>
                  </a:lnTo>
                </a:path>
                <a:path w="21600" h="21600">
                  <a:moveTo>
                    <a:pt x="2861" y="2070"/>
                  </a:moveTo>
                  <a:lnTo>
                    <a:pt x="2837" y="1868"/>
                  </a:lnTo>
                  <a:lnTo>
                    <a:pt x="2848" y="710"/>
                  </a:lnTo>
                  <a:lnTo>
                    <a:pt x="2917" y="555"/>
                  </a:lnTo>
                  <a:lnTo>
                    <a:pt x="2981" y="387"/>
                  </a:lnTo>
                  <a:lnTo>
                    <a:pt x="3043" y="201"/>
                  </a:lnTo>
                  <a:lnTo>
                    <a:pt x="3100" y="0"/>
                  </a:lnTo>
                  <a:lnTo>
                    <a:pt x="3123" y="662"/>
                  </a:lnTo>
                  <a:lnTo>
                    <a:pt x="3114" y="1114"/>
                  </a:lnTo>
                  <a:lnTo>
                    <a:pt x="3105" y="2018"/>
                  </a:lnTo>
                  <a:lnTo>
                    <a:pt x="2896" y="2018"/>
                  </a:lnTo>
                  <a:lnTo>
                    <a:pt x="2882" y="2035"/>
                  </a:lnTo>
                  <a:lnTo>
                    <a:pt x="2861" y="2070"/>
                  </a:lnTo>
                  <a:lnTo>
                    <a:pt x="2861" y="2070"/>
                  </a:lnTo>
                </a:path>
                <a:path w="21600" h="21600">
                  <a:moveTo>
                    <a:pt x="2839" y="16776"/>
                  </a:moveTo>
                  <a:lnTo>
                    <a:pt x="2850" y="15286"/>
                  </a:lnTo>
                  <a:lnTo>
                    <a:pt x="2873" y="15182"/>
                  </a:lnTo>
                  <a:lnTo>
                    <a:pt x="2891" y="15081"/>
                  </a:lnTo>
                  <a:lnTo>
                    <a:pt x="2931" y="13653"/>
                  </a:lnTo>
                  <a:lnTo>
                    <a:pt x="2931" y="2453"/>
                  </a:lnTo>
                  <a:lnTo>
                    <a:pt x="2931" y="2223"/>
                  </a:lnTo>
                  <a:lnTo>
                    <a:pt x="2926" y="2141"/>
                  </a:lnTo>
                  <a:lnTo>
                    <a:pt x="2921" y="2060"/>
                  </a:lnTo>
                  <a:lnTo>
                    <a:pt x="2912" y="2018"/>
                  </a:lnTo>
                  <a:lnTo>
                    <a:pt x="3105" y="2018"/>
                  </a:lnTo>
                  <a:lnTo>
                    <a:pt x="3105" y="2070"/>
                  </a:lnTo>
                  <a:lnTo>
                    <a:pt x="3097" y="3407"/>
                  </a:lnTo>
                  <a:lnTo>
                    <a:pt x="3091" y="5247"/>
                  </a:lnTo>
                  <a:lnTo>
                    <a:pt x="3084" y="6922"/>
                  </a:lnTo>
                  <a:lnTo>
                    <a:pt x="3083" y="8643"/>
                  </a:lnTo>
                  <a:lnTo>
                    <a:pt x="3080" y="10406"/>
                  </a:lnTo>
                  <a:lnTo>
                    <a:pt x="3078" y="12212"/>
                  </a:lnTo>
                  <a:lnTo>
                    <a:pt x="3078" y="14422"/>
                  </a:lnTo>
                  <a:lnTo>
                    <a:pt x="3081" y="14661"/>
                  </a:lnTo>
                  <a:lnTo>
                    <a:pt x="3084" y="14770"/>
                  </a:lnTo>
                  <a:lnTo>
                    <a:pt x="3090" y="14883"/>
                  </a:lnTo>
                  <a:lnTo>
                    <a:pt x="3098" y="14938"/>
                  </a:lnTo>
                  <a:lnTo>
                    <a:pt x="3174" y="14938"/>
                  </a:lnTo>
                  <a:lnTo>
                    <a:pt x="3187" y="15243"/>
                  </a:lnTo>
                  <a:lnTo>
                    <a:pt x="3171" y="16454"/>
                  </a:lnTo>
                  <a:lnTo>
                    <a:pt x="3019" y="16454"/>
                  </a:lnTo>
                  <a:lnTo>
                    <a:pt x="2988" y="16474"/>
                  </a:lnTo>
                  <a:lnTo>
                    <a:pt x="2948" y="16534"/>
                  </a:lnTo>
                  <a:lnTo>
                    <a:pt x="2900" y="16635"/>
                  </a:lnTo>
                  <a:lnTo>
                    <a:pt x="2839" y="16776"/>
                  </a:lnTo>
                  <a:lnTo>
                    <a:pt x="2839" y="16776"/>
                  </a:lnTo>
                </a:path>
                <a:path w="21600" h="21600">
                  <a:moveTo>
                    <a:pt x="3174" y="14938"/>
                  </a:moveTo>
                  <a:lnTo>
                    <a:pt x="3106" y="14938"/>
                  </a:lnTo>
                  <a:lnTo>
                    <a:pt x="3174" y="14886"/>
                  </a:lnTo>
                  <a:lnTo>
                    <a:pt x="3174" y="14938"/>
                  </a:lnTo>
                  <a:lnTo>
                    <a:pt x="3174" y="14938"/>
                  </a:lnTo>
                </a:path>
                <a:path w="21600" h="21600">
                  <a:moveTo>
                    <a:pt x="3170" y="16526"/>
                  </a:moveTo>
                  <a:lnTo>
                    <a:pt x="3039" y="16458"/>
                  </a:lnTo>
                  <a:lnTo>
                    <a:pt x="3019" y="16454"/>
                  </a:lnTo>
                  <a:lnTo>
                    <a:pt x="3171" y="16454"/>
                  </a:lnTo>
                  <a:lnTo>
                    <a:pt x="3170" y="16526"/>
                  </a:lnTo>
                  <a:lnTo>
                    <a:pt x="3170" y="16526"/>
                  </a:lnTo>
                </a:path>
                <a:path w="21600" h="21600">
                  <a:moveTo>
                    <a:pt x="3519" y="16684"/>
                  </a:moveTo>
                  <a:lnTo>
                    <a:pt x="3393" y="16322"/>
                  </a:lnTo>
                  <a:lnTo>
                    <a:pt x="3293" y="15280"/>
                  </a:lnTo>
                  <a:lnTo>
                    <a:pt x="3228" y="13653"/>
                  </a:lnTo>
                  <a:lnTo>
                    <a:pt x="3206" y="11752"/>
                  </a:lnTo>
                  <a:lnTo>
                    <a:pt x="3206" y="11618"/>
                  </a:lnTo>
                  <a:lnTo>
                    <a:pt x="3209" y="10893"/>
                  </a:lnTo>
                  <a:lnTo>
                    <a:pt x="3234" y="9446"/>
                  </a:lnTo>
                  <a:lnTo>
                    <a:pt x="3280" y="8134"/>
                  </a:lnTo>
                  <a:lnTo>
                    <a:pt x="3347" y="7139"/>
                  </a:lnTo>
                  <a:lnTo>
                    <a:pt x="3431" y="6370"/>
                  </a:lnTo>
                  <a:lnTo>
                    <a:pt x="3525" y="6007"/>
                  </a:lnTo>
                  <a:lnTo>
                    <a:pt x="3576" y="5963"/>
                  </a:lnTo>
                  <a:lnTo>
                    <a:pt x="3620" y="5963"/>
                  </a:lnTo>
                  <a:lnTo>
                    <a:pt x="3738" y="6596"/>
                  </a:lnTo>
                  <a:lnTo>
                    <a:pt x="3822" y="7728"/>
                  </a:lnTo>
                  <a:lnTo>
                    <a:pt x="3530" y="7728"/>
                  </a:lnTo>
                  <a:lnTo>
                    <a:pt x="3496" y="7771"/>
                  </a:lnTo>
                  <a:lnTo>
                    <a:pt x="3414" y="8587"/>
                  </a:lnTo>
                  <a:lnTo>
                    <a:pt x="3372" y="10305"/>
                  </a:lnTo>
                  <a:lnTo>
                    <a:pt x="3370" y="11030"/>
                  </a:lnTo>
                  <a:lnTo>
                    <a:pt x="3372" y="11618"/>
                  </a:lnTo>
                  <a:lnTo>
                    <a:pt x="3395" y="13156"/>
                  </a:lnTo>
                  <a:lnTo>
                    <a:pt x="3462" y="14558"/>
                  </a:lnTo>
                  <a:lnTo>
                    <a:pt x="3534" y="15011"/>
                  </a:lnTo>
                  <a:lnTo>
                    <a:pt x="3783" y="15011"/>
                  </a:lnTo>
                  <a:lnTo>
                    <a:pt x="3746" y="15507"/>
                  </a:lnTo>
                  <a:lnTo>
                    <a:pt x="3707" y="15915"/>
                  </a:lnTo>
                  <a:lnTo>
                    <a:pt x="3663" y="16277"/>
                  </a:lnTo>
                  <a:lnTo>
                    <a:pt x="3618" y="16503"/>
                  </a:lnTo>
                  <a:lnTo>
                    <a:pt x="3568" y="16639"/>
                  </a:lnTo>
                  <a:lnTo>
                    <a:pt x="3519" y="16684"/>
                  </a:lnTo>
                  <a:lnTo>
                    <a:pt x="3519" y="16684"/>
                  </a:lnTo>
                </a:path>
                <a:path w="21600" h="21600">
                  <a:moveTo>
                    <a:pt x="4895" y="16684"/>
                  </a:moveTo>
                  <a:lnTo>
                    <a:pt x="4759" y="16322"/>
                  </a:lnTo>
                  <a:lnTo>
                    <a:pt x="4652" y="15280"/>
                  </a:lnTo>
                  <a:lnTo>
                    <a:pt x="4584" y="13699"/>
                  </a:lnTo>
                  <a:lnTo>
                    <a:pt x="4560" y="11752"/>
                  </a:lnTo>
                  <a:lnTo>
                    <a:pt x="4560" y="11618"/>
                  </a:lnTo>
                  <a:lnTo>
                    <a:pt x="4563" y="10937"/>
                  </a:lnTo>
                  <a:lnTo>
                    <a:pt x="4587" y="9537"/>
                  </a:lnTo>
                  <a:lnTo>
                    <a:pt x="4634" y="8224"/>
                  </a:lnTo>
                  <a:lnTo>
                    <a:pt x="4699" y="7185"/>
                  </a:lnTo>
                  <a:lnTo>
                    <a:pt x="4779" y="6370"/>
                  </a:lnTo>
                  <a:lnTo>
                    <a:pt x="4913" y="5963"/>
                  </a:lnTo>
                  <a:lnTo>
                    <a:pt x="4969" y="6007"/>
                  </a:lnTo>
                  <a:lnTo>
                    <a:pt x="5095" y="6823"/>
                  </a:lnTo>
                  <a:lnTo>
                    <a:pt x="5133" y="7637"/>
                  </a:lnTo>
                  <a:lnTo>
                    <a:pt x="4885" y="7637"/>
                  </a:lnTo>
                  <a:lnTo>
                    <a:pt x="4855" y="7682"/>
                  </a:lnTo>
                  <a:lnTo>
                    <a:pt x="4759" y="8540"/>
                  </a:lnTo>
                  <a:lnTo>
                    <a:pt x="4726" y="9537"/>
                  </a:lnTo>
                  <a:lnTo>
                    <a:pt x="5157" y="9537"/>
                  </a:lnTo>
                  <a:lnTo>
                    <a:pt x="5157" y="9672"/>
                  </a:lnTo>
                  <a:lnTo>
                    <a:pt x="5155" y="9989"/>
                  </a:lnTo>
                  <a:lnTo>
                    <a:pt x="5152" y="10261"/>
                  </a:lnTo>
                  <a:lnTo>
                    <a:pt x="5146" y="10531"/>
                  </a:lnTo>
                  <a:lnTo>
                    <a:pt x="5116" y="10937"/>
                  </a:lnTo>
                  <a:lnTo>
                    <a:pt x="4714" y="10937"/>
                  </a:lnTo>
                  <a:lnTo>
                    <a:pt x="4719" y="11708"/>
                  </a:lnTo>
                  <a:lnTo>
                    <a:pt x="4745" y="13064"/>
                  </a:lnTo>
                  <a:lnTo>
                    <a:pt x="4833" y="14377"/>
                  </a:lnTo>
                  <a:lnTo>
                    <a:pt x="4918" y="14603"/>
                  </a:lnTo>
                  <a:lnTo>
                    <a:pt x="5140" y="14603"/>
                  </a:lnTo>
                  <a:lnTo>
                    <a:pt x="5152" y="15055"/>
                  </a:lnTo>
                  <a:lnTo>
                    <a:pt x="5015" y="16232"/>
                  </a:lnTo>
                  <a:lnTo>
                    <a:pt x="4923" y="16639"/>
                  </a:lnTo>
                  <a:lnTo>
                    <a:pt x="4895" y="16684"/>
                  </a:lnTo>
                  <a:lnTo>
                    <a:pt x="4895" y="16684"/>
                  </a:lnTo>
                </a:path>
                <a:path w="21600" h="21600">
                  <a:moveTo>
                    <a:pt x="3937" y="21570"/>
                  </a:moveTo>
                  <a:lnTo>
                    <a:pt x="3857" y="20394"/>
                  </a:lnTo>
                  <a:lnTo>
                    <a:pt x="3849" y="19941"/>
                  </a:lnTo>
                  <a:lnTo>
                    <a:pt x="3867" y="19579"/>
                  </a:lnTo>
                  <a:lnTo>
                    <a:pt x="3910" y="19534"/>
                  </a:lnTo>
                  <a:lnTo>
                    <a:pt x="3948" y="19353"/>
                  </a:lnTo>
                  <a:lnTo>
                    <a:pt x="4054" y="18132"/>
                  </a:lnTo>
                  <a:lnTo>
                    <a:pt x="4112" y="16863"/>
                  </a:lnTo>
                  <a:lnTo>
                    <a:pt x="4137" y="16095"/>
                  </a:lnTo>
                  <a:lnTo>
                    <a:pt x="4083" y="13744"/>
                  </a:lnTo>
                  <a:lnTo>
                    <a:pt x="4035" y="11663"/>
                  </a:lnTo>
                  <a:lnTo>
                    <a:pt x="3992" y="9852"/>
                  </a:lnTo>
                  <a:lnTo>
                    <a:pt x="3947" y="8134"/>
                  </a:lnTo>
                  <a:lnTo>
                    <a:pt x="3880" y="7592"/>
                  </a:lnTo>
                  <a:lnTo>
                    <a:pt x="3857" y="7592"/>
                  </a:lnTo>
                  <a:lnTo>
                    <a:pt x="3847" y="7229"/>
                  </a:lnTo>
                  <a:lnTo>
                    <a:pt x="3860" y="6190"/>
                  </a:lnTo>
                  <a:lnTo>
                    <a:pt x="4056" y="6190"/>
                  </a:lnTo>
                  <a:lnTo>
                    <a:pt x="4083" y="6144"/>
                  </a:lnTo>
                  <a:lnTo>
                    <a:pt x="4111" y="6144"/>
                  </a:lnTo>
                  <a:lnTo>
                    <a:pt x="4180" y="6054"/>
                  </a:lnTo>
                  <a:lnTo>
                    <a:pt x="4196" y="6007"/>
                  </a:lnTo>
                  <a:lnTo>
                    <a:pt x="4208" y="6416"/>
                  </a:lnTo>
                  <a:lnTo>
                    <a:pt x="4195" y="7411"/>
                  </a:lnTo>
                  <a:lnTo>
                    <a:pt x="4166" y="7455"/>
                  </a:lnTo>
                  <a:lnTo>
                    <a:pt x="4144" y="7455"/>
                  </a:lnTo>
                  <a:lnTo>
                    <a:pt x="4130" y="7501"/>
                  </a:lnTo>
                  <a:lnTo>
                    <a:pt x="4121" y="7501"/>
                  </a:lnTo>
                  <a:lnTo>
                    <a:pt x="4115" y="7545"/>
                  </a:lnTo>
                  <a:lnTo>
                    <a:pt x="4113" y="7592"/>
                  </a:lnTo>
                  <a:lnTo>
                    <a:pt x="4113" y="7682"/>
                  </a:lnTo>
                  <a:lnTo>
                    <a:pt x="4142" y="9355"/>
                  </a:lnTo>
                  <a:lnTo>
                    <a:pt x="4171" y="10804"/>
                  </a:lnTo>
                  <a:lnTo>
                    <a:pt x="4187" y="11482"/>
                  </a:lnTo>
                  <a:lnTo>
                    <a:pt x="4202" y="12205"/>
                  </a:lnTo>
                  <a:lnTo>
                    <a:pt x="4216" y="12838"/>
                  </a:lnTo>
                  <a:lnTo>
                    <a:pt x="4225" y="13337"/>
                  </a:lnTo>
                  <a:lnTo>
                    <a:pt x="4229" y="13744"/>
                  </a:lnTo>
                  <a:lnTo>
                    <a:pt x="4229" y="13796"/>
                  </a:lnTo>
                  <a:lnTo>
                    <a:pt x="4223" y="14015"/>
                  </a:lnTo>
                  <a:lnTo>
                    <a:pt x="4328" y="14015"/>
                  </a:lnTo>
                  <a:lnTo>
                    <a:pt x="4260" y="16322"/>
                  </a:lnTo>
                  <a:lnTo>
                    <a:pt x="4195" y="18358"/>
                  </a:lnTo>
                  <a:lnTo>
                    <a:pt x="4143" y="19715"/>
                  </a:lnTo>
                  <a:lnTo>
                    <a:pt x="4065" y="20982"/>
                  </a:lnTo>
                  <a:lnTo>
                    <a:pt x="3973" y="21525"/>
                  </a:lnTo>
                  <a:lnTo>
                    <a:pt x="3937" y="21570"/>
                  </a:lnTo>
                  <a:lnTo>
                    <a:pt x="3937" y="21570"/>
                  </a:lnTo>
                </a:path>
                <a:path w="21600" h="21600">
                  <a:moveTo>
                    <a:pt x="4328" y="14015"/>
                  </a:moveTo>
                  <a:lnTo>
                    <a:pt x="4229" y="14015"/>
                  </a:lnTo>
                  <a:lnTo>
                    <a:pt x="4229" y="13796"/>
                  </a:lnTo>
                  <a:lnTo>
                    <a:pt x="4292" y="11436"/>
                  </a:lnTo>
                  <a:lnTo>
                    <a:pt x="4340" y="9537"/>
                  </a:lnTo>
                  <a:lnTo>
                    <a:pt x="4369" y="8316"/>
                  </a:lnTo>
                  <a:lnTo>
                    <a:pt x="4379" y="7771"/>
                  </a:lnTo>
                  <a:lnTo>
                    <a:pt x="4379" y="7592"/>
                  </a:lnTo>
                  <a:lnTo>
                    <a:pt x="4368" y="7501"/>
                  </a:lnTo>
                  <a:lnTo>
                    <a:pt x="4262" y="7501"/>
                  </a:lnTo>
                  <a:lnTo>
                    <a:pt x="4250" y="7185"/>
                  </a:lnTo>
                  <a:lnTo>
                    <a:pt x="4264" y="6097"/>
                  </a:lnTo>
                  <a:lnTo>
                    <a:pt x="4281" y="6097"/>
                  </a:lnTo>
                  <a:lnTo>
                    <a:pt x="4300" y="6144"/>
                  </a:lnTo>
                  <a:lnTo>
                    <a:pt x="4319" y="6144"/>
                  </a:lnTo>
                  <a:lnTo>
                    <a:pt x="4342" y="6190"/>
                  </a:lnTo>
                  <a:lnTo>
                    <a:pt x="4587" y="6190"/>
                  </a:lnTo>
                  <a:lnTo>
                    <a:pt x="4570" y="7545"/>
                  </a:lnTo>
                  <a:lnTo>
                    <a:pt x="4488" y="8587"/>
                  </a:lnTo>
                  <a:lnTo>
                    <a:pt x="4328" y="14015"/>
                  </a:lnTo>
                  <a:lnTo>
                    <a:pt x="4328" y="14015"/>
                  </a:lnTo>
                </a:path>
                <a:path w="21600" h="21600">
                  <a:moveTo>
                    <a:pt x="5157" y="9537"/>
                  </a:moveTo>
                  <a:lnTo>
                    <a:pt x="4726" y="9537"/>
                  </a:lnTo>
                  <a:lnTo>
                    <a:pt x="4970" y="9355"/>
                  </a:lnTo>
                  <a:lnTo>
                    <a:pt x="4977" y="9311"/>
                  </a:lnTo>
                  <a:lnTo>
                    <a:pt x="4984" y="9311"/>
                  </a:lnTo>
                  <a:lnTo>
                    <a:pt x="4985" y="9266"/>
                  </a:lnTo>
                  <a:lnTo>
                    <a:pt x="4987" y="9219"/>
                  </a:lnTo>
                  <a:lnTo>
                    <a:pt x="4987" y="9085"/>
                  </a:lnTo>
                  <a:lnTo>
                    <a:pt x="4930" y="7728"/>
                  </a:lnTo>
                  <a:lnTo>
                    <a:pt x="4885" y="7637"/>
                  </a:lnTo>
                  <a:lnTo>
                    <a:pt x="5133" y="7637"/>
                  </a:lnTo>
                  <a:lnTo>
                    <a:pt x="5142" y="7907"/>
                  </a:lnTo>
                  <a:lnTo>
                    <a:pt x="5154" y="8587"/>
                  </a:lnTo>
                  <a:lnTo>
                    <a:pt x="5157" y="9311"/>
                  </a:lnTo>
                  <a:lnTo>
                    <a:pt x="5157" y="9537"/>
                  </a:lnTo>
                  <a:lnTo>
                    <a:pt x="5157" y="9537"/>
                  </a:lnTo>
                </a:path>
                <a:path w="21600" h="21600">
                  <a:moveTo>
                    <a:pt x="3783" y="15011"/>
                  </a:moveTo>
                  <a:lnTo>
                    <a:pt x="3561" y="15011"/>
                  </a:lnTo>
                  <a:lnTo>
                    <a:pt x="3594" y="14964"/>
                  </a:lnTo>
                  <a:lnTo>
                    <a:pt x="3625" y="14784"/>
                  </a:lnTo>
                  <a:lnTo>
                    <a:pt x="3696" y="13699"/>
                  </a:lnTo>
                  <a:lnTo>
                    <a:pt x="3721" y="11752"/>
                  </a:lnTo>
                  <a:lnTo>
                    <a:pt x="3720" y="11166"/>
                  </a:lnTo>
                  <a:lnTo>
                    <a:pt x="3696" y="9628"/>
                  </a:lnTo>
                  <a:lnTo>
                    <a:pt x="3628" y="8224"/>
                  </a:lnTo>
                  <a:lnTo>
                    <a:pt x="3557" y="7728"/>
                  </a:lnTo>
                  <a:lnTo>
                    <a:pt x="3822" y="7728"/>
                  </a:lnTo>
                  <a:lnTo>
                    <a:pt x="3865" y="8949"/>
                  </a:lnTo>
                  <a:lnTo>
                    <a:pt x="3888" y="10893"/>
                  </a:lnTo>
                  <a:lnTo>
                    <a:pt x="3888" y="11030"/>
                  </a:lnTo>
                  <a:lnTo>
                    <a:pt x="3885" y="11752"/>
                  </a:lnTo>
                  <a:lnTo>
                    <a:pt x="3876" y="12477"/>
                  </a:lnTo>
                  <a:lnTo>
                    <a:pt x="3860" y="13200"/>
                  </a:lnTo>
                  <a:lnTo>
                    <a:pt x="3840" y="13833"/>
                  </a:lnTo>
                  <a:lnTo>
                    <a:pt x="3812" y="14468"/>
                  </a:lnTo>
                  <a:lnTo>
                    <a:pt x="3783" y="15011"/>
                  </a:lnTo>
                  <a:lnTo>
                    <a:pt x="3783" y="15011"/>
                  </a:lnTo>
                </a:path>
                <a:path w="21600" h="21600">
                  <a:moveTo>
                    <a:pt x="4229" y="14015"/>
                  </a:moveTo>
                  <a:lnTo>
                    <a:pt x="4223" y="14015"/>
                  </a:lnTo>
                  <a:lnTo>
                    <a:pt x="4229" y="13796"/>
                  </a:lnTo>
                  <a:lnTo>
                    <a:pt x="4229" y="14015"/>
                  </a:lnTo>
                  <a:lnTo>
                    <a:pt x="4229" y="14015"/>
                  </a:lnTo>
                </a:path>
                <a:path w="21600" h="21600">
                  <a:moveTo>
                    <a:pt x="5140" y="14603"/>
                  </a:moveTo>
                  <a:lnTo>
                    <a:pt x="4918" y="14603"/>
                  </a:lnTo>
                  <a:lnTo>
                    <a:pt x="4959" y="14558"/>
                  </a:lnTo>
                  <a:lnTo>
                    <a:pt x="5002" y="14468"/>
                  </a:lnTo>
                  <a:lnTo>
                    <a:pt x="5048" y="14242"/>
                  </a:lnTo>
                  <a:lnTo>
                    <a:pt x="5099" y="13925"/>
                  </a:lnTo>
                  <a:lnTo>
                    <a:pt x="5126" y="14059"/>
                  </a:lnTo>
                  <a:lnTo>
                    <a:pt x="5140" y="14603"/>
                  </a:lnTo>
                  <a:lnTo>
                    <a:pt x="5140" y="14603"/>
                  </a:lnTo>
                </a:path>
                <a:path w="21600" h="21600">
                  <a:moveTo>
                    <a:pt x="5565" y="16708"/>
                  </a:moveTo>
                  <a:lnTo>
                    <a:pt x="5430" y="16355"/>
                  </a:lnTo>
                  <a:lnTo>
                    <a:pt x="5321" y="15321"/>
                  </a:lnTo>
                  <a:lnTo>
                    <a:pt x="5253" y="13710"/>
                  </a:lnTo>
                  <a:lnTo>
                    <a:pt x="5228" y="11698"/>
                  </a:lnTo>
                  <a:lnTo>
                    <a:pt x="5232" y="10960"/>
                  </a:lnTo>
                  <a:lnTo>
                    <a:pt x="5255" y="9547"/>
                  </a:lnTo>
                  <a:lnTo>
                    <a:pt x="5304" y="8247"/>
                  </a:lnTo>
                  <a:lnTo>
                    <a:pt x="5368" y="7188"/>
                  </a:lnTo>
                  <a:lnTo>
                    <a:pt x="5448" y="6410"/>
                  </a:lnTo>
                  <a:lnTo>
                    <a:pt x="5582" y="5963"/>
                  </a:lnTo>
                  <a:lnTo>
                    <a:pt x="5638" y="6019"/>
                  </a:lnTo>
                  <a:lnTo>
                    <a:pt x="5729" y="6460"/>
                  </a:lnTo>
                  <a:lnTo>
                    <a:pt x="5803" y="7671"/>
                  </a:lnTo>
                  <a:lnTo>
                    <a:pt x="5554" y="7671"/>
                  </a:lnTo>
                  <a:lnTo>
                    <a:pt x="5524" y="7707"/>
                  </a:lnTo>
                  <a:lnTo>
                    <a:pt x="5428" y="8578"/>
                  </a:lnTo>
                  <a:lnTo>
                    <a:pt x="5395" y="9539"/>
                  </a:lnTo>
                  <a:lnTo>
                    <a:pt x="5827" y="9539"/>
                  </a:lnTo>
                  <a:lnTo>
                    <a:pt x="5826" y="9681"/>
                  </a:lnTo>
                  <a:lnTo>
                    <a:pt x="5824" y="9994"/>
                  </a:lnTo>
                  <a:lnTo>
                    <a:pt x="5820" y="10291"/>
                  </a:lnTo>
                  <a:lnTo>
                    <a:pt x="5816" y="10573"/>
                  </a:lnTo>
                  <a:lnTo>
                    <a:pt x="5785" y="10966"/>
                  </a:lnTo>
                  <a:lnTo>
                    <a:pt x="5385" y="10966"/>
                  </a:lnTo>
                  <a:lnTo>
                    <a:pt x="5388" y="11752"/>
                  </a:lnTo>
                  <a:lnTo>
                    <a:pt x="5413" y="13084"/>
                  </a:lnTo>
                  <a:lnTo>
                    <a:pt x="5502" y="14387"/>
                  </a:lnTo>
                  <a:lnTo>
                    <a:pt x="5586" y="14642"/>
                  </a:lnTo>
                  <a:lnTo>
                    <a:pt x="5810" y="14642"/>
                  </a:lnTo>
                  <a:lnTo>
                    <a:pt x="5820" y="15066"/>
                  </a:lnTo>
                  <a:lnTo>
                    <a:pt x="5718" y="15990"/>
                  </a:lnTo>
                  <a:lnTo>
                    <a:pt x="5620" y="16591"/>
                  </a:lnTo>
                  <a:lnTo>
                    <a:pt x="5592" y="16679"/>
                  </a:lnTo>
                  <a:lnTo>
                    <a:pt x="5565" y="16708"/>
                  </a:lnTo>
                  <a:lnTo>
                    <a:pt x="5565" y="16708"/>
                  </a:lnTo>
                </a:path>
                <a:path w="21600" h="21600">
                  <a:moveTo>
                    <a:pt x="5827" y="9539"/>
                  </a:moveTo>
                  <a:lnTo>
                    <a:pt x="5395" y="9539"/>
                  </a:lnTo>
                  <a:lnTo>
                    <a:pt x="5638" y="9369"/>
                  </a:lnTo>
                  <a:lnTo>
                    <a:pt x="5648" y="9350"/>
                  </a:lnTo>
                  <a:lnTo>
                    <a:pt x="5653" y="9335"/>
                  </a:lnTo>
                  <a:lnTo>
                    <a:pt x="5656" y="9304"/>
                  </a:lnTo>
                  <a:lnTo>
                    <a:pt x="5656" y="9232"/>
                  </a:lnTo>
                  <a:lnTo>
                    <a:pt x="5656" y="9104"/>
                  </a:lnTo>
                  <a:lnTo>
                    <a:pt x="5599" y="7760"/>
                  </a:lnTo>
                  <a:lnTo>
                    <a:pt x="5554" y="7671"/>
                  </a:lnTo>
                  <a:lnTo>
                    <a:pt x="5803" y="7671"/>
                  </a:lnTo>
                  <a:lnTo>
                    <a:pt x="5811" y="7913"/>
                  </a:lnTo>
                  <a:lnTo>
                    <a:pt x="5823" y="8587"/>
                  </a:lnTo>
                  <a:lnTo>
                    <a:pt x="5827" y="9304"/>
                  </a:lnTo>
                  <a:lnTo>
                    <a:pt x="5827" y="9369"/>
                  </a:lnTo>
                  <a:lnTo>
                    <a:pt x="5827" y="9539"/>
                  </a:lnTo>
                  <a:lnTo>
                    <a:pt x="5827" y="9539"/>
                  </a:lnTo>
                </a:path>
                <a:path w="21600" h="21600">
                  <a:moveTo>
                    <a:pt x="5810" y="14642"/>
                  </a:moveTo>
                  <a:lnTo>
                    <a:pt x="5586" y="14642"/>
                  </a:lnTo>
                  <a:lnTo>
                    <a:pt x="5628" y="14599"/>
                  </a:lnTo>
                  <a:lnTo>
                    <a:pt x="5671" y="14471"/>
                  </a:lnTo>
                  <a:lnTo>
                    <a:pt x="5718" y="14259"/>
                  </a:lnTo>
                  <a:lnTo>
                    <a:pt x="5768" y="13961"/>
                  </a:lnTo>
                  <a:lnTo>
                    <a:pt x="5795" y="14087"/>
                  </a:lnTo>
                  <a:lnTo>
                    <a:pt x="5810" y="14642"/>
                  </a:lnTo>
                  <a:lnTo>
                    <a:pt x="5810" y="14642"/>
                  </a:lnTo>
                </a:path>
                <a:path w="21600" h="21600">
                  <a:moveTo>
                    <a:pt x="6261" y="3866"/>
                  </a:moveTo>
                  <a:lnTo>
                    <a:pt x="6247" y="3866"/>
                  </a:lnTo>
                  <a:lnTo>
                    <a:pt x="6235" y="3524"/>
                  </a:lnTo>
                  <a:lnTo>
                    <a:pt x="6249" y="2200"/>
                  </a:lnTo>
                  <a:lnTo>
                    <a:pt x="6268" y="2222"/>
                  </a:lnTo>
                  <a:lnTo>
                    <a:pt x="6287" y="2241"/>
                  </a:lnTo>
                  <a:lnTo>
                    <a:pt x="6310" y="2256"/>
                  </a:lnTo>
                  <a:lnTo>
                    <a:pt x="6332" y="2267"/>
                  </a:lnTo>
                  <a:lnTo>
                    <a:pt x="6377" y="2282"/>
                  </a:lnTo>
                  <a:lnTo>
                    <a:pt x="6741" y="2288"/>
                  </a:lnTo>
                  <a:lnTo>
                    <a:pt x="6794" y="2409"/>
                  </a:lnTo>
                  <a:lnTo>
                    <a:pt x="6859" y="2670"/>
                  </a:lnTo>
                  <a:lnTo>
                    <a:pt x="6919" y="3034"/>
                  </a:lnTo>
                  <a:lnTo>
                    <a:pt x="6975" y="3495"/>
                  </a:lnTo>
                  <a:lnTo>
                    <a:pt x="7004" y="3825"/>
                  </a:lnTo>
                  <a:lnTo>
                    <a:pt x="6302" y="3825"/>
                  </a:lnTo>
                  <a:lnTo>
                    <a:pt x="6292" y="3832"/>
                  </a:lnTo>
                  <a:lnTo>
                    <a:pt x="6273" y="3860"/>
                  </a:lnTo>
                  <a:lnTo>
                    <a:pt x="6261" y="3866"/>
                  </a:lnTo>
                  <a:lnTo>
                    <a:pt x="6261" y="3866"/>
                  </a:lnTo>
                </a:path>
                <a:path w="21600" h="21600">
                  <a:moveTo>
                    <a:pt x="6741" y="2288"/>
                  </a:moveTo>
                  <a:lnTo>
                    <a:pt x="6425" y="2288"/>
                  </a:lnTo>
                  <a:lnTo>
                    <a:pt x="6491" y="2281"/>
                  </a:lnTo>
                  <a:lnTo>
                    <a:pt x="6557" y="2257"/>
                  </a:lnTo>
                  <a:lnTo>
                    <a:pt x="6637" y="2214"/>
                  </a:lnTo>
                  <a:lnTo>
                    <a:pt x="6652" y="2200"/>
                  </a:lnTo>
                  <a:lnTo>
                    <a:pt x="6725" y="2253"/>
                  </a:lnTo>
                  <a:lnTo>
                    <a:pt x="6741" y="2288"/>
                  </a:lnTo>
                  <a:lnTo>
                    <a:pt x="6741" y="2288"/>
                  </a:lnTo>
                </a:path>
                <a:path w="21600" h="21600">
                  <a:moveTo>
                    <a:pt x="6215" y="16776"/>
                  </a:moveTo>
                  <a:lnTo>
                    <a:pt x="6229" y="15156"/>
                  </a:lnTo>
                  <a:lnTo>
                    <a:pt x="6264" y="15045"/>
                  </a:lnTo>
                  <a:lnTo>
                    <a:pt x="6292" y="14924"/>
                  </a:lnTo>
                  <a:lnTo>
                    <a:pt x="6344" y="13588"/>
                  </a:lnTo>
                  <a:lnTo>
                    <a:pt x="6345" y="6178"/>
                  </a:lnTo>
                  <a:lnTo>
                    <a:pt x="6345" y="4272"/>
                  </a:lnTo>
                  <a:lnTo>
                    <a:pt x="6343" y="4038"/>
                  </a:lnTo>
                  <a:lnTo>
                    <a:pt x="6339" y="3955"/>
                  </a:lnTo>
                  <a:lnTo>
                    <a:pt x="6335" y="3868"/>
                  </a:lnTo>
                  <a:lnTo>
                    <a:pt x="6326" y="3825"/>
                  </a:lnTo>
                  <a:lnTo>
                    <a:pt x="7004" y="3825"/>
                  </a:lnTo>
                  <a:lnTo>
                    <a:pt x="7006" y="3866"/>
                  </a:lnTo>
                  <a:lnTo>
                    <a:pt x="6533" y="3866"/>
                  </a:lnTo>
                  <a:lnTo>
                    <a:pt x="6524" y="3877"/>
                  </a:lnTo>
                  <a:lnTo>
                    <a:pt x="6522" y="3898"/>
                  </a:lnTo>
                  <a:lnTo>
                    <a:pt x="6519" y="3915"/>
                  </a:lnTo>
                  <a:lnTo>
                    <a:pt x="6518" y="3962"/>
                  </a:lnTo>
                  <a:lnTo>
                    <a:pt x="6510" y="7026"/>
                  </a:lnTo>
                  <a:lnTo>
                    <a:pt x="6502" y="9453"/>
                  </a:lnTo>
                  <a:lnTo>
                    <a:pt x="6499" y="11314"/>
                  </a:lnTo>
                  <a:lnTo>
                    <a:pt x="6496" y="13354"/>
                  </a:lnTo>
                  <a:lnTo>
                    <a:pt x="6496" y="13695"/>
                  </a:lnTo>
                  <a:lnTo>
                    <a:pt x="6554" y="14860"/>
                  </a:lnTo>
                  <a:lnTo>
                    <a:pt x="6661" y="15000"/>
                  </a:lnTo>
                  <a:lnTo>
                    <a:pt x="6967" y="15000"/>
                  </a:lnTo>
                  <a:lnTo>
                    <a:pt x="6959" y="15095"/>
                  </a:lnTo>
                  <a:lnTo>
                    <a:pt x="6901" y="15663"/>
                  </a:lnTo>
                  <a:lnTo>
                    <a:pt x="6838" y="16121"/>
                  </a:lnTo>
                  <a:lnTo>
                    <a:pt x="6771" y="16447"/>
                  </a:lnTo>
                  <a:lnTo>
                    <a:pt x="6768" y="16454"/>
                  </a:lnTo>
                  <a:lnTo>
                    <a:pt x="6412" y="16454"/>
                  </a:lnTo>
                  <a:lnTo>
                    <a:pt x="6389" y="16460"/>
                  </a:lnTo>
                  <a:lnTo>
                    <a:pt x="6262" y="16664"/>
                  </a:lnTo>
                  <a:lnTo>
                    <a:pt x="6238" y="16719"/>
                  </a:lnTo>
                  <a:lnTo>
                    <a:pt x="6215" y="16776"/>
                  </a:lnTo>
                  <a:lnTo>
                    <a:pt x="6215" y="16776"/>
                  </a:lnTo>
                </a:path>
                <a:path w="21600" h="21600">
                  <a:moveTo>
                    <a:pt x="6967" y="15000"/>
                  </a:moveTo>
                  <a:lnTo>
                    <a:pt x="6661" y="15000"/>
                  </a:lnTo>
                  <a:lnTo>
                    <a:pt x="6734" y="14908"/>
                  </a:lnTo>
                  <a:lnTo>
                    <a:pt x="6798" y="14628"/>
                  </a:lnTo>
                  <a:lnTo>
                    <a:pt x="6901" y="13514"/>
                  </a:lnTo>
                  <a:lnTo>
                    <a:pt x="6966" y="11737"/>
                  </a:lnTo>
                  <a:lnTo>
                    <a:pt x="6988" y="9379"/>
                  </a:lnTo>
                  <a:lnTo>
                    <a:pt x="6981" y="8125"/>
                  </a:lnTo>
                  <a:lnTo>
                    <a:pt x="6925" y="6082"/>
                  </a:lnTo>
                  <a:lnTo>
                    <a:pt x="6813" y="4669"/>
                  </a:lnTo>
                  <a:lnTo>
                    <a:pt x="6650" y="3956"/>
                  </a:lnTo>
                  <a:lnTo>
                    <a:pt x="6550" y="3866"/>
                  </a:lnTo>
                  <a:lnTo>
                    <a:pt x="7006" y="3866"/>
                  </a:lnTo>
                  <a:lnTo>
                    <a:pt x="7102" y="5393"/>
                  </a:lnTo>
                  <a:lnTo>
                    <a:pt x="7152" y="7020"/>
                  </a:lnTo>
                  <a:lnTo>
                    <a:pt x="7168" y="8870"/>
                  </a:lnTo>
                  <a:lnTo>
                    <a:pt x="7163" y="9930"/>
                  </a:lnTo>
                  <a:lnTo>
                    <a:pt x="7127" y="11912"/>
                  </a:lnTo>
                  <a:lnTo>
                    <a:pt x="7057" y="13677"/>
                  </a:lnTo>
                  <a:lnTo>
                    <a:pt x="7011" y="14433"/>
                  </a:lnTo>
                  <a:lnTo>
                    <a:pt x="6967" y="15000"/>
                  </a:lnTo>
                  <a:lnTo>
                    <a:pt x="6967" y="15000"/>
                  </a:lnTo>
                </a:path>
                <a:path w="21600" h="21600">
                  <a:moveTo>
                    <a:pt x="6626" y="16708"/>
                  </a:moveTo>
                  <a:lnTo>
                    <a:pt x="6531" y="16558"/>
                  </a:lnTo>
                  <a:lnTo>
                    <a:pt x="6412" y="16454"/>
                  </a:lnTo>
                  <a:lnTo>
                    <a:pt x="6768" y="16454"/>
                  </a:lnTo>
                  <a:lnTo>
                    <a:pt x="6699" y="16641"/>
                  </a:lnTo>
                  <a:lnTo>
                    <a:pt x="6626" y="16708"/>
                  </a:lnTo>
                  <a:lnTo>
                    <a:pt x="6626" y="16708"/>
                  </a:lnTo>
                </a:path>
                <a:path w="21600" h="21600">
                  <a:moveTo>
                    <a:pt x="8229" y="16708"/>
                  </a:moveTo>
                  <a:lnTo>
                    <a:pt x="8214" y="16708"/>
                  </a:lnTo>
                  <a:lnTo>
                    <a:pt x="8162" y="16665"/>
                  </a:lnTo>
                  <a:lnTo>
                    <a:pt x="8054" y="16032"/>
                  </a:lnTo>
                  <a:lnTo>
                    <a:pt x="8009" y="14555"/>
                  </a:lnTo>
                  <a:lnTo>
                    <a:pt x="8006" y="8300"/>
                  </a:lnTo>
                  <a:lnTo>
                    <a:pt x="8001" y="8105"/>
                  </a:lnTo>
                  <a:lnTo>
                    <a:pt x="7931" y="7835"/>
                  </a:lnTo>
                  <a:lnTo>
                    <a:pt x="7914" y="7479"/>
                  </a:lnTo>
                  <a:lnTo>
                    <a:pt x="7924" y="6559"/>
                  </a:lnTo>
                  <a:lnTo>
                    <a:pt x="7950" y="6376"/>
                  </a:lnTo>
                  <a:lnTo>
                    <a:pt x="7973" y="6184"/>
                  </a:lnTo>
                  <a:lnTo>
                    <a:pt x="8052" y="5375"/>
                  </a:lnTo>
                  <a:lnTo>
                    <a:pt x="8125" y="4467"/>
                  </a:lnTo>
                  <a:lnTo>
                    <a:pt x="8185" y="4811"/>
                  </a:lnTo>
                  <a:lnTo>
                    <a:pt x="8181" y="5040"/>
                  </a:lnTo>
                  <a:lnTo>
                    <a:pt x="8178" y="5287"/>
                  </a:lnTo>
                  <a:lnTo>
                    <a:pt x="8177" y="5568"/>
                  </a:lnTo>
                  <a:lnTo>
                    <a:pt x="8171" y="6280"/>
                  </a:lnTo>
                  <a:lnTo>
                    <a:pt x="8381" y="6280"/>
                  </a:lnTo>
                  <a:lnTo>
                    <a:pt x="8396" y="6493"/>
                  </a:lnTo>
                  <a:lnTo>
                    <a:pt x="8378" y="7977"/>
                  </a:lnTo>
                  <a:lnTo>
                    <a:pt x="8162" y="7977"/>
                  </a:lnTo>
                  <a:lnTo>
                    <a:pt x="8158" y="9021"/>
                  </a:lnTo>
                  <a:lnTo>
                    <a:pt x="8158" y="9130"/>
                  </a:lnTo>
                  <a:lnTo>
                    <a:pt x="8155" y="10241"/>
                  </a:lnTo>
                  <a:lnTo>
                    <a:pt x="8153" y="11550"/>
                  </a:lnTo>
                  <a:lnTo>
                    <a:pt x="8153" y="12929"/>
                  </a:lnTo>
                  <a:lnTo>
                    <a:pt x="8153" y="13004"/>
                  </a:lnTo>
                  <a:lnTo>
                    <a:pt x="8186" y="14447"/>
                  </a:lnTo>
                  <a:lnTo>
                    <a:pt x="8248" y="14642"/>
                  </a:lnTo>
                  <a:lnTo>
                    <a:pt x="8376" y="14642"/>
                  </a:lnTo>
                  <a:lnTo>
                    <a:pt x="8391" y="15213"/>
                  </a:lnTo>
                  <a:lnTo>
                    <a:pt x="8307" y="16086"/>
                  </a:lnTo>
                  <a:lnTo>
                    <a:pt x="8249" y="16603"/>
                  </a:lnTo>
                  <a:lnTo>
                    <a:pt x="8229" y="16708"/>
                  </a:lnTo>
                  <a:lnTo>
                    <a:pt x="8229" y="16708"/>
                  </a:lnTo>
                </a:path>
                <a:path w="21600" h="21600">
                  <a:moveTo>
                    <a:pt x="7321" y="9130"/>
                  </a:moveTo>
                  <a:lnTo>
                    <a:pt x="7292" y="8875"/>
                  </a:lnTo>
                  <a:lnTo>
                    <a:pt x="7269" y="7614"/>
                  </a:lnTo>
                  <a:lnTo>
                    <a:pt x="7310" y="7280"/>
                  </a:lnTo>
                  <a:lnTo>
                    <a:pt x="7428" y="6439"/>
                  </a:lnTo>
                  <a:lnTo>
                    <a:pt x="7537" y="5963"/>
                  </a:lnTo>
                  <a:lnTo>
                    <a:pt x="7588" y="6013"/>
                  </a:lnTo>
                  <a:lnTo>
                    <a:pt x="7705" y="6778"/>
                  </a:lnTo>
                  <a:lnTo>
                    <a:pt x="7758" y="7992"/>
                  </a:lnTo>
                  <a:lnTo>
                    <a:pt x="7499" y="7992"/>
                  </a:lnTo>
                  <a:lnTo>
                    <a:pt x="7480" y="8007"/>
                  </a:lnTo>
                  <a:lnTo>
                    <a:pt x="7373" y="8595"/>
                  </a:lnTo>
                  <a:lnTo>
                    <a:pt x="7348" y="8839"/>
                  </a:lnTo>
                  <a:lnTo>
                    <a:pt x="7321" y="9130"/>
                  </a:lnTo>
                  <a:lnTo>
                    <a:pt x="7321" y="9130"/>
                  </a:lnTo>
                </a:path>
                <a:path w="21600" h="21600">
                  <a:moveTo>
                    <a:pt x="8381" y="6280"/>
                  </a:moveTo>
                  <a:lnTo>
                    <a:pt x="8171" y="6280"/>
                  </a:lnTo>
                  <a:lnTo>
                    <a:pt x="8376" y="6223"/>
                  </a:lnTo>
                  <a:lnTo>
                    <a:pt x="8381" y="6280"/>
                  </a:lnTo>
                  <a:lnTo>
                    <a:pt x="8381" y="6280"/>
                  </a:lnTo>
                </a:path>
                <a:path w="21600" h="21600">
                  <a:moveTo>
                    <a:pt x="8376" y="8040"/>
                  </a:moveTo>
                  <a:lnTo>
                    <a:pt x="8162" y="7977"/>
                  </a:lnTo>
                  <a:lnTo>
                    <a:pt x="8378" y="7977"/>
                  </a:lnTo>
                  <a:lnTo>
                    <a:pt x="8376" y="8040"/>
                  </a:lnTo>
                  <a:lnTo>
                    <a:pt x="8376" y="8040"/>
                  </a:lnTo>
                </a:path>
                <a:path w="21600" h="21600">
                  <a:moveTo>
                    <a:pt x="7457" y="16625"/>
                  </a:moveTo>
                  <a:lnTo>
                    <a:pt x="7337" y="16154"/>
                  </a:lnTo>
                  <a:lnTo>
                    <a:pt x="7259" y="14841"/>
                  </a:lnTo>
                  <a:lnTo>
                    <a:pt x="7244" y="13676"/>
                  </a:lnTo>
                  <a:lnTo>
                    <a:pt x="7245" y="13331"/>
                  </a:lnTo>
                  <a:lnTo>
                    <a:pt x="7299" y="11952"/>
                  </a:lnTo>
                  <a:lnTo>
                    <a:pt x="7608" y="10629"/>
                  </a:lnTo>
                  <a:lnTo>
                    <a:pt x="7608" y="9929"/>
                  </a:lnTo>
                  <a:lnTo>
                    <a:pt x="7580" y="8484"/>
                  </a:lnTo>
                  <a:lnTo>
                    <a:pt x="7499" y="7992"/>
                  </a:lnTo>
                  <a:lnTo>
                    <a:pt x="7758" y="7992"/>
                  </a:lnTo>
                  <a:lnTo>
                    <a:pt x="7765" y="8343"/>
                  </a:lnTo>
                  <a:lnTo>
                    <a:pt x="7768" y="9021"/>
                  </a:lnTo>
                  <a:lnTo>
                    <a:pt x="7768" y="9323"/>
                  </a:lnTo>
                  <a:lnTo>
                    <a:pt x="7766" y="9747"/>
                  </a:lnTo>
                  <a:lnTo>
                    <a:pt x="7763" y="10294"/>
                  </a:lnTo>
                  <a:lnTo>
                    <a:pt x="7758" y="10961"/>
                  </a:lnTo>
                  <a:lnTo>
                    <a:pt x="7751" y="12016"/>
                  </a:lnTo>
                  <a:lnTo>
                    <a:pt x="7750" y="12104"/>
                  </a:lnTo>
                  <a:lnTo>
                    <a:pt x="7601" y="12104"/>
                  </a:lnTo>
                  <a:lnTo>
                    <a:pt x="7429" y="12846"/>
                  </a:lnTo>
                  <a:lnTo>
                    <a:pt x="7411" y="12929"/>
                  </a:lnTo>
                  <a:lnTo>
                    <a:pt x="7401" y="13128"/>
                  </a:lnTo>
                  <a:lnTo>
                    <a:pt x="7401" y="13768"/>
                  </a:lnTo>
                  <a:lnTo>
                    <a:pt x="7409" y="14035"/>
                  </a:lnTo>
                  <a:lnTo>
                    <a:pt x="7439" y="14450"/>
                  </a:lnTo>
                  <a:lnTo>
                    <a:pt x="7457" y="14554"/>
                  </a:lnTo>
                  <a:lnTo>
                    <a:pt x="7764" y="14554"/>
                  </a:lnTo>
                  <a:lnTo>
                    <a:pt x="7768" y="14575"/>
                  </a:lnTo>
                  <a:lnTo>
                    <a:pt x="7914" y="14575"/>
                  </a:lnTo>
                  <a:lnTo>
                    <a:pt x="7918" y="14657"/>
                  </a:lnTo>
                  <a:lnTo>
                    <a:pt x="7914" y="14767"/>
                  </a:lnTo>
                  <a:lnTo>
                    <a:pt x="7620" y="14767"/>
                  </a:lnTo>
                  <a:lnTo>
                    <a:pt x="7622" y="14883"/>
                  </a:lnTo>
                  <a:lnTo>
                    <a:pt x="7535" y="16142"/>
                  </a:lnTo>
                  <a:lnTo>
                    <a:pt x="7472" y="16593"/>
                  </a:lnTo>
                  <a:lnTo>
                    <a:pt x="7457" y="16625"/>
                  </a:lnTo>
                  <a:lnTo>
                    <a:pt x="7457" y="16625"/>
                  </a:lnTo>
                </a:path>
                <a:path w="21600" h="21600">
                  <a:moveTo>
                    <a:pt x="7764" y="14554"/>
                  </a:moveTo>
                  <a:lnTo>
                    <a:pt x="7497" y="14554"/>
                  </a:lnTo>
                  <a:lnTo>
                    <a:pt x="7517" y="14468"/>
                  </a:lnTo>
                  <a:lnTo>
                    <a:pt x="7540" y="14300"/>
                  </a:lnTo>
                  <a:lnTo>
                    <a:pt x="7601" y="12104"/>
                  </a:lnTo>
                  <a:lnTo>
                    <a:pt x="7750" y="12104"/>
                  </a:lnTo>
                  <a:lnTo>
                    <a:pt x="7745" y="12860"/>
                  </a:lnTo>
                  <a:lnTo>
                    <a:pt x="7742" y="13491"/>
                  </a:lnTo>
                  <a:lnTo>
                    <a:pt x="7742" y="13790"/>
                  </a:lnTo>
                  <a:lnTo>
                    <a:pt x="7741" y="14142"/>
                  </a:lnTo>
                  <a:lnTo>
                    <a:pt x="7745" y="14311"/>
                  </a:lnTo>
                  <a:lnTo>
                    <a:pt x="7752" y="14419"/>
                  </a:lnTo>
                  <a:lnTo>
                    <a:pt x="7758" y="14521"/>
                  </a:lnTo>
                  <a:lnTo>
                    <a:pt x="7764" y="14554"/>
                  </a:lnTo>
                  <a:lnTo>
                    <a:pt x="7764" y="14554"/>
                  </a:lnTo>
                </a:path>
                <a:path w="21600" h="21600">
                  <a:moveTo>
                    <a:pt x="7914" y="14575"/>
                  </a:moveTo>
                  <a:lnTo>
                    <a:pt x="7793" y="14575"/>
                  </a:lnTo>
                  <a:lnTo>
                    <a:pt x="7807" y="14531"/>
                  </a:lnTo>
                  <a:lnTo>
                    <a:pt x="7821" y="14445"/>
                  </a:lnTo>
                  <a:lnTo>
                    <a:pt x="7836" y="14355"/>
                  </a:lnTo>
                  <a:lnTo>
                    <a:pt x="7853" y="14172"/>
                  </a:lnTo>
                  <a:lnTo>
                    <a:pt x="7872" y="13900"/>
                  </a:lnTo>
                  <a:lnTo>
                    <a:pt x="7914" y="14575"/>
                  </a:lnTo>
                  <a:lnTo>
                    <a:pt x="7914" y="14575"/>
                  </a:lnTo>
                </a:path>
                <a:path w="21600" h="21600">
                  <a:moveTo>
                    <a:pt x="8376" y="14642"/>
                  </a:moveTo>
                  <a:lnTo>
                    <a:pt x="8261" y="14642"/>
                  </a:lnTo>
                  <a:lnTo>
                    <a:pt x="8274" y="14616"/>
                  </a:lnTo>
                  <a:lnTo>
                    <a:pt x="8300" y="14512"/>
                  </a:lnTo>
                  <a:lnTo>
                    <a:pt x="8313" y="14455"/>
                  </a:lnTo>
                  <a:lnTo>
                    <a:pt x="8322" y="14393"/>
                  </a:lnTo>
                  <a:lnTo>
                    <a:pt x="8333" y="14329"/>
                  </a:lnTo>
                  <a:lnTo>
                    <a:pt x="8346" y="14262"/>
                  </a:lnTo>
                  <a:lnTo>
                    <a:pt x="8363" y="14185"/>
                  </a:lnTo>
                  <a:lnTo>
                    <a:pt x="8376" y="14642"/>
                  </a:lnTo>
                  <a:lnTo>
                    <a:pt x="8376" y="14642"/>
                  </a:lnTo>
                </a:path>
                <a:path w="21600" h="21600">
                  <a:moveTo>
                    <a:pt x="7622" y="14883"/>
                  </a:moveTo>
                  <a:lnTo>
                    <a:pt x="7620" y="14767"/>
                  </a:lnTo>
                  <a:lnTo>
                    <a:pt x="7626" y="14811"/>
                  </a:lnTo>
                  <a:lnTo>
                    <a:pt x="7622" y="14883"/>
                  </a:lnTo>
                  <a:lnTo>
                    <a:pt x="7622" y="14883"/>
                  </a:lnTo>
                </a:path>
                <a:path w="21600" h="21600">
                  <a:moveTo>
                    <a:pt x="7765" y="16708"/>
                  </a:moveTo>
                  <a:lnTo>
                    <a:pt x="7702" y="16586"/>
                  </a:lnTo>
                  <a:lnTo>
                    <a:pt x="7656" y="16223"/>
                  </a:lnTo>
                  <a:lnTo>
                    <a:pt x="7629" y="15615"/>
                  </a:lnTo>
                  <a:lnTo>
                    <a:pt x="7622" y="14883"/>
                  </a:lnTo>
                  <a:lnTo>
                    <a:pt x="7626" y="14811"/>
                  </a:lnTo>
                  <a:lnTo>
                    <a:pt x="7620" y="14767"/>
                  </a:lnTo>
                  <a:lnTo>
                    <a:pt x="7914" y="14767"/>
                  </a:lnTo>
                  <a:lnTo>
                    <a:pt x="7900" y="15025"/>
                  </a:lnTo>
                  <a:lnTo>
                    <a:pt x="7829" y="16209"/>
                  </a:lnTo>
                  <a:lnTo>
                    <a:pt x="7787" y="16583"/>
                  </a:lnTo>
                  <a:lnTo>
                    <a:pt x="7765" y="16708"/>
                  </a:lnTo>
                  <a:lnTo>
                    <a:pt x="7765" y="16708"/>
                  </a:lnTo>
                </a:path>
                <a:path w="21600" h="21600">
                  <a:moveTo>
                    <a:pt x="8532" y="9130"/>
                  </a:moveTo>
                  <a:lnTo>
                    <a:pt x="8504" y="8875"/>
                  </a:lnTo>
                  <a:lnTo>
                    <a:pt x="8479" y="7614"/>
                  </a:lnTo>
                  <a:lnTo>
                    <a:pt x="8522" y="7280"/>
                  </a:lnTo>
                  <a:lnTo>
                    <a:pt x="8639" y="6439"/>
                  </a:lnTo>
                  <a:lnTo>
                    <a:pt x="8749" y="5963"/>
                  </a:lnTo>
                  <a:lnTo>
                    <a:pt x="8799" y="6013"/>
                  </a:lnTo>
                  <a:lnTo>
                    <a:pt x="8916" y="6778"/>
                  </a:lnTo>
                  <a:lnTo>
                    <a:pt x="8968" y="7992"/>
                  </a:lnTo>
                  <a:lnTo>
                    <a:pt x="8710" y="7992"/>
                  </a:lnTo>
                  <a:lnTo>
                    <a:pt x="8691" y="8007"/>
                  </a:lnTo>
                  <a:lnTo>
                    <a:pt x="8583" y="8595"/>
                  </a:lnTo>
                  <a:lnTo>
                    <a:pt x="8558" y="8839"/>
                  </a:lnTo>
                  <a:lnTo>
                    <a:pt x="8532" y="9130"/>
                  </a:lnTo>
                  <a:lnTo>
                    <a:pt x="8532" y="9130"/>
                  </a:lnTo>
                </a:path>
                <a:path w="21600" h="21600">
                  <a:moveTo>
                    <a:pt x="8667" y="16625"/>
                  </a:moveTo>
                  <a:lnTo>
                    <a:pt x="8547" y="16154"/>
                  </a:lnTo>
                  <a:lnTo>
                    <a:pt x="8470" y="14841"/>
                  </a:lnTo>
                  <a:lnTo>
                    <a:pt x="8455" y="13676"/>
                  </a:lnTo>
                  <a:lnTo>
                    <a:pt x="8456" y="13331"/>
                  </a:lnTo>
                  <a:lnTo>
                    <a:pt x="8511" y="11952"/>
                  </a:lnTo>
                  <a:lnTo>
                    <a:pt x="8819" y="10629"/>
                  </a:lnTo>
                  <a:lnTo>
                    <a:pt x="8819" y="9929"/>
                  </a:lnTo>
                  <a:lnTo>
                    <a:pt x="8791" y="8484"/>
                  </a:lnTo>
                  <a:lnTo>
                    <a:pt x="8710" y="7992"/>
                  </a:lnTo>
                  <a:lnTo>
                    <a:pt x="8968" y="7992"/>
                  </a:lnTo>
                  <a:lnTo>
                    <a:pt x="8974" y="8343"/>
                  </a:lnTo>
                  <a:lnTo>
                    <a:pt x="8979" y="9021"/>
                  </a:lnTo>
                  <a:lnTo>
                    <a:pt x="8978" y="9323"/>
                  </a:lnTo>
                  <a:lnTo>
                    <a:pt x="8976" y="9747"/>
                  </a:lnTo>
                  <a:lnTo>
                    <a:pt x="8973" y="10294"/>
                  </a:lnTo>
                  <a:lnTo>
                    <a:pt x="8968" y="10961"/>
                  </a:lnTo>
                  <a:lnTo>
                    <a:pt x="8961" y="12016"/>
                  </a:lnTo>
                  <a:lnTo>
                    <a:pt x="8961" y="12104"/>
                  </a:lnTo>
                  <a:lnTo>
                    <a:pt x="8814" y="12104"/>
                  </a:lnTo>
                  <a:lnTo>
                    <a:pt x="8639" y="12846"/>
                  </a:lnTo>
                  <a:lnTo>
                    <a:pt x="8621" y="12929"/>
                  </a:lnTo>
                  <a:lnTo>
                    <a:pt x="8612" y="13128"/>
                  </a:lnTo>
                  <a:lnTo>
                    <a:pt x="8612" y="13768"/>
                  </a:lnTo>
                  <a:lnTo>
                    <a:pt x="8620" y="14035"/>
                  </a:lnTo>
                  <a:lnTo>
                    <a:pt x="8650" y="14450"/>
                  </a:lnTo>
                  <a:lnTo>
                    <a:pt x="8667" y="14554"/>
                  </a:lnTo>
                  <a:lnTo>
                    <a:pt x="8974" y="14554"/>
                  </a:lnTo>
                  <a:lnTo>
                    <a:pt x="8979" y="14575"/>
                  </a:lnTo>
                  <a:lnTo>
                    <a:pt x="9124" y="14575"/>
                  </a:lnTo>
                  <a:lnTo>
                    <a:pt x="9129" y="14657"/>
                  </a:lnTo>
                  <a:lnTo>
                    <a:pt x="9125" y="14767"/>
                  </a:lnTo>
                  <a:lnTo>
                    <a:pt x="8831" y="14767"/>
                  </a:lnTo>
                  <a:lnTo>
                    <a:pt x="8832" y="14883"/>
                  </a:lnTo>
                  <a:lnTo>
                    <a:pt x="8745" y="16142"/>
                  </a:lnTo>
                  <a:lnTo>
                    <a:pt x="8684" y="16593"/>
                  </a:lnTo>
                  <a:lnTo>
                    <a:pt x="8667" y="16625"/>
                  </a:lnTo>
                  <a:lnTo>
                    <a:pt x="8667" y="16625"/>
                  </a:lnTo>
                </a:path>
                <a:path w="21600" h="21600">
                  <a:moveTo>
                    <a:pt x="8974" y="14554"/>
                  </a:moveTo>
                  <a:lnTo>
                    <a:pt x="8709" y="14554"/>
                  </a:lnTo>
                  <a:lnTo>
                    <a:pt x="8728" y="14468"/>
                  </a:lnTo>
                  <a:lnTo>
                    <a:pt x="8750" y="14300"/>
                  </a:lnTo>
                  <a:lnTo>
                    <a:pt x="8814" y="12104"/>
                  </a:lnTo>
                  <a:lnTo>
                    <a:pt x="8961" y="12104"/>
                  </a:lnTo>
                  <a:lnTo>
                    <a:pt x="8956" y="12860"/>
                  </a:lnTo>
                  <a:lnTo>
                    <a:pt x="8953" y="13491"/>
                  </a:lnTo>
                  <a:lnTo>
                    <a:pt x="8952" y="13872"/>
                  </a:lnTo>
                  <a:lnTo>
                    <a:pt x="8952" y="14142"/>
                  </a:lnTo>
                  <a:lnTo>
                    <a:pt x="8955" y="14311"/>
                  </a:lnTo>
                  <a:lnTo>
                    <a:pt x="8962" y="14419"/>
                  </a:lnTo>
                  <a:lnTo>
                    <a:pt x="8969" y="14521"/>
                  </a:lnTo>
                  <a:lnTo>
                    <a:pt x="8974" y="14554"/>
                  </a:lnTo>
                  <a:lnTo>
                    <a:pt x="8974" y="14554"/>
                  </a:lnTo>
                </a:path>
                <a:path w="21600" h="21600">
                  <a:moveTo>
                    <a:pt x="9124" y="14575"/>
                  </a:moveTo>
                  <a:lnTo>
                    <a:pt x="9004" y="14575"/>
                  </a:lnTo>
                  <a:lnTo>
                    <a:pt x="9018" y="14531"/>
                  </a:lnTo>
                  <a:lnTo>
                    <a:pt x="9047" y="14355"/>
                  </a:lnTo>
                  <a:lnTo>
                    <a:pt x="9064" y="14172"/>
                  </a:lnTo>
                  <a:lnTo>
                    <a:pt x="9082" y="13900"/>
                  </a:lnTo>
                  <a:lnTo>
                    <a:pt x="9124" y="14575"/>
                  </a:lnTo>
                  <a:lnTo>
                    <a:pt x="9124" y="14575"/>
                  </a:lnTo>
                </a:path>
                <a:path w="21600" h="21600">
                  <a:moveTo>
                    <a:pt x="8832" y="14883"/>
                  </a:moveTo>
                  <a:lnTo>
                    <a:pt x="8831" y="14767"/>
                  </a:lnTo>
                  <a:lnTo>
                    <a:pt x="8836" y="14811"/>
                  </a:lnTo>
                  <a:lnTo>
                    <a:pt x="8832" y="14883"/>
                  </a:lnTo>
                  <a:lnTo>
                    <a:pt x="8832" y="14883"/>
                  </a:lnTo>
                </a:path>
                <a:path w="21600" h="21600">
                  <a:moveTo>
                    <a:pt x="8974" y="16708"/>
                  </a:moveTo>
                  <a:lnTo>
                    <a:pt x="8912" y="16586"/>
                  </a:lnTo>
                  <a:lnTo>
                    <a:pt x="8866" y="16223"/>
                  </a:lnTo>
                  <a:lnTo>
                    <a:pt x="8840" y="15615"/>
                  </a:lnTo>
                  <a:lnTo>
                    <a:pt x="8832" y="14883"/>
                  </a:lnTo>
                  <a:lnTo>
                    <a:pt x="8836" y="14811"/>
                  </a:lnTo>
                  <a:lnTo>
                    <a:pt x="8831" y="14767"/>
                  </a:lnTo>
                  <a:lnTo>
                    <a:pt x="9125" y="14767"/>
                  </a:lnTo>
                  <a:lnTo>
                    <a:pt x="9113" y="15025"/>
                  </a:lnTo>
                  <a:lnTo>
                    <a:pt x="9039" y="16209"/>
                  </a:lnTo>
                  <a:lnTo>
                    <a:pt x="8998" y="16583"/>
                  </a:lnTo>
                  <a:lnTo>
                    <a:pt x="8974" y="16708"/>
                  </a:lnTo>
                  <a:lnTo>
                    <a:pt x="8974" y="16708"/>
                  </a:lnTo>
                </a:path>
                <a:path w="21600" h="21600">
                  <a:moveTo>
                    <a:pt x="9352" y="16552"/>
                  </a:moveTo>
                  <a:lnTo>
                    <a:pt x="9373" y="14922"/>
                  </a:lnTo>
                  <a:lnTo>
                    <a:pt x="9397" y="14869"/>
                  </a:lnTo>
                  <a:lnTo>
                    <a:pt x="9417" y="14791"/>
                  </a:lnTo>
                  <a:lnTo>
                    <a:pt x="9489" y="13454"/>
                  </a:lnTo>
                  <a:lnTo>
                    <a:pt x="9784" y="2444"/>
                  </a:lnTo>
                  <a:lnTo>
                    <a:pt x="9892" y="2032"/>
                  </a:lnTo>
                  <a:lnTo>
                    <a:pt x="9924" y="2032"/>
                  </a:lnTo>
                  <a:lnTo>
                    <a:pt x="9932" y="2472"/>
                  </a:lnTo>
                  <a:lnTo>
                    <a:pt x="9941" y="3048"/>
                  </a:lnTo>
                  <a:lnTo>
                    <a:pt x="9957" y="3764"/>
                  </a:lnTo>
                  <a:lnTo>
                    <a:pt x="9974" y="4617"/>
                  </a:lnTo>
                  <a:lnTo>
                    <a:pt x="9978" y="4863"/>
                  </a:lnTo>
                  <a:lnTo>
                    <a:pt x="9822" y="4863"/>
                  </a:lnTo>
                  <a:lnTo>
                    <a:pt x="9827" y="5114"/>
                  </a:lnTo>
                  <a:lnTo>
                    <a:pt x="9711" y="10028"/>
                  </a:lnTo>
                  <a:lnTo>
                    <a:pt x="10086" y="10028"/>
                  </a:lnTo>
                  <a:lnTo>
                    <a:pt x="10090" y="10233"/>
                  </a:lnTo>
                  <a:lnTo>
                    <a:pt x="10116" y="11419"/>
                  </a:lnTo>
                  <a:lnTo>
                    <a:pt x="10118" y="11523"/>
                  </a:lnTo>
                  <a:lnTo>
                    <a:pt x="9816" y="11523"/>
                  </a:lnTo>
                  <a:lnTo>
                    <a:pt x="9707" y="11601"/>
                  </a:lnTo>
                  <a:lnTo>
                    <a:pt x="9618" y="13687"/>
                  </a:lnTo>
                  <a:lnTo>
                    <a:pt x="9606" y="14279"/>
                  </a:lnTo>
                  <a:lnTo>
                    <a:pt x="9606" y="14619"/>
                  </a:lnTo>
                  <a:lnTo>
                    <a:pt x="9610" y="14762"/>
                  </a:lnTo>
                  <a:lnTo>
                    <a:pt x="9618" y="14848"/>
                  </a:lnTo>
                  <a:lnTo>
                    <a:pt x="9628" y="14936"/>
                  </a:lnTo>
                  <a:lnTo>
                    <a:pt x="9646" y="14978"/>
                  </a:lnTo>
                  <a:lnTo>
                    <a:pt x="9773" y="14978"/>
                  </a:lnTo>
                  <a:lnTo>
                    <a:pt x="9784" y="15333"/>
                  </a:lnTo>
                  <a:lnTo>
                    <a:pt x="9773" y="16454"/>
                  </a:lnTo>
                  <a:lnTo>
                    <a:pt x="9545" y="16454"/>
                  </a:lnTo>
                  <a:lnTo>
                    <a:pt x="9492" y="16459"/>
                  </a:lnTo>
                  <a:lnTo>
                    <a:pt x="9442" y="16474"/>
                  </a:lnTo>
                  <a:lnTo>
                    <a:pt x="9420" y="16486"/>
                  </a:lnTo>
                  <a:lnTo>
                    <a:pt x="9398" y="16504"/>
                  </a:lnTo>
                  <a:lnTo>
                    <a:pt x="9376" y="16526"/>
                  </a:lnTo>
                  <a:lnTo>
                    <a:pt x="9352" y="16552"/>
                  </a:lnTo>
                  <a:lnTo>
                    <a:pt x="9352" y="16552"/>
                  </a:lnTo>
                </a:path>
                <a:path w="21600" h="21600">
                  <a:moveTo>
                    <a:pt x="9827" y="5114"/>
                  </a:moveTo>
                  <a:lnTo>
                    <a:pt x="9822" y="4863"/>
                  </a:lnTo>
                  <a:lnTo>
                    <a:pt x="9833" y="4873"/>
                  </a:lnTo>
                  <a:lnTo>
                    <a:pt x="9827" y="5114"/>
                  </a:lnTo>
                  <a:lnTo>
                    <a:pt x="9827" y="5114"/>
                  </a:lnTo>
                </a:path>
                <a:path w="21600" h="21600">
                  <a:moveTo>
                    <a:pt x="10086" y="10028"/>
                  </a:moveTo>
                  <a:lnTo>
                    <a:pt x="9811" y="10028"/>
                  </a:lnTo>
                  <a:lnTo>
                    <a:pt x="9838" y="10023"/>
                  </a:lnTo>
                  <a:lnTo>
                    <a:pt x="9865" y="10009"/>
                  </a:lnTo>
                  <a:lnTo>
                    <a:pt x="9892" y="9986"/>
                  </a:lnTo>
                  <a:lnTo>
                    <a:pt x="9922" y="9955"/>
                  </a:lnTo>
                  <a:lnTo>
                    <a:pt x="9827" y="5114"/>
                  </a:lnTo>
                  <a:lnTo>
                    <a:pt x="9833" y="4873"/>
                  </a:lnTo>
                  <a:lnTo>
                    <a:pt x="9822" y="4863"/>
                  </a:lnTo>
                  <a:lnTo>
                    <a:pt x="9978" y="4863"/>
                  </a:lnTo>
                  <a:lnTo>
                    <a:pt x="9993" y="5586"/>
                  </a:lnTo>
                  <a:lnTo>
                    <a:pt x="10014" y="6637"/>
                  </a:lnTo>
                  <a:lnTo>
                    <a:pt x="10038" y="7771"/>
                  </a:lnTo>
                  <a:lnTo>
                    <a:pt x="10064" y="8993"/>
                  </a:lnTo>
                  <a:lnTo>
                    <a:pt x="10086" y="10028"/>
                  </a:lnTo>
                  <a:lnTo>
                    <a:pt x="10086" y="10028"/>
                  </a:lnTo>
                </a:path>
                <a:path w="21600" h="21600">
                  <a:moveTo>
                    <a:pt x="10356" y="16515"/>
                  </a:moveTo>
                  <a:lnTo>
                    <a:pt x="10300" y="16515"/>
                  </a:lnTo>
                  <a:lnTo>
                    <a:pt x="10315" y="15286"/>
                  </a:lnTo>
                  <a:lnTo>
                    <a:pt x="10308" y="15081"/>
                  </a:lnTo>
                  <a:lnTo>
                    <a:pt x="10367" y="14462"/>
                  </a:lnTo>
                  <a:lnTo>
                    <a:pt x="10366" y="8523"/>
                  </a:lnTo>
                  <a:lnTo>
                    <a:pt x="10363" y="8278"/>
                  </a:lnTo>
                  <a:lnTo>
                    <a:pt x="10356" y="8157"/>
                  </a:lnTo>
                  <a:lnTo>
                    <a:pt x="10349" y="8035"/>
                  </a:lnTo>
                  <a:lnTo>
                    <a:pt x="10335" y="7971"/>
                  </a:lnTo>
                  <a:lnTo>
                    <a:pt x="10287" y="7971"/>
                  </a:lnTo>
                  <a:lnTo>
                    <a:pt x="10272" y="7661"/>
                  </a:lnTo>
                  <a:lnTo>
                    <a:pt x="10278" y="6602"/>
                  </a:lnTo>
                  <a:lnTo>
                    <a:pt x="10317" y="6508"/>
                  </a:lnTo>
                  <a:lnTo>
                    <a:pt x="10355" y="6411"/>
                  </a:lnTo>
                  <a:lnTo>
                    <a:pt x="10478" y="6039"/>
                  </a:lnTo>
                  <a:lnTo>
                    <a:pt x="10517" y="5894"/>
                  </a:lnTo>
                  <a:lnTo>
                    <a:pt x="10540" y="6367"/>
                  </a:lnTo>
                  <a:lnTo>
                    <a:pt x="10536" y="6544"/>
                  </a:lnTo>
                  <a:lnTo>
                    <a:pt x="10533" y="6765"/>
                  </a:lnTo>
                  <a:lnTo>
                    <a:pt x="10529" y="7028"/>
                  </a:lnTo>
                  <a:lnTo>
                    <a:pt x="10526" y="7290"/>
                  </a:lnTo>
                  <a:lnTo>
                    <a:pt x="10522" y="7534"/>
                  </a:lnTo>
                  <a:lnTo>
                    <a:pt x="10520" y="7622"/>
                  </a:lnTo>
                  <a:lnTo>
                    <a:pt x="10504" y="7791"/>
                  </a:lnTo>
                  <a:lnTo>
                    <a:pt x="10936" y="7791"/>
                  </a:lnTo>
                  <a:lnTo>
                    <a:pt x="10940" y="8035"/>
                  </a:lnTo>
                  <a:lnTo>
                    <a:pt x="10688" y="8035"/>
                  </a:lnTo>
                  <a:lnTo>
                    <a:pt x="10665" y="8055"/>
                  </a:lnTo>
                  <a:lnTo>
                    <a:pt x="10557" y="8682"/>
                  </a:lnTo>
                  <a:lnTo>
                    <a:pt x="10519" y="11004"/>
                  </a:lnTo>
                  <a:lnTo>
                    <a:pt x="10516" y="12379"/>
                  </a:lnTo>
                  <a:lnTo>
                    <a:pt x="10513" y="13824"/>
                  </a:lnTo>
                  <a:lnTo>
                    <a:pt x="10513" y="14462"/>
                  </a:lnTo>
                  <a:lnTo>
                    <a:pt x="10515" y="14663"/>
                  </a:lnTo>
                  <a:lnTo>
                    <a:pt x="10515" y="14684"/>
                  </a:lnTo>
                  <a:lnTo>
                    <a:pt x="10520" y="14791"/>
                  </a:lnTo>
                  <a:lnTo>
                    <a:pt x="10524" y="14888"/>
                  </a:lnTo>
                  <a:lnTo>
                    <a:pt x="10532" y="14938"/>
                  </a:lnTo>
                  <a:lnTo>
                    <a:pt x="10611" y="14938"/>
                  </a:lnTo>
                  <a:lnTo>
                    <a:pt x="10623" y="15237"/>
                  </a:lnTo>
                  <a:lnTo>
                    <a:pt x="10605" y="16454"/>
                  </a:lnTo>
                  <a:lnTo>
                    <a:pt x="10450" y="16454"/>
                  </a:lnTo>
                  <a:lnTo>
                    <a:pt x="10430" y="16457"/>
                  </a:lnTo>
                  <a:lnTo>
                    <a:pt x="10410" y="16465"/>
                  </a:lnTo>
                  <a:lnTo>
                    <a:pt x="10388" y="16483"/>
                  </a:lnTo>
                  <a:lnTo>
                    <a:pt x="10365" y="16506"/>
                  </a:lnTo>
                  <a:lnTo>
                    <a:pt x="10356" y="16515"/>
                  </a:lnTo>
                  <a:lnTo>
                    <a:pt x="10356" y="16515"/>
                  </a:lnTo>
                </a:path>
                <a:path w="21600" h="21600">
                  <a:moveTo>
                    <a:pt x="10936" y="7791"/>
                  </a:moveTo>
                  <a:lnTo>
                    <a:pt x="10504" y="7791"/>
                  </a:lnTo>
                  <a:lnTo>
                    <a:pt x="10519" y="7759"/>
                  </a:lnTo>
                  <a:lnTo>
                    <a:pt x="10520" y="7622"/>
                  </a:lnTo>
                  <a:lnTo>
                    <a:pt x="10580" y="6991"/>
                  </a:lnTo>
                  <a:lnTo>
                    <a:pt x="10641" y="6419"/>
                  </a:lnTo>
                  <a:lnTo>
                    <a:pt x="10688" y="6077"/>
                  </a:lnTo>
                  <a:lnTo>
                    <a:pt x="10724" y="5963"/>
                  </a:lnTo>
                  <a:lnTo>
                    <a:pt x="10773" y="6014"/>
                  </a:lnTo>
                  <a:lnTo>
                    <a:pt x="10889" y="6799"/>
                  </a:lnTo>
                  <a:lnTo>
                    <a:pt x="10936" y="7770"/>
                  </a:lnTo>
                  <a:lnTo>
                    <a:pt x="10936" y="7791"/>
                  </a:lnTo>
                  <a:lnTo>
                    <a:pt x="10936" y="7791"/>
                  </a:lnTo>
                </a:path>
                <a:path w="21600" h="21600">
                  <a:moveTo>
                    <a:pt x="10504" y="7791"/>
                  </a:moveTo>
                  <a:lnTo>
                    <a:pt x="10520" y="7622"/>
                  </a:lnTo>
                  <a:lnTo>
                    <a:pt x="10519" y="7759"/>
                  </a:lnTo>
                  <a:lnTo>
                    <a:pt x="10504" y="7791"/>
                  </a:lnTo>
                  <a:lnTo>
                    <a:pt x="10504" y="7791"/>
                  </a:lnTo>
                </a:path>
                <a:path w="21600" h="21600">
                  <a:moveTo>
                    <a:pt x="10692" y="16781"/>
                  </a:moveTo>
                  <a:lnTo>
                    <a:pt x="10702" y="15280"/>
                  </a:lnTo>
                  <a:lnTo>
                    <a:pt x="10726" y="15175"/>
                  </a:lnTo>
                  <a:lnTo>
                    <a:pt x="10744" y="15066"/>
                  </a:lnTo>
                  <a:lnTo>
                    <a:pt x="10785" y="14036"/>
                  </a:lnTo>
                  <a:lnTo>
                    <a:pt x="10790" y="9929"/>
                  </a:lnTo>
                  <a:lnTo>
                    <a:pt x="10764" y="8505"/>
                  </a:lnTo>
                  <a:lnTo>
                    <a:pt x="10688" y="8035"/>
                  </a:lnTo>
                  <a:lnTo>
                    <a:pt x="10940" y="8035"/>
                  </a:lnTo>
                  <a:lnTo>
                    <a:pt x="10947" y="8360"/>
                  </a:lnTo>
                  <a:lnTo>
                    <a:pt x="10951" y="8990"/>
                  </a:lnTo>
                  <a:lnTo>
                    <a:pt x="10951" y="9099"/>
                  </a:lnTo>
                  <a:lnTo>
                    <a:pt x="10951" y="9228"/>
                  </a:lnTo>
                  <a:lnTo>
                    <a:pt x="10949" y="9628"/>
                  </a:lnTo>
                  <a:lnTo>
                    <a:pt x="10946" y="10233"/>
                  </a:lnTo>
                  <a:lnTo>
                    <a:pt x="10937" y="12016"/>
                  </a:lnTo>
                  <a:lnTo>
                    <a:pt x="10933" y="12866"/>
                  </a:lnTo>
                  <a:lnTo>
                    <a:pt x="10931" y="13547"/>
                  </a:lnTo>
                  <a:lnTo>
                    <a:pt x="10930" y="14036"/>
                  </a:lnTo>
                  <a:lnTo>
                    <a:pt x="10930" y="14441"/>
                  </a:lnTo>
                  <a:lnTo>
                    <a:pt x="10932" y="14649"/>
                  </a:lnTo>
                  <a:lnTo>
                    <a:pt x="10938" y="14791"/>
                  </a:lnTo>
                  <a:lnTo>
                    <a:pt x="10942" y="14880"/>
                  </a:lnTo>
                  <a:lnTo>
                    <a:pt x="10950" y="14938"/>
                  </a:lnTo>
                  <a:lnTo>
                    <a:pt x="11028" y="14938"/>
                  </a:lnTo>
                  <a:lnTo>
                    <a:pt x="11039" y="15243"/>
                  </a:lnTo>
                  <a:lnTo>
                    <a:pt x="11023" y="16454"/>
                  </a:lnTo>
                  <a:lnTo>
                    <a:pt x="10871" y="16454"/>
                  </a:lnTo>
                  <a:lnTo>
                    <a:pt x="10850" y="16460"/>
                  </a:lnTo>
                  <a:lnTo>
                    <a:pt x="10737" y="16665"/>
                  </a:lnTo>
                  <a:lnTo>
                    <a:pt x="10714" y="16721"/>
                  </a:lnTo>
                  <a:lnTo>
                    <a:pt x="10692" y="16781"/>
                  </a:lnTo>
                  <a:lnTo>
                    <a:pt x="10692" y="16781"/>
                  </a:lnTo>
                </a:path>
                <a:path w="21600" h="21600">
                  <a:moveTo>
                    <a:pt x="9885" y="16703"/>
                  </a:moveTo>
                  <a:lnTo>
                    <a:pt x="9872" y="16249"/>
                  </a:lnTo>
                  <a:lnTo>
                    <a:pt x="9881" y="15089"/>
                  </a:lnTo>
                  <a:lnTo>
                    <a:pt x="9922" y="15036"/>
                  </a:lnTo>
                  <a:lnTo>
                    <a:pt x="9955" y="14981"/>
                  </a:lnTo>
                  <a:lnTo>
                    <a:pt x="9978" y="14924"/>
                  </a:lnTo>
                  <a:lnTo>
                    <a:pt x="9993" y="14865"/>
                  </a:lnTo>
                  <a:lnTo>
                    <a:pt x="10006" y="14785"/>
                  </a:lnTo>
                  <a:lnTo>
                    <a:pt x="10013" y="14685"/>
                  </a:lnTo>
                  <a:lnTo>
                    <a:pt x="10013" y="14554"/>
                  </a:lnTo>
                  <a:lnTo>
                    <a:pt x="9955" y="11532"/>
                  </a:lnTo>
                  <a:lnTo>
                    <a:pt x="9816" y="11523"/>
                  </a:lnTo>
                  <a:lnTo>
                    <a:pt x="10118" y="11523"/>
                  </a:lnTo>
                  <a:lnTo>
                    <a:pt x="10166" y="13640"/>
                  </a:lnTo>
                  <a:lnTo>
                    <a:pt x="10243" y="14819"/>
                  </a:lnTo>
                  <a:lnTo>
                    <a:pt x="10301" y="14953"/>
                  </a:lnTo>
                  <a:lnTo>
                    <a:pt x="10308" y="15081"/>
                  </a:lnTo>
                  <a:lnTo>
                    <a:pt x="10289" y="15135"/>
                  </a:lnTo>
                  <a:lnTo>
                    <a:pt x="10278" y="16454"/>
                  </a:lnTo>
                  <a:lnTo>
                    <a:pt x="10123" y="16454"/>
                  </a:lnTo>
                  <a:lnTo>
                    <a:pt x="10020" y="16500"/>
                  </a:lnTo>
                  <a:lnTo>
                    <a:pt x="9905" y="16662"/>
                  </a:lnTo>
                  <a:lnTo>
                    <a:pt x="9885" y="16703"/>
                  </a:lnTo>
                  <a:lnTo>
                    <a:pt x="9885" y="16703"/>
                  </a:lnTo>
                </a:path>
                <a:path w="21600" h="21600">
                  <a:moveTo>
                    <a:pt x="10611" y="14938"/>
                  </a:moveTo>
                  <a:lnTo>
                    <a:pt x="10555" y="14938"/>
                  </a:lnTo>
                  <a:lnTo>
                    <a:pt x="10565" y="14931"/>
                  </a:lnTo>
                  <a:lnTo>
                    <a:pt x="10585" y="14903"/>
                  </a:lnTo>
                  <a:lnTo>
                    <a:pt x="10596" y="14897"/>
                  </a:lnTo>
                  <a:lnTo>
                    <a:pt x="10609" y="14897"/>
                  </a:lnTo>
                  <a:lnTo>
                    <a:pt x="10611" y="14938"/>
                  </a:lnTo>
                  <a:lnTo>
                    <a:pt x="10611" y="14938"/>
                  </a:lnTo>
                </a:path>
                <a:path w="21600" h="21600">
                  <a:moveTo>
                    <a:pt x="11028" y="14938"/>
                  </a:moveTo>
                  <a:lnTo>
                    <a:pt x="10971" y="14938"/>
                  </a:lnTo>
                  <a:lnTo>
                    <a:pt x="10981" y="14931"/>
                  </a:lnTo>
                  <a:lnTo>
                    <a:pt x="11000" y="14903"/>
                  </a:lnTo>
                  <a:lnTo>
                    <a:pt x="11013" y="14897"/>
                  </a:lnTo>
                  <a:lnTo>
                    <a:pt x="11026" y="14897"/>
                  </a:lnTo>
                  <a:lnTo>
                    <a:pt x="11028" y="14938"/>
                  </a:lnTo>
                  <a:lnTo>
                    <a:pt x="11028" y="14938"/>
                  </a:lnTo>
                </a:path>
                <a:path w="21600" h="21600">
                  <a:moveTo>
                    <a:pt x="10300" y="16515"/>
                  </a:moveTo>
                  <a:lnTo>
                    <a:pt x="10281" y="16514"/>
                  </a:lnTo>
                  <a:lnTo>
                    <a:pt x="10277" y="16513"/>
                  </a:lnTo>
                  <a:lnTo>
                    <a:pt x="10289" y="15135"/>
                  </a:lnTo>
                  <a:lnTo>
                    <a:pt x="10308" y="15081"/>
                  </a:lnTo>
                  <a:lnTo>
                    <a:pt x="10315" y="15286"/>
                  </a:lnTo>
                  <a:lnTo>
                    <a:pt x="10300" y="16515"/>
                  </a:lnTo>
                  <a:lnTo>
                    <a:pt x="10300" y="16515"/>
                  </a:lnTo>
                </a:path>
                <a:path w="21600" h="21600">
                  <a:moveTo>
                    <a:pt x="9771" y="16625"/>
                  </a:moveTo>
                  <a:lnTo>
                    <a:pt x="9669" y="16515"/>
                  </a:lnTo>
                  <a:lnTo>
                    <a:pt x="9545" y="16454"/>
                  </a:lnTo>
                  <a:lnTo>
                    <a:pt x="9773" y="16454"/>
                  </a:lnTo>
                  <a:lnTo>
                    <a:pt x="9771" y="16625"/>
                  </a:lnTo>
                  <a:lnTo>
                    <a:pt x="9771" y="16625"/>
                  </a:lnTo>
                </a:path>
                <a:path w="21600" h="21600">
                  <a:moveTo>
                    <a:pt x="10277" y="16513"/>
                  </a:moveTo>
                  <a:lnTo>
                    <a:pt x="10261" y="16508"/>
                  </a:lnTo>
                  <a:lnTo>
                    <a:pt x="10193" y="16471"/>
                  </a:lnTo>
                  <a:lnTo>
                    <a:pt x="10169" y="16461"/>
                  </a:lnTo>
                  <a:lnTo>
                    <a:pt x="10146" y="16456"/>
                  </a:lnTo>
                  <a:lnTo>
                    <a:pt x="10123" y="16454"/>
                  </a:lnTo>
                  <a:lnTo>
                    <a:pt x="10278" y="16454"/>
                  </a:lnTo>
                  <a:lnTo>
                    <a:pt x="10277" y="16513"/>
                  </a:lnTo>
                  <a:lnTo>
                    <a:pt x="10277" y="16513"/>
                  </a:lnTo>
                </a:path>
                <a:path w="21600" h="21600">
                  <a:moveTo>
                    <a:pt x="10603" y="16542"/>
                  </a:moveTo>
                  <a:lnTo>
                    <a:pt x="10493" y="16459"/>
                  </a:lnTo>
                  <a:lnTo>
                    <a:pt x="10450" y="16454"/>
                  </a:lnTo>
                  <a:lnTo>
                    <a:pt x="10605" y="16454"/>
                  </a:lnTo>
                  <a:lnTo>
                    <a:pt x="10603" y="16542"/>
                  </a:lnTo>
                  <a:lnTo>
                    <a:pt x="10603" y="16542"/>
                  </a:lnTo>
                </a:path>
                <a:path w="21600" h="21600">
                  <a:moveTo>
                    <a:pt x="11022" y="16547"/>
                  </a:moveTo>
                  <a:lnTo>
                    <a:pt x="10913" y="16459"/>
                  </a:lnTo>
                  <a:lnTo>
                    <a:pt x="10871" y="16454"/>
                  </a:lnTo>
                  <a:lnTo>
                    <a:pt x="11023" y="16454"/>
                  </a:lnTo>
                  <a:lnTo>
                    <a:pt x="11022" y="16547"/>
                  </a:lnTo>
                  <a:lnTo>
                    <a:pt x="11022" y="16547"/>
                  </a:lnTo>
                </a:path>
                <a:path w="21600" h="21600">
                  <a:moveTo>
                    <a:pt x="10276" y="16630"/>
                  </a:moveTo>
                  <a:lnTo>
                    <a:pt x="10277" y="16513"/>
                  </a:lnTo>
                  <a:lnTo>
                    <a:pt x="10281" y="16514"/>
                  </a:lnTo>
                  <a:lnTo>
                    <a:pt x="10356" y="16515"/>
                  </a:lnTo>
                  <a:lnTo>
                    <a:pt x="10342" y="16533"/>
                  </a:lnTo>
                  <a:lnTo>
                    <a:pt x="10320" y="16563"/>
                  </a:lnTo>
                  <a:lnTo>
                    <a:pt x="10298" y="16593"/>
                  </a:lnTo>
                  <a:lnTo>
                    <a:pt x="10276" y="16630"/>
                  </a:lnTo>
                  <a:lnTo>
                    <a:pt x="10276" y="16630"/>
                  </a:lnTo>
                </a:path>
                <a:path w="21600" h="21600">
                  <a:moveTo>
                    <a:pt x="11177" y="9130"/>
                  </a:moveTo>
                  <a:lnTo>
                    <a:pt x="11150" y="8875"/>
                  </a:lnTo>
                  <a:lnTo>
                    <a:pt x="11125" y="7614"/>
                  </a:lnTo>
                  <a:lnTo>
                    <a:pt x="11168" y="7280"/>
                  </a:lnTo>
                  <a:lnTo>
                    <a:pt x="11285" y="6439"/>
                  </a:lnTo>
                  <a:lnTo>
                    <a:pt x="11395" y="5963"/>
                  </a:lnTo>
                  <a:lnTo>
                    <a:pt x="11445" y="6013"/>
                  </a:lnTo>
                  <a:lnTo>
                    <a:pt x="11563" y="6778"/>
                  </a:lnTo>
                  <a:lnTo>
                    <a:pt x="11615" y="7992"/>
                  </a:lnTo>
                  <a:lnTo>
                    <a:pt x="11356" y="7992"/>
                  </a:lnTo>
                  <a:lnTo>
                    <a:pt x="11336" y="8007"/>
                  </a:lnTo>
                  <a:lnTo>
                    <a:pt x="11230" y="8595"/>
                  </a:lnTo>
                  <a:lnTo>
                    <a:pt x="11203" y="8839"/>
                  </a:lnTo>
                  <a:lnTo>
                    <a:pt x="11177" y="9130"/>
                  </a:lnTo>
                  <a:lnTo>
                    <a:pt x="11177" y="9130"/>
                  </a:lnTo>
                </a:path>
                <a:path w="21600" h="21600">
                  <a:moveTo>
                    <a:pt x="11314" y="16625"/>
                  </a:moveTo>
                  <a:lnTo>
                    <a:pt x="11193" y="16154"/>
                  </a:lnTo>
                  <a:lnTo>
                    <a:pt x="11115" y="14841"/>
                  </a:lnTo>
                  <a:lnTo>
                    <a:pt x="11101" y="13676"/>
                  </a:lnTo>
                  <a:lnTo>
                    <a:pt x="11101" y="13331"/>
                  </a:lnTo>
                  <a:lnTo>
                    <a:pt x="11157" y="11952"/>
                  </a:lnTo>
                  <a:lnTo>
                    <a:pt x="11465" y="10629"/>
                  </a:lnTo>
                  <a:lnTo>
                    <a:pt x="11465" y="9929"/>
                  </a:lnTo>
                  <a:lnTo>
                    <a:pt x="11436" y="8484"/>
                  </a:lnTo>
                  <a:lnTo>
                    <a:pt x="11356" y="7992"/>
                  </a:lnTo>
                  <a:lnTo>
                    <a:pt x="11615" y="7992"/>
                  </a:lnTo>
                  <a:lnTo>
                    <a:pt x="11620" y="8343"/>
                  </a:lnTo>
                  <a:lnTo>
                    <a:pt x="11623" y="9021"/>
                  </a:lnTo>
                  <a:lnTo>
                    <a:pt x="11623" y="9323"/>
                  </a:lnTo>
                  <a:lnTo>
                    <a:pt x="11623" y="9747"/>
                  </a:lnTo>
                  <a:lnTo>
                    <a:pt x="11619" y="10294"/>
                  </a:lnTo>
                  <a:lnTo>
                    <a:pt x="11615" y="10961"/>
                  </a:lnTo>
                  <a:lnTo>
                    <a:pt x="11607" y="12016"/>
                  </a:lnTo>
                  <a:lnTo>
                    <a:pt x="11607" y="12104"/>
                  </a:lnTo>
                  <a:lnTo>
                    <a:pt x="11460" y="12104"/>
                  </a:lnTo>
                  <a:lnTo>
                    <a:pt x="11286" y="12846"/>
                  </a:lnTo>
                  <a:lnTo>
                    <a:pt x="11267" y="12929"/>
                  </a:lnTo>
                  <a:lnTo>
                    <a:pt x="11256" y="13128"/>
                  </a:lnTo>
                  <a:lnTo>
                    <a:pt x="11256" y="13768"/>
                  </a:lnTo>
                  <a:lnTo>
                    <a:pt x="11266" y="14035"/>
                  </a:lnTo>
                  <a:lnTo>
                    <a:pt x="11296" y="14450"/>
                  </a:lnTo>
                  <a:lnTo>
                    <a:pt x="11316" y="14554"/>
                  </a:lnTo>
                  <a:lnTo>
                    <a:pt x="11620" y="14554"/>
                  </a:lnTo>
                  <a:lnTo>
                    <a:pt x="11623" y="14575"/>
                  </a:lnTo>
                  <a:lnTo>
                    <a:pt x="11770" y="14575"/>
                  </a:lnTo>
                  <a:lnTo>
                    <a:pt x="11775" y="14657"/>
                  </a:lnTo>
                  <a:lnTo>
                    <a:pt x="11771" y="14767"/>
                  </a:lnTo>
                  <a:lnTo>
                    <a:pt x="11477" y="14767"/>
                  </a:lnTo>
                  <a:lnTo>
                    <a:pt x="11478" y="14883"/>
                  </a:lnTo>
                  <a:lnTo>
                    <a:pt x="11391" y="16142"/>
                  </a:lnTo>
                  <a:lnTo>
                    <a:pt x="11329" y="16593"/>
                  </a:lnTo>
                  <a:lnTo>
                    <a:pt x="11314" y="16625"/>
                  </a:lnTo>
                  <a:lnTo>
                    <a:pt x="11314" y="16625"/>
                  </a:lnTo>
                </a:path>
                <a:path w="21600" h="21600">
                  <a:moveTo>
                    <a:pt x="11620" y="14554"/>
                  </a:moveTo>
                  <a:lnTo>
                    <a:pt x="11355" y="14554"/>
                  </a:lnTo>
                  <a:lnTo>
                    <a:pt x="11374" y="14468"/>
                  </a:lnTo>
                  <a:lnTo>
                    <a:pt x="11396" y="14300"/>
                  </a:lnTo>
                  <a:lnTo>
                    <a:pt x="11460" y="12104"/>
                  </a:lnTo>
                  <a:lnTo>
                    <a:pt x="11607" y="12104"/>
                  </a:lnTo>
                  <a:lnTo>
                    <a:pt x="11602" y="12860"/>
                  </a:lnTo>
                  <a:lnTo>
                    <a:pt x="11599" y="13491"/>
                  </a:lnTo>
                  <a:lnTo>
                    <a:pt x="11598" y="13872"/>
                  </a:lnTo>
                  <a:lnTo>
                    <a:pt x="11598" y="14142"/>
                  </a:lnTo>
                  <a:lnTo>
                    <a:pt x="11602" y="14311"/>
                  </a:lnTo>
                  <a:lnTo>
                    <a:pt x="11608" y="14419"/>
                  </a:lnTo>
                  <a:lnTo>
                    <a:pt x="11615" y="14521"/>
                  </a:lnTo>
                  <a:lnTo>
                    <a:pt x="11620" y="14554"/>
                  </a:lnTo>
                  <a:lnTo>
                    <a:pt x="11620" y="14554"/>
                  </a:lnTo>
                </a:path>
                <a:path w="21600" h="21600">
                  <a:moveTo>
                    <a:pt x="11770" y="14575"/>
                  </a:moveTo>
                  <a:lnTo>
                    <a:pt x="11650" y="14575"/>
                  </a:lnTo>
                  <a:lnTo>
                    <a:pt x="11664" y="14531"/>
                  </a:lnTo>
                  <a:lnTo>
                    <a:pt x="11692" y="14355"/>
                  </a:lnTo>
                  <a:lnTo>
                    <a:pt x="11710" y="14172"/>
                  </a:lnTo>
                  <a:lnTo>
                    <a:pt x="11729" y="13900"/>
                  </a:lnTo>
                  <a:lnTo>
                    <a:pt x="11770" y="14575"/>
                  </a:lnTo>
                  <a:lnTo>
                    <a:pt x="11770" y="14575"/>
                  </a:lnTo>
                </a:path>
                <a:path w="21600" h="21600">
                  <a:moveTo>
                    <a:pt x="11478" y="14883"/>
                  </a:moveTo>
                  <a:lnTo>
                    <a:pt x="11477" y="14767"/>
                  </a:lnTo>
                  <a:lnTo>
                    <a:pt x="11482" y="14811"/>
                  </a:lnTo>
                  <a:lnTo>
                    <a:pt x="11478" y="14883"/>
                  </a:lnTo>
                  <a:lnTo>
                    <a:pt x="11478" y="14883"/>
                  </a:lnTo>
                </a:path>
                <a:path w="21600" h="21600">
                  <a:moveTo>
                    <a:pt x="11622" y="16708"/>
                  </a:moveTo>
                  <a:lnTo>
                    <a:pt x="11558" y="16586"/>
                  </a:lnTo>
                  <a:lnTo>
                    <a:pt x="11512" y="16223"/>
                  </a:lnTo>
                  <a:lnTo>
                    <a:pt x="11486" y="15615"/>
                  </a:lnTo>
                  <a:lnTo>
                    <a:pt x="11478" y="14883"/>
                  </a:lnTo>
                  <a:lnTo>
                    <a:pt x="11482" y="14811"/>
                  </a:lnTo>
                  <a:lnTo>
                    <a:pt x="11477" y="14767"/>
                  </a:lnTo>
                  <a:lnTo>
                    <a:pt x="11771" y="14767"/>
                  </a:lnTo>
                  <a:lnTo>
                    <a:pt x="11759" y="15025"/>
                  </a:lnTo>
                  <a:lnTo>
                    <a:pt x="11685" y="16209"/>
                  </a:lnTo>
                  <a:lnTo>
                    <a:pt x="11644" y="16583"/>
                  </a:lnTo>
                  <a:lnTo>
                    <a:pt x="11622" y="16708"/>
                  </a:lnTo>
                  <a:lnTo>
                    <a:pt x="11622" y="16708"/>
                  </a:lnTo>
                </a:path>
                <a:path w="21600" h="21600">
                  <a:moveTo>
                    <a:pt x="11799" y="2070"/>
                  </a:moveTo>
                  <a:lnTo>
                    <a:pt x="11775" y="1868"/>
                  </a:lnTo>
                  <a:lnTo>
                    <a:pt x="11786" y="710"/>
                  </a:lnTo>
                  <a:lnTo>
                    <a:pt x="11855" y="555"/>
                  </a:lnTo>
                  <a:lnTo>
                    <a:pt x="11920" y="387"/>
                  </a:lnTo>
                  <a:lnTo>
                    <a:pt x="11980" y="201"/>
                  </a:lnTo>
                  <a:lnTo>
                    <a:pt x="12039" y="0"/>
                  </a:lnTo>
                  <a:lnTo>
                    <a:pt x="12059" y="662"/>
                  </a:lnTo>
                  <a:lnTo>
                    <a:pt x="12052" y="1114"/>
                  </a:lnTo>
                  <a:lnTo>
                    <a:pt x="12043" y="2018"/>
                  </a:lnTo>
                  <a:lnTo>
                    <a:pt x="11834" y="2018"/>
                  </a:lnTo>
                  <a:lnTo>
                    <a:pt x="11821" y="2035"/>
                  </a:lnTo>
                  <a:lnTo>
                    <a:pt x="11799" y="2070"/>
                  </a:lnTo>
                  <a:lnTo>
                    <a:pt x="11799" y="2070"/>
                  </a:lnTo>
                </a:path>
                <a:path w="21600" h="21600">
                  <a:moveTo>
                    <a:pt x="11778" y="16776"/>
                  </a:moveTo>
                  <a:lnTo>
                    <a:pt x="11788" y="15286"/>
                  </a:lnTo>
                  <a:lnTo>
                    <a:pt x="11811" y="15182"/>
                  </a:lnTo>
                  <a:lnTo>
                    <a:pt x="11828" y="15081"/>
                  </a:lnTo>
                  <a:lnTo>
                    <a:pt x="11869" y="13653"/>
                  </a:lnTo>
                  <a:lnTo>
                    <a:pt x="11869" y="2453"/>
                  </a:lnTo>
                  <a:lnTo>
                    <a:pt x="11868" y="2223"/>
                  </a:lnTo>
                  <a:lnTo>
                    <a:pt x="11865" y="2141"/>
                  </a:lnTo>
                  <a:lnTo>
                    <a:pt x="11861" y="2060"/>
                  </a:lnTo>
                  <a:lnTo>
                    <a:pt x="11851" y="2018"/>
                  </a:lnTo>
                  <a:lnTo>
                    <a:pt x="12043" y="2018"/>
                  </a:lnTo>
                  <a:lnTo>
                    <a:pt x="12043" y="2070"/>
                  </a:lnTo>
                  <a:lnTo>
                    <a:pt x="12035" y="3407"/>
                  </a:lnTo>
                  <a:lnTo>
                    <a:pt x="12029" y="5247"/>
                  </a:lnTo>
                  <a:lnTo>
                    <a:pt x="12024" y="6922"/>
                  </a:lnTo>
                  <a:lnTo>
                    <a:pt x="12021" y="8625"/>
                  </a:lnTo>
                  <a:lnTo>
                    <a:pt x="12018" y="10406"/>
                  </a:lnTo>
                  <a:lnTo>
                    <a:pt x="12017" y="12212"/>
                  </a:lnTo>
                  <a:lnTo>
                    <a:pt x="12016" y="14422"/>
                  </a:lnTo>
                  <a:lnTo>
                    <a:pt x="12018" y="14661"/>
                  </a:lnTo>
                  <a:lnTo>
                    <a:pt x="12023" y="14770"/>
                  </a:lnTo>
                  <a:lnTo>
                    <a:pt x="12028" y="14883"/>
                  </a:lnTo>
                  <a:lnTo>
                    <a:pt x="12035" y="14938"/>
                  </a:lnTo>
                  <a:lnTo>
                    <a:pt x="12114" y="14938"/>
                  </a:lnTo>
                  <a:lnTo>
                    <a:pt x="12125" y="15243"/>
                  </a:lnTo>
                  <a:lnTo>
                    <a:pt x="12109" y="16454"/>
                  </a:lnTo>
                  <a:lnTo>
                    <a:pt x="11957" y="16454"/>
                  </a:lnTo>
                  <a:lnTo>
                    <a:pt x="11927" y="16474"/>
                  </a:lnTo>
                  <a:lnTo>
                    <a:pt x="11887" y="16534"/>
                  </a:lnTo>
                  <a:lnTo>
                    <a:pt x="11838" y="16635"/>
                  </a:lnTo>
                  <a:lnTo>
                    <a:pt x="11778" y="16776"/>
                  </a:lnTo>
                  <a:lnTo>
                    <a:pt x="11778" y="16776"/>
                  </a:lnTo>
                </a:path>
                <a:path w="21600" h="21600">
                  <a:moveTo>
                    <a:pt x="12430" y="6223"/>
                  </a:moveTo>
                  <a:lnTo>
                    <a:pt x="12232" y="6223"/>
                  </a:lnTo>
                  <a:lnTo>
                    <a:pt x="12259" y="6219"/>
                  </a:lnTo>
                  <a:lnTo>
                    <a:pt x="12285" y="6205"/>
                  </a:lnTo>
                  <a:lnTo>
                    <a:pt x="12314" y="6188"/>
                  </a:lnTo>
                  <a:lnTo>
                    <a:pt x="12340" y="6161"/>
                  </a:lnTo>
                  <a:lnTo>
                    <a:pt x="12426" y="6051"/>
                  </a:lnTo>
                  <a:lnTo>
                    <a:pt x="12430" y="6223"/>
                  </a:lnTo>
                  <a:lnTo>
                    <a:pt x="12430" y="6223"/>
                  </a:lnTo>
                </a:path>
                <a:path w="21600" h="21600">
                  <a:moveTo>
                    <a:pt x="12556" y="14024"/>
                  </a:moveTo>
                  <a:lnTo>
                    <a:pt x="12458" y="14024"/>
                  </a:lnTo>
                  <a:lnTo>
                    <a:pt x="12458" y="13802"/>
                  </a:lnTo>
                  <a:lnTo>
                    <a:pt x="12520" y="11461"/>
                  </a:lnTo>
                  <a:lnTo>
                    <a:pt x="12569" y="9568"/>
                  </a:lnTo>
                  <a:lnTo>
                    <a:pt x="12599" y="8343"/>
                  </a:lnTo>
                  <a:lnTo>
                    <a:pt x="12608" y="7806"/>
                  </a:lnTo>
                  <a:lnTo>
                    <a:pt x="12608" y="7623"/>
                  </a:lnTo>
                  <a:lnTo>
                    <a:pt x="12596" y="7545"/>
                  </a:lnTo>
                  <a:lnTo>
                    <a:pt x="12490" y="7545"/>
                  </a:lnTo>
                  <a:lnTo>
                    <a:pt x="12479" y="7188"/>
                  </a:lnTo>
                  <a:lnTo>
                    <a:pt x="12492" y="6103"/>
                  </a:lnTo>
                  <a:lnTo>
                    <a:pt x="12510" y="6129"/>
                  </a:lnTo>
                  <a:lnTo>
                    <a:pt x="12529" y="6152"/>
                  </a:lnTo>
                  <a:lnTo>
                    <a:pt x="12641" y="6219"/>
                  </a:lnTo>
                  <a:lnTo>
                    <a:pt x="12817" y="6223"/>
                  </a:lnTo>
                  <a:lnTo>
                    <a:pt x="12799" y="7565"/>
                  </a:lnTo>
                  <a:lnTo>
                    <a:pt x="12717" y="8625"/>
                  </a:lnTo>
                  <a:lnTo>
                    <a:pt x="12556" y="14024"/>
                  </a:lnTo>
                  <a:lnTo>
                    <a:pt x="12556" y="14024"/>
                  </a:lnTo>
                </a:path>
                <a:path w="21600" h="21600">
                  <a:moveTo>
                    <a:pt x="12166" y="21577"/>
                  </a:moveTo>
                  <a:lnTo>
                    <a:pt x="12087" y="20418"/>
                  </a:lnTo>
                  <a:lnTo>
                    <a:pt x="12077" y="19956"/>
                  </a:lnTo>
                  <a:lnTo>
                    <a:pt x="12097" y="19594"/>
                  </a:lnTo>
                  <a:lnTo>
                    <a:pt x="12139" y="19536"/>
                  </a:lnTo>
                  <a:lnTo>
                    <a:pt x="12178" y="19363"/>
                  </a:lnTo>
                  <a:lnTo>
                    <a:pt x="12282" y="18165"/>
                  </a:lnTo>
                  <a:lnTo>
                    <a:pt x="12340" y="16891"/>
                  </a:lnTo>
                  <a:lnTo>
                    <a:pt x="12366" y="16125"/>
                  </a:lnTo>
                  <a:lnTo>
                    <a:pt x="12312" y="13746"/>
                  </a:lnTo>
                  <a:lnTo>
                    <a:pt x="12264" y="11669"/>
                  </a:lnTo>
                  <a:lnTo>
                    <a:pt x="12221" y="9895"/>
                  </a:lnTo>
                  <a:lnTo>
                    <a:pt x="12176" y="8134"/>
                  </a:lnTo>
                  <a:lnTo>
                    <a:pt x="12088" y="7603"/>
                  </a:lnTo>
                  <a:lnTo>
                    <a:pt x="12076" y="7261"/>
                  </a:lnTo>
                  <a:lnTo>
                    <a:pt x="12090" y="6196"/>
                  </a:lnTo>
                  <a:lnTo>
                    <a:pt x="12232" y="6223"/>
                  </a:lnTo>
                  <a:lnTo>
                    <a:pt x="12430" y="6223"/>
                  </a:lnTo>
                  <a:lnTo>
                    <a:pt x="12437" y="6457"/>
                  </a:lnTo>
                  <a:lnTo>
                    <a:pt x="12423" y="7452"/>
                  </a:lnTo>
                  <a:lnTo>
                    <a:pt x="12396" y="7467"/>
                  </a:lnTo>
                  <a:lnTo>
                    <a:pt x="12374" y="7487"/>
                  </a:lnTo>
                  <a:lnTo>
                    <a:pt x="12360" y="7511"/>
                  </a:lnTo>
                  <a:lnTo>
                    <a:pt x="12351" y="7539"/>
                  </a:lnTo>
                  <a:lnTo>
                    <a:pt x="12344" y="7583"/>
                  </a:lnTo>
                  <a:lnTo>
                    <a:pt x="12340" y="7637"/>
                  </a:lnTo>
                  <a:lnTo>
                    <a:pt x="12343" y="7734"/>
                  </a:lnTo>
                  <a:lnTo>
                    <a:pt x="12371" y="9399"/>
                  </a:lnTo>
                  <a:lnTo>
                    <a:pt x="12400" y="10804"/>
                  </a:lnTo>
                  <a:lnTo>
                    <a:pt x="12430" y="12213"/>
                  </a:lnTo>
                  <a:lnTo>
                    <a:pt x="12444" y="12852"/>
                  </a:lnTo>
                  <a:lnTo>
                    <a:pt x="12454" y="13369"/>
                  </a:lnTo>
                  <a:lnTo>
                    <a:pt x="12458" y="13746"/>
                  </a:lnTo>
                  <a:lnTo>
                    <a:pt x="12458" y="13802"/>
                  </a:lnTo>
                  <a:lnTo>
                    <a:pt x="12452" y="14018"/>
                  </a:lnTo>
                  <a:lnTo>
                    <a:pt x="12458" y="14024"/>
                  </a:lnTo>
                  <a:lnTo>
                    <a:pt x="12556" y="14024"/>
                  </a:lnTo>
                  <a:lnTo>
                    <a:pt x="12526" y="15094"/>
                  </a:lnTo>
                  <a:lnTo>
                    <a:pt x="12488" y="16356"/>
                  </a:lnTo>
                  <a:lnTo>
                    <a:pt x="12423" y="18370"/>
                  </a:lnTo>
                  <a:lnTo>
                    <a:pt x="12372" y="19740"/>
                  </a:lnTo>
                  <a:lnTo>
                    <a:pt x="12294" y="21027"/>
                  </a:lnTo>
                  <a:lnTo>
                    <a:pt x="12202" y="21550"/>
                  </a:lnTo>
                  <a:lnTo>
                    <a:pt x="12166" y="21577"/>
                  </a:lnTo>
                  <a:lnTo>
                    <a:pt x="12166" y="21577"/>
                  </a:lnTo>
                </a:path>
                <a:path w="21600" h="21600">
                  <a:moveTo>
                    <a:pt x="12817" y="6223"/>
                  </a:moveTo>
                  <a:lnTo>
                    <a:pt x="12663" y="6223"/>
                  </a:lnTo>
                  <a:lnTo>
                    <a:pt x="12817" y="6196"/>
                  </a:lnTo>
                  <a:lnTo>
                    <a:pt x="12817" y="6223"/>
                  </a:lnTo>
                  <a:lnTo>
                    <a:pt x="12817" y="6223"/>
                  </a:lnTo>
                </a:path>
                <a:path w="21600" h="21600">
                  <a:moveTo>
                    <a:pt x="12458" y="14024"/>
                  </a:moveTo>
                  <a:lnTo>
                    <a:pt x="12452" y="14018"/>
                  </a:lnTo>
                  <a:lnTo>
                    <a:pt x="12458" y="13802"/>
                  </a:lnTo>
                  <a:lnTo>
                    <a:pt x="12458" y="14024"/>
                  </a:lnTo>
                  <a:lnTo>
                    <a:pt x="12458" y="14024"/>
                  </a:lnTo>
                </a:path>
                <a:path w="21600" h="21600">
                  <a:moveTo>
                    <a:pt x="12114" y="14938"/>
                  </a:moveTo>
                  <a:lnTo>
                    <a:pt x="12046" y="14938"/>
                  </a:lnTo>
                  <a:lnTo>
                    <a:pt x="12112" y="14886"/>
                  </a:lnTo>
                  <a:lnTo>
                    <a:pt x="12114" y="14938"/>
                  </a:lnTo>
                  <a:lnTo>
                    <a:pt x="12114" y="14938"/>
                  </a:lnTo>
                </a:path>
                <a:path w="21600" h="21600">
                  <a:moveTo>
                    <a:pt x="12108" y="16526"/>
                  </a:moveTo>
                  <a:lnTo>
                    <a:pt x="11979" y="16458"/>
                  </a:lnTo>
                  <a:lnTo>
                    <a:pt x="11957" y="16454"/>
                  </a:lnTo>
                  <a:lnTo>
                    <a:pt x="12109" y="16454"/>
                  </a:lnTo>
                  <a:lnTo>
                    <a:pt x="12108" y="16526"/>
                  </a:lnTo>
                  <a:lnTo>
                    <a:pt x="12108" y="16526"/>
                  </a:lnTo>
                </a:path>
                <a:path w="21600" h="21600">
                  <a:moveTo>
                    <a:pt x="13288" y="15089"/>
                  </a:moveTo>
                  <a:lnTo>
                    <a:pt x="13071" y="15089"/>
                  </a:lnTo>
                  <a:lnTo>
                    <a:pt x="13095" y="15069"/>
                  </a:lnTo>
                  <a:lnTo>
                    <a:pt x="13115" y="15016"/>
                  </a:lnTo>
                  <a:lnTo>
                    <a:pt x="13135" y="14924"/>
                  </a:lnTo>
                  <a:lnTo>
                    <a:pt x="13150" y="14797"/>
                  </a:lnTo>
                  <a:lnTo>
                    <a:pt x="13173" y="14604"/>
                  </a:lnTo>
                  <a:lnTo>
                    <a:pt x="13183" y="14384"/>
                  </a:lnTo>
                  <a:lnTo>
                    <a:pt x="13183" y="13882"/>
                  </a:lnTo>
                  <a:lnTo>
                    <a:pt x="13104" y="12901"/>
                  </a:lnTo>
                  <a:lnTo>
                    <a:pt x="12980" y="11903"/>
                  </a:lnTo>
                  <a:lnTo>
                    <a:pt x="12944" y="11570"/>
                  </a:lnTo>
                  <a:lnTo>
                    <a:pt x="12870" y="10519"/>
                  </a:lnTo>
                  <a:lnTo>
                    <a:pt x="12847" y="9296"/>
                  </a:lnTo>
                  <a:lnTo>
                    <a:pt x="12848" y="8830"/>
                  </a:lnTo>
                  <a:lnTo>
                    <a:pt x="12886" y="7576"/>
                  </a:lnTo>
                  <a:lnTo>
                    <a:pt x="12961" y="6623"/>
                  </a:lnTo>
                  <a:lnTo>
                    <a:pt x="13065" y="6068"/>
                  </a:lnTo>
                  <a:lnTo>
                    <a:pt x="13143" y="5963"/>
                  </a:lnTo>
                  <a:lnTo>
                    <a:pt x="13163" y="5968"/>
                  </a:lnTo>
                  <a:lnTo>
                    <a:pt x="13258" y="6149"/>
                  </a:lnTo>
                  <a:lnTo>
                    <a:pt x="13286" y="6266"/>
                  </a:lnTo>
                  <a:lnTo>
                    <a:pt x="13299" y="6315"/>
                  </a:lnTo>
                  <a:lnTo>
                    <a:pt x="13309" y="6352"/>
                  </a:lnTo>
                  <a:lnTo>
                    <a:pt x="13319" y="6689"/>
                  </a:lnTo>
                  <a:lnTo>
                    <a:pt x="13316" y="6871"/>
                  </a:lnTo>
                  <a:lnTo>
                    <a:pt x="13309" y="7397"/>
                  </a:lnTo>
                  <a:lnTo>
                    <a:pt x="13306" y="7609"/>
                  </a:lnTo>
                  <a:lnTo>
                    <a:pt x="13093" y="7609"/>
                  </a:lnTo>
                  <a:lnTo>
                    <a:pt x="13071" y="7624"/>
                  </a:lnTo>
                  <a:lnTo>
                    <a:pt x="12994" y="8250"/>
                  </a:lnTo>
                  <a:lnTo>
                    <a:pt x="12994" y="8724"/>
                  </a:lnTo>
                  <a:lnTo>
                    <a:pt x="13081" y="9867"/>
                  </a:lnTo>
                  <a:lnTo>
                    <a:pt x="13170" y="10557"/>
                  </a:lnTo>
                  <a:lnTo>
                    <a:pt x="13216" y="10978"/>
                  </a:lnTo>
                  <a:lnTo>
                    <a:pt x="13306" y="12091"/>
                  </a:lnTo>
                  <a:lnTo>
                    <a:pt x="13334" y="13354"/>
                  </a:lnTo>
                  <a:lnTo>
                    <a:pt x="13330" y="13803"/>
                  </a:lnTo>
                  <a:lnTo>
                    <a:pt x="13323" y="14233"/>
                  </a:lnTo>
                  <a:lnTo>
                    <a:pt x="13309" y="14646"/>
                  </a:lnTo>
                  <a:lnTo>
                    <a:pt x="13292" y="15042"/>
                  </a:lnTo>
                  <a:lnTo>
                    <a:pt x="13288" y="15089"/>
                  </a:lnTo>
                  <a:lnTo>
                    <a:pt x="13288" y="15089"/>
                  </a:lnTo>
                </a:path>
                <a:path w="21600" h="21600">
                  <a:moveTo>
                    <a:pt x="13191" y="9716"/>
                  </a:moveTo>
                  <a:lnTo>
                    <a:pt x="13191" y="9435"/>
                  </a:lnTo>
                  <a:lnTo>
                    <a:pt x="13191" y="9237"/>
                  </a:lnTo>
                  <a:lnTo>
                    <a:pt x="13193" y="8983"/>
                  </a:lnTo>
                  <a:lnTo>
                    <a:pt x="13194" y="8724"/>
                  </a:lnTo>
                  <a:lnTo>
                    <a:pt x="13119" y="7624"/>
                  </a:lnTo>
                  <a:lnTo>
                    <a:pt x="13093" y="7609"/>
                  </a:lnTo>
                  <a:lnTo>
                    <a:pt x="13306" y="7609"/>
                  </a:lnTo>
                  <a:lnTo>
                    <a:pt x="13292" y="9070"/>
                  </a:lnTo>
                  <a:lnTo>
                    <a:pt x="13288" y="9607"/>
                  </a:lnTo>
                  <a:lnTo>
                    <a:pt x="13191" y="9716"/>
                  </a:lnTo>
                  <a:lnTo>
                    <a:pt x="13191" y="9716"/>
                  </a:lnTo>
                </a:path>
                <a:path w="21600" h="21600">
                  <a:moveTo>
                    <a:pt x="13037" y="16708"/>
                  </a:moveTo>
                  <a:lnTo>
                    <a:pt x="12926" y="16554"/>
                  </a:lnTo>
                  <a:lnTo>
                    <a:pt x="12832" y="15831"/>
                  </a:lnTo>
                  <a:lnTo>
                    <a:pt x="12834" y="15599"/>
                  </a:lnTo>
                  <a:lnTo>
                    <a:pt x="12838" y="15292"/>
                  </a:lnTo>
                  <a:lnTo>
                    <a:pt x="12848" y="13517"/>
                  </a:lnTo>
                  <a:lnTo>
                    <a:pt x="12852" y="12684"/>
                  </a:lnTo>
                  <a:lnTo>
                    <a:pt x="12947" y="12488"/>
                  </a:lnTo>
                  <a:lnTo>
                    <a:pt x="12953" y="13844"/>
                  </a:lnTo>
                  <a:lnTo>
                    <a:pt x="13012" y="14968"/>
                  </a:lnTo>
                  <a:lnTo>
                    <a:pt x="13071" y="15089"/>
                  </a:lnTo>
                  <a:lnTo>
                    <a:pt x="13288" y="15089"/>
                  </a:lnTo>
                  <a:lnTo>
                    <a:pt x="13270" y="15408"/>
                  </a:lnTo>
                  <a:lnTo>
                    <a:pt x="13183" y="16260"/>
                  </a:lnTo>
                  <a:lnTo>
                    <a:pt x="13074" y="16680"/>
                  </a:lnTo>
                  <a:lnTo>
                    <a:pt x="13037" y="16708"/>
                  </a:lnTo>
                  <a:lnTo>
                    <a:pt x="13037" y="16708"/>
                  </a:lnTo>
                </a:path>
                <a:path w="21600" h="21600">
                  <a:moveTo>
                    <a:pt x="13424" y="8216"/>
                  </a:moveTo>
                  <a:lnTo>
                    <a:pt x="13434" y="6617"/>
                  </a:lnTo>
                  <a:lnTo>
                    <a:pt x="13474" y="6535"/>
                  </a:lnTo>
                  <a:lnTo>
                    <a:pt x="13510" y="6447"/>
                  </a:lnTo>
                  <a:lnTo>
                    <a:pt x="13547" y="6355"/>
                  </a:lnTo>
                  <a:lnTo>
                    <a:pt x="13581" y="6254"/>
                  </a:lnTo>
                  <a:lnTo>
                    <a:pt x="13683" y="5912"/>
                  </a:lnTo>
                  <a:lnTo>
                    <a:pt x="13703" y="6533"/>
                  </a:lnTo>
                  <a:lnTo>
                    <a:pt x="13695" y="6901"/>
                  </a:lnTo>
                  <a:lnTo>
                    <a:pt x="13688" y="7487"/>
                  </a:lnTo>
                  <a:lnTo>
                    <a:pt x="13685" y="7905"/>
                  </a:lnTo>
                  <a:lnTo>
                    <a:pt x="13482" y="7905"/>
                  </a:lnTo>
                  <a:lnTo>
                    <a:pt x="13475" y="7913"/>
                  </a:lnTo>
                  <a:lnTo>
                    <a:pt x="13463" y="7948"/>
                  </a:lnTo>
                  <a:lnTo>
                    <a:pt x="13448" y="8041"/>
                  </a:lnTo>
                  <a:lnTo>
                    <a:pt x="13424" y="8216"/>
                  </a:lnTo>
                  <a:lnTo>
                    <a:pt x="13424" y="8216"/>
                  </a:lnTo>
                </a:path>
                <a:path w="21600" h="21600">
                  <a:moveTo>
                    <a:pt x="13428" y="16781"/>
                  </a:moveTo>
                  <a:lnTo>
                    <a:pt x="13438" y="15280"/>
                  </a:lnTo>
                  <a:lnTo>
                    <a:pt x="13462" y="15175"/>
                  </a:lnTo>
                  <a:lnTo>
                    <a:pt x="13481" y="15066"/>
                  </a:lnTo>
                  <a:lnTo>
                    <a:pt x="13496" y="14951"/>
                  </a:lnTo>
                  <a:lnTo>
                    <a:pt x="13506" y="14827"/>
                  </a:lnTo>
                  <a:lnTo>
                    <a:pt x="13516" y="14663"/>
                  </a:lnTo>
                  <a:lnTo>
                    <a:pt x="13521" y="14433"/>
                  </a:lnTo>
                  <a:lnTo>
                    <a:pt x="13521" y="8746"/>
                  </a:lnTo>
                  <a:lnTo>
                    <a:pt x="13517" y="8378"/>
                  </a:lnTo>
                  <a:lnTo>
                    <a:pt x="13510" y="8114"/>
                  </a:lnTo>
                  <a:lnTo>
                    <a:pt x="13502" y="7957"/>
                  </a:lnTo>
                  <a:lnTo>
                    <a:pt x="13487" y="7905"/>
                  </a:lnTo>
                  <a:lnTo>
                    <a:pt x="13685" y="7905"/>
                  </a:lnTo>
                  <a:lnTo>
                    <a:pt x="13676" y="9306"/>
                  </a:lnTo>
                  <a:lnTo>
                    <a:pt x="13669" y="11619"/>
                  </a:lnTo>
                  <a:lnTo>
                    <a:pt x="13666" y="14059"/>
                  </a:lnTo>
                  <a:lnTo>
                    <a:pt x="13666" y="14433"/>
                  </a:lnTo>
                  <a:lnTo>
                    <a:pt x="13669" y="14649"/>
                  </a:lnTo>
                  <a:lnTo>
                    <a:pt x="13673" y="14767"/>
                  </a:lnTo>
                  <a:lnTo>
                    <a:pt x="13678" y="14880"/>
                  </a:lnTo>
                  <a:lnTo>
                    <a:pt x="13686" y="14938"/>
                  </a:lnTo>
                  <a:lnTo>
                    <a:pt x="13764" y="14938"/>
                  </a:lnTo>
                  <a:lnTo>
                    <a:pt x="13775" y="15243"/>
                  </a:lnTo>
                  <a:lnTo>
                    <a:pt x="13759" y="16454"/>
                  </a:lnTo>
                  <a:lnTo>
                    <a:pt x="13607" y="16454"/>
                  </a:lnTo>
                  <a:lnTo>
                    <a:pt x="13586" y="16460"/>
                  </a:lnTo>
                  <a:lnTo>
                    <a:pt x="13473" y="16665"/>
                  </a:lnTo>
                  <a:lnTo>
                    <a:pt x="13450" y="16721"/>
                  </a:lnTo>
                  <a:lnTo>
                    <a:pt x="13428" y="16781"/>
                  </a:lnTo>
                  <a:lnTo>
                    <a:pt x="13428" y="16781"/>
                  </a:lnTo>
                </a:path>
                <a:path w="21600" h="21600">
                  <a:moveTo>
                    <a:pt x="13764" y="14938"/>
                  </a:moveTo>
                  <a:lnTo>
                    <a:pt x="13707" y="14938"/>
                  </a:lnTo>
                  <a:lnTo>
                    <a:pt x="13717" y="14931"/>
                  </a:lnTo>
                  <a:lnTo>
                    <a:pt x="13736" y="14903"/>
                  </a:lnTo>
                  <a:lnTo>
                    <a:pt x="13749" y="14897"/>
                  </a:lnTo>
                  <a:lnTo>
                    <a:pt x="13763" y="14897"/>
                  </a:lnTo>
                  <a:lnTo>
                    <a:pt x="13764" y="14938"/>
                  </a:lnTo>
                  <a:lnTo>
                    <a:pt x="13764" y="14938"/>
                  </a:lnTo>
                </a:path>
                <a:path w="21600" h="21600">
                  <a:moveTo>
                    <a:pt x="13758" y="16547"/>
                  </a:moveTo>
                  <a:lnTo>
                    <a:pt x="13650" y="16459"/>
                  </a:lnTo>
                  <a:lnTo>
                    <a:pt x="13607" y="16454"/>
                  </a:lnTo>
                  <a:lnTo>
                    <a:pt x="13759" y="16454"/>
                  </a:lnTo>
                  <a:lnTo>
                    <a:pt x="13758" y="16547"/>
                  </a:lnTo>
                  <a:lnTo>
                    <a:pt x="13758" y="16547"/>
                  </a:lnTo>
                </a:path>
                <a:path w="21600" h="21600">
                  <a:moveTo>
                    <a:pt x="13583" y="4078"/>
                  </a:moveTo>
                  <a:lnTo>
                    <a:pt x="13495" y="3209"/>
                  </a:lnTo>
                  <a:lnTo>
                    <a:pt x="13489" y="2683"/>
                  </a:lnTo>
                  <a:lnTo>
                    <a:pt x="13491" y="2377"/>
                  </a:lnTo>
                  <a:lnTo>
                    <a:pt x="13556" y="1237"/>
                  </a:lnTo>
                  <a:lnTo>
                    <a:pt x="13599" y="1120"/>
                  </a:lnTo>
                  <a:lnTo>
                    <a:pt x="13620" y="1147"/>
                  </a:lnTo>
                  <a:lnTo>
                    <a:pt x="13693" y="2241"/>
                  </a:lnTo>
                  <a:lnTo>
                    <a:pt x="13695" y="2511"/>
                  </a:lnTo>
                  <a:lnTo>
                    <a:pt x="13693" y="2819"/>
                  </a:lnTo>
                  <a:lnTo>
                    <a:pt x="13627" y="3962"/>
                  </a:lnTo>
                  <a:lnTo>
                    <a:pt x="13583" y="4078"/>
                  </a:lnTo>
                  <a:lnTo>
                    <a:pt x="13583" y="4078"/>
                  </a:lnTo>
                </a:path>
                <a:path w="21600" h="21600">
                  <a:moveTo>
                    <a:pt x="14309" y="15089"/>
                  </a:moveTo>
                  <a:lnTo>
                    <a:pt x="14089" y="15089"/>
                  </a:lnTo>
                  <a:lnTo>
                    <a:pt x="14114" y="15069"/>
                  </a:lnTo>
                  <a:lnTo>
                    <a:pt x="14135" y="15016"/>
                  </a:lnTo>
                  <a:lnTo>
                    <a:pt x="14155" y="14924"/>
                  </a:lnTo>
                  <a:lnTo>
                    <a:pt x="14171" y="14797"/>
                  </a:lnTo>
                  <a:lnTo>
                    <a:pt x="14192" y="14604"/>
                  </a:lnTo>
                  <a:lnTo>
                    <a:pt x="14202" y="14384"/>
                  </a:lnTo>
                  <a:lnTo>
                    <a:pt x="14202" y="13882"/>
                  </a:lnTo>
                  <a:lnTo>
                    <a:pt x="14123" y="12901"/>
                  </a:lnTo>
                  <a:lnTo>
                    <a:pt x="13999" y="11903"/>
                  </a:lnTo>
                  <a:lnTo>
                    <a:pt x="13963" y="11570"/>
                  </a:lnTo>
                  <a:lnTo>
                    <a:pt x="13890" y="10519"/>
                  </a:lnTo>
                  <a:lnTo>
                    <a:pt x="13866" y="9296"/>
                  </a:lnTo>
                  <a:lnTo>
                    <a:pt x="13867" y="8830"/>
                  </a:lnTo>
                  <a:lnTo>
                    <a:pt x="13906" y="7576"/>
                  </a:lnTo>
                  <a:lnTo>
                    <a:pt x="13981" y="6623"/>
                  </a:lnTo>
                  <a:lnTo>
                    <a:pt x="14084" y="6068"/>
                  </a:lnTo>
                  <a:lnTo>
                    <a:pt x="14162" y="5963"/>
                  </a:lnTo>
                  <a:lnTo>
                    <a:pt x="14181" y="5968"/>
                  </a:lnTo>
                  <a:lnTo>
                    <a:pt x="14277" y="6149"/>
                  </a:lnTo>
                  <a:lnTo>
                    <a:pt x="14304" y="6266"/>
                  </a:lnTo>
                  <a:lnTo>
                    <a:pt x="14317" y="6315"/>
                  </a:lnTo>
                  <a:lnTo>
                    <a:pt x="14329" y="6352"/>
                  </a:lnTo>
                  <a:lnTo>
                    <a:pt x="14339" y="6689"/>
                  </a:lnTo>
                  <a:lnTo>
                    <a:pt x="14336" y="6871"/>
                  </a:lnTo>
                  <a:lnTo>
                    <a:pt x="14329" y="7397"/>
                  </a:lnTo>
                  <a:lnTo>
                    <a:pt x="14326" y="7609"/>
                  </a:lnTo>
                  <a:lnTo>
                    <a:pt x="14112" y="7609"/>
                  </a:lnTo>
                  <a:lnTo>
                    <a:pt x="14091" y="7624"/>
                  </a:lnTo>
                  <a:lnTo>
                    <a:pt x="14013" y="8250"/>
                  </a:lnTo>
                  <a:lnTo>
                    <a:pt x="14013" y="8724"/>
                  </a:lnTo>
                  <a:lnTo>
                    <a:pt x="14101" y="9867"/>
                  </a:lnTo>
                  <a:lnTo>
                    <a:pt x="14188" y="10557"/>
                  </a:lnTo>
                  <a:lnTo>
                    <a:pt x="14237" y="10978"/>
                  </a:lnTo>
                  <a:lnTo>
                    <a:pt x="14326" y="12091"/>
                  </a:lnTo>
                  <a:lnTo>
                    <a:pt x="14353" y="13354"/>
                  </a:lnTo>
                  <a:lnTo>
                    <a:pt x="14350" y="13803"/>
                  </a:lnTo>
                  <a:lnTo>
                    <a:pt x="14343" y="14233"/>
                  </a:lnTo>
                  <a:lnTo>
                    <a:pt x="14330" y="14646"/>
                  </a:lnTo>
                  <a:lnTo>
                    <a:pt x="14312" y="15042"/>
                  </a:lnTo>
                  <a:lnTo>
                    <a:pt x="14309" y="15089"/>
                  </a:lnTo>
                  <a:lnTo>
                    <a:pt x="14309" y="15089"/>
                  </a:lnTo>
                </a:path>
                <a:path w="21600" h="21600">
                  <a:moveTo>
                    <a:pt x="14209" y="9716"/>
                  </a:moveTo>
                  <a:lnTo>
                    <a:pt x="14209" y="9435"/>
                  </a:lnTo>
                  <a:lnTo>
                    <a:pt x="14211" y="9237"/>
                  </a:lnTo>
                  <a:lnTo>
                    <a:pt x="14213" y="8983"/>
                  </a:lnTo>
                  <a:lnTo>
                    <a:pt x="14213" y="8724"/>
                  </a:lnTo>
                  <a:lnTo>
                    <a:pt x="14138" y="7624"/>
                  </a:lnTo>
                  <a:lnTo>
                    <a:pt x="14112" y="7609"/>
                  </a:lnTo>
                  <a:lnTo>
                    <a:pt x="14326" y="7609"/>
                  </a:lnTo>
                  <a:lnTo>
                    <a:pt x="14310" y="9070"/>
                  </a:lnTo>
                  <a:lnTo>
                    <a:pt x="14306" y="9607"/>
                  </a:lnTo>
                  <a:lnTo>
                    <a:pt x="14209" y="9716"/>
                  </a:lnTo>
                  <a:lnTo>
                    <a:pt x="14209" y="9716"/>
                  </a:lnTo>
                </a:path>
                <a:path w="21600" h="21600">
                  <a:moveTo>
                    <a:pt x="14057" y="16708"/>
                  </a:moveTo>
                  <a:lnTo>
                    <a:pt x="13946" y="16554"/>
                  </a:lnTo>
                  <a:lnTo>
                    <a:pt x="13852" y="15831"/>
                  </a:lnTo>
                  <a:lnTo>
                    <a:pt x="13854" y="15599"/>
                  </a:lnTo>
                  <a:lnTo>
                    <a:pt x="13857" y="15292"/>
                  </a:lnTo>
                  <a:lnTo>
                    <a:pt x="13867" y="13517"/>
                  </a:lnTo>
                  <a:lnTo>
                    <a:pt x="13870" y="12684"/>
                  </a:lnTo>
                  <a:lnTo>
                    <a:pt x="13967" y="12488"/>
                  </a:lnTo>
                  <a:lnTo>
                    <a:pt x="13973" y="13844"/>
                  </a:lnTo>
                  <a:lnTo>
                    <a:pt x="14031" y="14968"/>
                  </a:lnTo>
                  <a:lnTo>
                    <a:pt x="14089" y="15089"/>
                  </a:lnTo>
                  <a:lnTo>
                    <a:pt x="14309" y="15089"/>
                  </a:lnTo>
                  <a:lnTo>
                    <a:pt x="14289" y="15408"/>
                  </a:lnTo>
                  <a:lnTo>
                    <a:pt x="14202" y="16260"/>
                  </a:lnTo>
                  <a:lnTo>
                    <a:pt x="14095" y="16680"/>
                  </a:lnTo>
                  <a:lnTo>
                    <a:pt x="14057" y="16708"/>
                  </a:lnTo>
                  <a:lnTo>
                    <a:pt x="14057" y="16708"/>
                  </a:lnTo>
                </a:path>
                <a:path w="21600" h="21600">
                  <a:moveTo>
                    <a:pt x="14709" y="8235"/>
                  </a:moveTo>
                  <a:lnTo>
                    <a:pt x="14721" y="6642"/>
                  </a:lnTo>
                  <a:lnTo>
                    <a:pt x="14756" y="6559"/>
                  </a:lnTo>
                  <a:lnTo>
                    <a:pt x="14793" y="6468"/>
                  </a:lnTo>
                  <a:lnTo>
                    <a:pt x="14828" y="6370"/>
                  </a:lnTo>
                  <a:lnTo>
                    <a:pt x="14862" y="6265"/>
                  </a:lnTo>
                  <a:lnTo>
                    <a:pt x="14967" y="5915"/>
                  </a:lnTo>
                  <a:lnTo>
                    <a:pt x="14988" y="6518"/>
                  </a:lnTo>
                  <a:lnTo>
                    <a:pt x="14979" y="6918"/>
                  </a:lnTo>
                  <a:lnTo>
                    <a:pt x="14972" y="7481"/>
                  </a:lnTo>
                  <a:lnTo>
                    <a:pt x="14968" y="7931"/>
                  </a:lnTo>
                  <a:lnTo>
                    <a:pt x="14766" y="7931"/>
                  </a:lnTo>
                  <a:lnTo>
                    <a:pt x="14760" y="7937"/>
                  </a:lnTo>
                  <a:lnTo>
                    <a:pt x="14753" y="7957"/>
                  </a:lnTo>
                  <a:lnTo>
                    <a:pt x="14748" y="7971"/>
                  </a:lnTo>
                  <a:lnTo>
                    <a:pt x="14733" y="8064"/>
                  </a:lnTo>
                  <a:lnTo>
                    <a:pt x="14709" y="8235"/>
                  </a:lnTo>
                  <a:lnTo>
                    <a:pt x="14709" y="8235"/>
                  </a:lnTo>
                </a:path>
                <a:path w="21600" h="21600">
                  <a:moveTo>
                    <a:pt x="15091" y="7986"/>
                  </a:moveTo>
                  <a:lnTo>
                    <a:pt x="15101" y="6617"/>
                  </a:lnTo>
                  <a:lnTo>
                    <a:pt x="15141" y="6535"/>
                  </a:lnTo>
                  <a:lnTo>
                    <a:pt x="15180" y="6446"/>
                  </a:lnTo>
                  <a:lnTo>
                    <a:pt x="15219" y="6352"/>
                  </a:lnTo>
                  <a:lnTo>
                    <a:pt x="15253" y="6248"/>
                  </a:lnTo>
                  <a:lnTo>
                    <a:pt x="15364" y="5915"/>
                  </a:lnTo>
                  <a:lnTo>
                    <a:pt x="15385" y="6518"/>
                  </a:lnTo>
                  <a:lnTo>
                    <a:pt x="15377" y="6901"/>
                  </a:lnTo>
                  <a:lnTo>
                    <a:pt x="15371" y="7481"/>
                  </a:lnTo>
                  <a:lnTo>
                    <a:pt x="15367" y="7951"/>
                  </a:lnTo>
                  <a:lnTo>
                    <a:pt x="15151" y="7951"/>
                  </a:lnTo>
                  <a:lnTo>
                    <a:pt x="15091" y="7986"/>
                  </a:lnTo>
                  <a:lnTo>
                    <a:pt x="15091" y="7986"/>
                  </a:lnTo>
                </a:path>
                <a:path w="21600" h="21600">
                  <a:moveTo>
                    <a:pt x="15021" y="16708"/>
                  </a:moveTo>
                  <a:lnTo>
                    <a:pt x="14889" y="16302"/>
                  </a:lnTo>
                  <a:lnTo>
                    <a:pt x="14814" y="15108"/>
                  </a:lnTo>
                  <a:lnTo>
                    <a:pt x="14800" y="13790"/>
                  </a:lnTo>
                  <a:lnTo>
                    <a:pt x="14806" y="8761"/>
                  </a:lnTo>
                  <a:lnTo>
                    <a:pt x="14804" y="8398"/>
                  </a:lnTo>
                  <a:lnTo>
                    <a:pt x="14798" y="8137"/>
                  </a:lnTo>
                  <a:lnTo>
                    <a:pt x="14787" y="7983"/>
                  </a:lnTo>
                  <a:lnTo>
                    <a:pt x="14772" y="7931"/>
                  </a:lnTo>
                  <a:lnTo>
                    <a:pt x="14968" y="7931"/>
                  </a:lnTo>
                  <a:lnTo>
                    <a:pt x="14954" y="10043"/>
                  </a:lnTo>
                  <a:lnTo>
                    <a:pt x="14948" y="11924"/>
                  </a:lnTo>
                  <a:lnTo>
                    <a:pt x="14947" y="12846"/>
                  </a:lnTo>
                  <a:lnTo>
                    <a:pt x="14953" y="13623"/>
                  </a:lnTo>
                  <a:lnTo>
                    <a:pt x="14972" y="14178"/>
                  </a:lnTo>
                  <a:lnTo>
                    <a:pt x="15002" y="14510"/>
                  </a:lnTo>
                  <a:lnTo>
                    <a:pt x="15044" y="14619"/>
                  </a:lnTo>
                  <a:lnTo>
                    <a:pt x="15524" y="14619"/>
                  </a:lnTo>
                  <a:lnTo>
                    <a:pt x="15528" y="14668"/>
                  </a:lnTo>
                  <a:lnTo>
                    <a:pt x="15521" y="14802"/>
                  </a:lnTo>
                  <a:lnTo>
                    <a:pt x="15225" y="14802"/>
                  </a:lnTo>
                  <a:lnTo>
                    <a:pt x="15226" y="14927"/>
                  </a:lnTo>
                  <a:lnTo>
                    <a:pt x="15139" y="15918"/>
                  </a:lnTo>
                  <a:lnTo>
                    <a:pt x="15036" y="16676"/>
                  </a:lnTo>
                  <a:lnTo>
                    <a:pt x="15021" y="16708"/>
                  </a:lnTo>
                  <a:lnTo>
                    <a:pt x="15021" y="16708"/>
                  </a:lnTo>
                </a:path>
                <a:path w="21600" h="21600">
                  <a:moveTo>
                    <a:pt x="15524" y="14619"/>
                  </a:moveTo>
                  <a:lnTo>
                    <a:pt x="15044" y="14619"/>
                  </a:lnTo>
                  <a:lnTo>
                    <a:pt x="15064" y="14604"/>
                  </a:lnTo>
                  <a:lnTo>
                    <a:pt x="15083" y="14549"/>
                  </a:lnTo>
                  <a:lnTo>
                    <a:pt x="15180" y="13790"/>
                  </a:lnTo>
                  <a:lnTo>
                    <a:pt x="15203" y="13557"/>
                  </a:lnTo>
                  <a:lnTo>
                    <a:pt x="15203" y="8439"/>
                  </a:lnTo>
                  <a:lnTo>
                    <a:pt x="15200" y="8216"/>
                  </a:lnTo>
                  <a:lnTo>
                    <a:pt x="15194" y="8111"/>
                  </a:lnTo>
                  <a:lnTo>
                    <a:pt x="15187" y="8005"/>
                  </a:lnTo>
                  <a:lnTo>
                    <a:pt x="15173" y="7951"/>
                  </a:lnTo>
                  <a:lnTo>
                    <a:pt x="15367" y="7951"/>
                  </a:lnTo>
                  <a:lnTo>
                    <a:pt x="15365" y="8256"/>
                  </a:lnTo>
                  <a:lnTo>
                    <a:pt x="15358" y="9228"/>
                  </a:lnTo>
                  <a:lnTo>
                    <a:pt x="15351" y="11468"/>
                  </a:lnTo>
                  <a:lnTo>
                    <a:pt x="15349" y="13557"/>
                  </a:lnTo>
                  <a:lnTo>
                    <a:pt x="15349" y="14142"/>
                  </a:lnTo>
                  <a:lnTo>
                    <a:pt x="15353" y="14311"/>
                  </a:lnTo>
                  <a:lnTo>
                    <a:pt x="15360" y="14419"/>
                  </a:lnTo>
                  <a:lnTo>
                    <a:pt x="15367" y="14521"/>
                  </a:lnTo>
                  <a:lnTo>
                    <a:pt x="15377" y="14575"/>
                  </a:lnTo>
                  <a:lnTo>
                    <a:pt x="15522" y="14575"/>
                  </a:lnTo>
                  <a:lnTo>
                    <a:pt x="15524" y="14619"/>
                  </a:lnTo>
                  <a:lnTo>
                    <a:pt x="15524" y="14619"/>
                  </a:lnTo>
                </a:path>
                <a:path w="21600" h="21600">
                  <a:moveTo>
                    <a:pt x="15522" y="14575"/>
                  </a:moveTo>
                  <a:lnTo>
                    <a:pt x="15400" y="14575"/>
                  </a:lnTo>
                  <a:lnTo>
                    <a:pt x="15411" y="14540"/>
                  </a:lnTo>
                  <a:lnTo>
                    <a:pt x="15434" y="14408"/>
                  </a:lnTo>
                  <a:lnTo>
                    <a:pt x="15444" y="14341"/>
                  </a:lnTo>
                  <a:lnTo>
                    <a:pt x="15451" y="14266"/>
                  </a:lnTo>
                  <a:lnTo>
                    <a:pt x="15458" y="14196"/>
                  </a:lnTo>
                  <a:lnTo>
                    <a:pt x="15468" y="14074"/>
                  </a:lnTo>
                  <a:lnTo>
                    <a:pt x="15480" y="13905"/>
                  </a:lnTo>
                  <a:lnTo>
                    <a:pt x="15522" y="14575"/>
                  </a:lnTo>
                  <a:lnTo>
                    <a:pt x="15522" y="14575"/>
                  </a:lnTo>
                </a:path>
                <a:path w="21600" h="21600">
                  <a:moveTo>
                    <a:pt x="15226" y="14927"/>
                  </a:moveTo>
                  <a:lnTo>
                    <a:pt x="15225" y="14802"/>
                  </a:lnTo>
                  <a:lnTo>
                    <a:pt x="15231" y="14860"/>
                  </a:lnTo>
                  <a:lnTo>
                    <a:pt x="15226" y="14927"/>
                  </a:lnTo>
                  <a:lnTo>
                    <a:pt x="15226" y="14927"/>
                  </a:lnTo>
                </a:path>
                <a:path w="21600" h="21600">
                  <a:moveTo>
                    <a:pt x="15369" y="16708"/>
                  </a:moveTo>
                  <a:lnTo>
                    <a:pt x="15308" y="16589"/>
                  </a:lnTo>
                  <a:lnTo>
                    <a:pt x="15263" y="16232"/>
                  </a:lnTo>
                  <a:lnTo>
                    <a:pt x="15235" y="15635"/>
                  </a:lnTo>
                  <a:lnTo>
                    <a:pt x="15226" y="14927"/>
                  </a:lnTo>
                  <a:lnTo>
                    <a:pt x="15231" y="14860"/>
                  </a:lnTo>
                  <a:lnTo>
                    <a:pt x="15225" y="14802"/>
                  </a:lnTo>
                  <a:lnTo>
                    <a:pt x="15521" y="14802"/>
                  </a:lnTo>
                  <a:lnTo>
                    <a:pt x="15520" y="14840"/>
                  </a:lnTo>
                  <a:lnTo>
                    <a:pt x="15450" y="16062"/>
                  </a:lnTo>
                  <a:lnTo>
                    <a:pt x="15385" y="16681"/>
                  </a:lnTo>
                  <a:lnTo>
                    <a:pt x="15369" y="16708"/>
                  </a:lnTo>
                  <a:lnTo>
                    <a:pt x="15369" y="16708"/>
                  </a:lnTo>
                </a:path>
                <a:path w="21600" h="21600">
                  <a:moveTo>
                    <a:pt x="15997" y="15089"/>
                  </a:moveTo>
                  <a:lnTo>
                    <a:pt x="15778" y="15089"/>
                  </a:lnTo>
                  <a:lnTo>
                    <a:pt x="15801" y="15069"/>
                  </a:lnTo>
                  <a:lnTo>
                    <a:pt x="15824" y="15016"/>
                  </a:lnTo>
                  <a:lnTo>
                    <a:pt x="15843" y="14924"/>
                  </a:lnTo>
                  <a:lnTo>
                    <a:pt x="15860" y="14797"/>
                  </a:lnTo>
                  <a:lnTo>
                    <a:pt x="15881" y="14604"/>
                  </a:lnTo>
                  <a:lnTo>
                    <a:pt x="15891" y="14384"/>
                  </a:lnTo>
                  <a:lnTo>
                    <a:pt x="15891" y="13882"/>
                  </a:lnTo>
                  <a:lnTo>
                    <a:pt x="15812" y="12901"/>
                  </a:lnTo>
                  <a:lnTo>
                    <a:pt x="15688" y="11903"/>
                  </a:lnTo>
                  <a:lnTo>
                    <a:pt x="15652" y="11570"/>
                  </a:lnTo>
                  <a:lnTo>
                    <a:pt x="15579" y="10519"/>
                  </a:lnTo>
                  <a:lnTo>
                    <a:pt x="15555" y="9296"/>
                  </a:lnTo>
                  <a:lnTo>
                    <a:pt x="15556" y="8830"/>
                  </a:lnTo>
                  <a:lnTo>
                    <a:pt x="15594" y="7576"/>
                  </a:lnTo>
                  <a:lnTo>
                    <a:pt x="15669" y="6623"/>
                  </a:lnTo>
                  <a:lnTo>
                    <a:pt x="15771" y="6068"/>
                  </a:lnTo>
                  <a:lnTo>
                    <a:pt x="15851" y="5963"/>
                  </a:lnTo>
                  <a:lnTo>
                    <a:pt x="15871" y="5968"/>
                  </a:lnTo>
                  <a:lnTo>
                    <a:pt x="15966" y="6149"/>
                  </a:lnTo>
                  <a:lnTo>
                    <a:pt x="15994" y="6266"/>
                  </a:lnTo>
                  <a:lnTo>
                    <a:pt x="16006" y="6315"/>
                  </a:lnTo>
                  <a:lnTo>
                    <a:pt x="16018" y="6352"/>
                  </a:lnTo>
                  <a:lnTo>
                    <a:pt x="16027" y="6689"/>
                  </a:lnTo>
                  <a:lnTo>
                    <a:pt x="16025" y="6871"/>
                  </a:lnTo>
                  <a:lnTo>
                    <a:pt x="16017" y="7397"/>
                  </a:lnTo>
                  <a:lnTo>
                    <a:pt x="16013" y="7609"/>
                  </a:lnTo>
                  <a:lnTo>
                    <a:pt x="15801" y="7609"/>
                  </a:lnTo>
                  <a:lnTo>
                    <a:pt x="15780" y="7624"/>
                  </a:lnTo>
                  <a:lnTo>
                    <a:pt x="15701" y="8250"/>
                  </a:lnTo>
                  <a:lnTo>
                    <a:pt x="15701" y="8724"/>
                  </a:lnTo>
                  <a:lnTo>
                    <a:pt x="15790" y="9867"/>
                  </a:lnTo>
                  <a:lnTo>
                    <a:pt x="15877" y="10557"/>
                  </a:lnTo>
                  <a:lnTo>
                    <a:pt x="15925" y="10978"/>
                  </a:lnTo>
                  <a:lnTo>
                    <a:pt x="16013" y="12091"/>
                  </a:lnTo>
                  <a:lnTo>
                    <a:pt x="16041" y="13354"/>
                  </a:lnTo>
                  <a:lnTo>
                    <a:pt x="16039" y="13803"/>
                  </a:lnTo>
                  <a:lnTo>
                    <a:pt x="16031" y="14233"/>
                  </a:lnTo>
                  <a:lnTo>
                    <a:pt x="16018" y="14646"/>
                  </a:lnTo>
                  <a:lnTo>
                    <a:pt x="15999" y="15042"/>
                  </a:lnTo>
                  <a:lnTo>
                    <a:pt x="15997" y="15089"/>
                  </a:lnTo>
                  <a:lnTo>
                    <a:pt x="15997" y="15089"/>
                  </a:lnTo>
                </a:path>
                <a:path w="21600" h="21600">
                  <a:moveTo>
                    <a:pt x="15899" y="9716"/>
                  </a:moveTo>
                  <a:lnTo>
                    <a:pt x="15899" y="9435"/>
                  </a:lnTo>
                  <a:lnTo>
                    <a:pt x="15899" y="9237"/>
                  </a:lnTo>
                  <a:lnTo>
                    <a:pt x="15901" y="8983"/>
                  </a:lnTo>
                  <a:lnTo>
                    <a:pt x="15902" y="8724"/>
                  </a:lnTo>
                  <a:lnTo>
                    <a:pt x="15827" y="7624"/>
                  </a:lnTo>
                  <a:lnTo>
                    <a:pt x="15801" y="7609"/>
                  </a:lnTo>
                  <a:lnTo>
                    <a:pt x="16013" y="7609"/>
                  </a:lnTo>
                  <a:lnTo>
                    <a:pt x="15999" y="9070"/>
                  </a:lnTo>
                  <a:lnTo>
                    <a:pt x="15997" y="9607"/>
                  </a:lnTo>
                  <a:lnTo>
                    <a:pt x="15899" y="9716"/>
                  </a:lnTo>
                  <a:lnTo>
                    <a:pt x="15899" y="9716"/>
                  </a:lnTo>
                </a:path>
                <a:path w="21600" h="21600">
                  <a:moveTo>
                    <a:pt x="15745" y="16708"/>
                  </a:moveTo>
                  <a:lnTo>
                    <a:pt x="15634" y="16554"/>
                  </a:lnTo>
                  <a:lnTo>
                    <a:pt x="15540" y="15831"/>
                  </a:lnTo>
                  <a:lnTo>
                    <a:pt x="15542" y="15599"/>
                  </a:lnTo>
                  <a:lnTo>
                    <a:pt x="15546" y="15292"/>
                  </a:lnTo>
                  <a:lnTo>
                    <a:pt x="15556" y="13517"/>
                  </a:lnTo>
                  <a:lnTo>
                    <a:pt x="15560" y="12684"/>
                  </a:lnTo>
                  <a:lnTo>
                    <a:pt x="15655" y="12488"/>
                  </a:lnTo>
                  <a:lnTo>
                    <a:pt x="15662" y="13844"/>
                  </a:lnTo>
                  <a:lnTo>
                    <a:pt x="15720" y="14968"/>
                  </a:lnTo>
                  <a:lnTo>
                    <a:pt x="15778" y="15089"/>
                  </a:lnTo>
                  <a:lnTo>
                    <a:pt x="15997" y="15089"/>
                  </a:lnTo>
                  <a:lnTo>
                    <a:pt x="15978" y="15408"/>
                  </a:lnTo>
                  <a:lnTo>
                    <a:pt x="15890" y="16260"/>
                  </a:lnTo>
                  <a:lnTo>
                    <a:pt x="15782" y="16680"/>
                  </a:lnTo>
                  <a:lnTo>
                    <a:pt x="15745" y="16708"/>
                  </a:lnTo>
                  <a:lnTo>
                    <a:pt x="15745" y="16708"/>
                  </a:lnTo>
                </a:path>
                <a:path w="21600" h="21600">
                  <a:moveTo>
                    <a:pt x="16131" y="8216"/>
                  </a:moveTo>
                  <a:lnTo>
                    <a:pt x="16142" y="6617"/>
                  </a:lnTo>
                  <a:lnTo>
                    <a:pt x="16182" y="6535"/>
                  </a:lnTo>
                  <a:lnTo>
                    <a:pt x="16218" y="6447"/>
                  </a:lnTo>
                  <a:lnTo>
                    <a:pt x="16255" y="6355"/>
                  </a:lnTo>
                  <a:lnTo>
                    <a:pt x="16289" y="6254"/>
                  </a:lnTo>
                  <a:lnTo>
                    <a:pt x="16392" y="5912"/>
                  </a:lnTo>
                  <a:lnTo>
                    <a:pt x="16410" y="6533"/>
                  </a:lnTo>
                  <a:lnTo>
                    <a:pt x="16403" y="6901"/>
                  </a:lnTo>
                  <a:lnTo>
                    <a:pt x="16396" y="7487"/>
                  </a:lnTo>
                  <a:lnTo>
                    <a:pt x="16393" y="7905"/>
                  </a:lnTo>
                  <a:lnTo>
                    <a:pt x="16190" y="7905"/>
                  </a:lnTo>
                  <a:lnTo>
                    <a:pt x="16184" y="7913"/>
                  </a:lnTo>
                  <a:lnTo>
                    <a:pt x="16171" y="7948"/>
                  </a:lnTo>
                  <a:lnTo>
                    <a:pt x="16156" y="8041"/>
                  </a:lnTo>
                  <a:lnTo>
                    <a:pt x="16131" y="8216"/>
                  </a:lnTo>
                  <a:lnTo>
                    <a:pt x="16131" y="8216"/>
                  </a:lnTo>
                </a:path>
                <a:path w="21600" h="21600">
                  <a:moveTo>
                    <a:pt x="16135" y="16781"/>
                  </a:moveTo>
                  <a:lnTo>
                    <a:pt x="16146" y="15280"/>
                  </a:lnTo>
                  <a:lnTo>
                    <a:pt x="16170" y="15175"/>
                  </a:lnTo>
                  <a:lnTo>
                    <a:pt x="16189" y="15066"/>
                  </a:lnTo>
                  <a:lnTo>
                    <a:pt x="16204" y="14951"/>
                  </a:lnTo>
                  <a:lnTo>
                    <a:pt x="16214" y="14827"/>
                  </a:lnTo>
                  <a:lnTo>
                    <a:pt x="16224" y="14663"/>
                  </a:lnTo>
                  <a:lnTo>
                    <a:pt x="16229" y="14433"/>
                  </a:lnTo>
                  <a:lnTo>
                    <a:pt x="16229" y="8746"/>
                  </a:lnTo>
                  <a:lnTo>
                    <a:pt x="16226" y="8378"/>
                  </a:lnTo>
                  <a:lnTo>
                    <a:pt x="16220" y="8114"/>
                  </a:lnTo>
                  <a:lnTo>
                    <a:pt x="16210" y="7957"/>
                  </a:lnTo>
                  <a:lnTo>
                    <a:pt x="16195" y="7905"/>
                  </a:lnTo>
                  <a:lnTo>
                    <a:pt x="16393" y="7905"/>
                  </a:lnTo>
                  <a:lnTo>
                    <a:pt x="16385" y="9306"/>
                  </a:lnTo>
                  <a:lnTo>
                    <a:pt x="16377" y="11619"/>
                  </a:lnTo>
                  <a:lnTo>
                    <a:pt x="16373" y="14059"/>
                  </a:lnTo>
                  <a:lnTo>
                    <a:pt x="16375" y="14433"/>
                  </a:lnTo>
                  <a:lnTo>
                    <a:pt x="16377" y="14649"/>
                  </a:lnTo>
                  <a:lnTo>
                    <a:pt x="16380" y="14767"/>
                  </a:lnTo>
                  <a:lnTo>
                    <a:pt x="16386" y="14880"/>
                  </a:lnTo>
                  <a:lnTo>
                    <a:pt x="16394" y="14938"/>
                  </a:lnTo>
                  <a:lnTo>
                    <a:pt x="16472" y="14938"/>
                  </a:lnTo>
                  <a:lnTo>
                    <a:pt x="16483" y="15243"/>
                  </a:lnTo>
                  <a:lnTo>
                    <a:pt x="16467" y="16454"/>
                  </a:lnTo>
                  <a:lnTo>
                    <a:pt x="16315" y="16454"/>
                  </a:lnTo>
                  <a:lnTo>
                    <a:pt x="16294" y="16460"/>
                  </a:lnTo>
                  <a:lnTo>
                    <a:pt x="16181" y="16665"/>
                  </a:lnTo>
                  <a:lnTo>
                    <a:pt x="16158" y="16721"/>
                  </a:lnTo>
                  <a:lnTo>
                    <a:pt x="16135" y="16781"/>
                  </a:lnTo>
                  <a:lnTo>
                    <a:pt x="16135" y="16781"/>
                  </a:lnTo>
                </a:path>
                <a:path w="21600" h="21600">
                  <a:moveTo>
                    <a:pt x="16472" y="14938"/>
                  </a:moveTo>
                  <a:lnTo>
                    <a:pt x="16415" y="14938"/>
                  </a:lnTo>
                  <a:lnTo>
                    <a:pt x="16425" y="14931"/>
                  </a:lnTo>
                  <a:lnTo>
                    <a:pt x="16445" y="14903"/>
                  </a:lnTo>
                  <a:lnTo>
                    <a:pt x="16456" y="14897"/>
                  </a:lnTo>
                  <a:lnTo>
                    <a:pt x="16471" y="14897"/>
                  </a:lnTo>
                  <a:lnTo>
                    <a:pt x="16472" y="14938"/>
                  </a:lnTo>
                  <a:lnTo>
                    <a:pt x="16472" y="14938"/>
                  </a:lnTo>
                </a:path>
                <a:path w="21600" h="21600">
                  <a:moveTo>
                    <a:pt x="16466" y="16547"/>
                  </a:moveTo>
                  <a:lnTo>
                    <a:pt x="16357" y="16459"/>
                  </a:lnTo>
                  <a:lnTo>
                    <a:pt x="16315" y="16454"/>
                  </a:lnTo>
                  <a:lnTo>
                    <a:pt x="16467" y="16454"/>
                  </a:lnTo>
                  <a:lnTo>
                    <a:pt x="16466" y="16547"/>
                  </a:lnTo>
                  <a:lnTo>
                    <a:pt x="16466" y="16547"/>
                  </a:lnTo>
                </a:path>
                <a:path w="21600" h="21600">
                  <a:moveTo>
                    <a:pt x="16292" y="4078"/>
                  </a:moveTo>
                  <a:lnTo>
                    <a:pt x="16203" y="3209"/>
                  </a:lnTo>
                  <a:lnTo>
                    <a:pt x="16197" y="2683"/>
                  </a:lnTo>
                  <a:lnTo>
                    <a:pt x="16197" y="2377"/>
                  </a:lnTo>
                  <a:lnTo>
                    <a:pt x="16264" y="1237"/>
                  </a:lnTo>
                  <a:lnTo>
                    <a:pt x="16307" y="1120"/>
                  </a:lnTo>
                  <a:lnTo>
                    <a:pt x="16327" y="1147"/>
                  </a:lnTo>
                  <a:lnTo>
                    <a:pt x="16401" y="2241"/>
                  </a:lnTo>
                  <a:lnTo>
                    <a:pt x="16403" y="2511"/>
                  </a:lnTo>
                  <a:lnTo>
                    <a:pt x="16401" y="2819"/>
                  </a:lnTo>
                  <a:lnTo>
                    <a:pt x="16335" y="3962"/>
                  </a:lnTo>
                  <a:lnTo>
                    <a:pt x="16292" y="4078"/>
                  </a:lnTo>
                  <a:lnTo>
                    <a:pt x="16292" y="4078"/>
                  </a:lnTo>
                </a:path>
                <a:path w="21600" h="21600">
                  <a:moveTo>
                    <a:pt x="16552" y="16630"/>
                  </a:moveTo>
                  <a:lnTo>
                    <a:pt x="16566" y="15135"/>
                  </a:lnTo>
                  <a:lnTo>
                    <a:pt x="16589" y="15065"/>
                  </a:lnTo>
                  <a:lnTo>
                    <a:pt x="16608" y="14987"/>
                  </a:lnTo>
                  <a:lnTo>
                    <a:pt x="16622" y="14903"/>
                  </a:lnTo>
                  <a:lnTo>
                    <a:pt x="16630" y="14811"/>
                  </a:lnTo>
                  <a:lnTo>
                    <a:pt x="16639" y="14683"/>
                  </a:lnTo>
                  <a:lnTo>
                    <a:pt x="16643" y="14462"/>
                  </a:lnTo>
                  <a:lnTo>
                    <a:pt x="16642" y="8523"/>
                  </a:lnTo>
                  <a:lnTo>
                    <a:pt x="16639" y="8278"/>
                  </a:lnTo>
                  <a:lnTo>
                    <a:pt x="16632" y="8157"/>
                  </a:lnTo>
                  <a:lnTo>
                    <a:pt x="16625" y="8035"/>
                  </a:lnTo>
                  <a:lnTo>
                    <a:pt x="16611" y="7971"/>
                  </a:lnTo>
                  <a:lnTo>
                    <a:pt x="16563" y="7971"/>
                  </a:lnTo>
                  <a:lnTo>
                    <a:pt x="16548" y="7661"/>
                  </a:lnTo>
                  <a:lnTo>
                    <a:pt x="16554" y="6602"/>
                  </a:lnTo>
                  <a:lnTo>
                    <a:pt x="16594" y="6508"/>
                  </a:lnTo>
                  <a:lnTo>
                    <a:pt x="16631" y="6411"/>
                  </a:lnTo>
                  <a:lnTo>
                    <a:pt x="16754" y="6039"/>
                  </a:lnTo>
                  <a:lnTo>
                    <a:pt x="16793" y="5894"/>
                  </a:lnTo>
                  <a:lnTo>
                    <a:pt x="16816" y="6367"/>
                  </a:lnTo>
                  <a:lnTo>
                    <a:pt x="16813" y="6544"/>
                  </a:lnTo>
                  <a:lnTo>
                    <a:pt x="16810" y="6765"/>
                  </a:lnTo>
                  <a:lnTo>
                    <a:pt x="16806" y="7028"/>
                  </a:lnTo>
                  <a:lnTo>
                    <a:pt x="16802" y="7290"/>
                  </a:lnTo>
                  <a:lnTo>
                    <a:pt x="16798" y="7534"/>
                  </a:lnTo>
                  <a:lnTo>
                    <a:pt x="16797" y="7622"/>
                  </a:lnTo>
                  <a:lnTo>
                    <a:pt x="16781" y="7791"/>
                  </a:lnTo>
                  <a:lnTo>
                    <a:pt x="17212" y="7791"/>
                  </a:lnTo>
                  <a:lnTo>
                    <a:pt x="17217" y="8035"/>
                  </a:lnTo>
                  <a:lnTo>
                    <a:pt x="16964" y="8035"/>
                  </a:lnTo>
                  <a:lnTo>
                    <a:pt x="16942" y="8055"/>
                  </a:lnTo>
                  <a:lnTo>
                    <a:pt x="16834" y="8682"/>
                  </a:lnTo>
                  <a:lnTo>
                    <a:pt x="16796" y="11004"/>
                  </a:lnTo>
                  <a:lnTo>
                    <a:pt x="16792" y="12379"/>
                  </a:lnTo>
                  <a:lnTo>
                    <a:pt x="16789" y="14059"/>
                  </a:lnTo>
                  <a:lnTo>
                    <a:pt x="16789" y="14462"/>
                  </a:lnTo>
                  <a:lnTo>
                    <a:pt x="16808" y="14938"/>
                  </a:lnTo>
                  <a:lnTo>
                    <a:pt x="16887" y="14938"/>
                  </a:lnTo>
                  <a:lnTo>
                    <a:pt x="16899" y="15237"/>
                  </a:lnTo>
                  <a:lnTo>
                    <a:pt x="16881" y="16454"/>
                  </a:lnTo>
                  <a:lnTo>
                    <a:pt x="16726" y="16454"/>
                  </a:lnTo>
                  <a:lnTo>
                    <a:pt x="16706" y="16457"/>
                  </a:lnTo>
                  <a:lnTo>
                    <a:pt x="16596" y="16563"/>
                  </a:lnTo>
                  <a:lnTo>
                    <a:pt x="16574" y="16593"/>
                  </a:lnTo>
                  <a:lnTo>
                    <a:pt x="16552" y="16630"/>
                  </a:lnTo>
                  <a:lnTo>
                    <a:pt x="16552" y="16630"/>
                  </a:lnTo>
                </a:path>
                <a:path w="21600" h="21600">
                  <a:moveTo>
                    <a:pt x="17212" y="7791"/>
                  </a:moveTo>
                  <a:lnTo>
                    <a:pt x="16781" y="7791"/>
                  </a:lnTo>
                  <a:lnTo>
                    <a:pt x="16795" y="7759"/>
                  </a:lnTo>
                  <a:lnTo>
                    <a:pt x="16797" y="7622"/>
                  </a:lnTo>
                  <a:lnTo>
                    <a:pt x="16856" y="6991"/>
                  </a:lnTo>
                  <a:lnTo>
                    <a:pt x="16917" y="6419"/>
                  </a:lnTo>
                  <a:lnTo>
                    <a:pt x="16965" y="6077"/>
                  </a:lnTo>
                  <a:lnTo>
                    <a:pt x="17000" y="5963"/>
                  </a:lnTo>
                  <a:lnTo>
                    <a:pt x="17049" y="6014"/>
                  </a:lnTo>
                  <a:lnTo>
                    <a:pt x="17165" y="6799"/>
                  </a:lnTo>
                  <a:lnTo>
                    <a:pt x="17212" y="7770"/>
                  </a:lnTo>
                  <a:lnTo>
                    <a:pt x="17212" y="7791"/>
                  </a:lnTo>
                  <a:lnTo>
                    <a:pt x="17212" y="7791"/>
                  </a:lnTo>
                </a:path>
                <a:path w="21600" h="21600">
                  <a:moveTo>
                    <a:pt x="16781" y="7791"/>
                  </a:moveTo>
                  <a:lnTo>
                    <a:pt x="16797" y="7622"/>
                  </a:lnTo>
                  <a:lnTo>
                    <a:pt x="16795" y="7759"/>
                  </a:lnTo>
                  <a:lnTo>
                    <a:pt x="16781" y="7791"/>
                  </a:lnTo>
                  <a:lnTo>
                    <a:pt x="16781" y="7791"/>
                  </a:lnTo>
                </a:path>
                <a:path w="21600" h="21600">
                  <a:moveTo>
                    <a:pt x="16968" y="16781"/>
                  </a:moveTo>
                  <a:lnTo>
                    <a:pt x="16978" y="15280"/>
                  </a:lnTo>
                  <a:lnTo>
                    <a:pt x="17002" y="15175"/>
                  </a:lnTo>
                  <a:lnTo>
                    <a:pt x="17021" y="15066"/>
                  </a:lnTo>
                  <a:lnTo>
                    <a:pt x="17061" y="14059"/>
                  </a:lnTo>
                  <a:lnTo>
                    <a:pt x="17066" y="9929"/>
                  </a:lnTo>
                  <a:lnTo>
                    <a:pt x="17040" y="8505"/>
                  </a:lnTo>
                  <a:lnTo>
                    <a:pt x="16964" y="8035"/>
                  </a:lnTo>
                  <a:lnTo>
                    <a:pt x="17217" y="8035"/>
                  </a:lnTo>
                  <a:lnTo>
                    <a:pt x="17223" y="8360"/>
                  </a:lnTo>
                  <a:lnTo>
                    <a:pt x="17227" y="8990"/>
                  </a:lnTo>
                  <a:lnTo>
                    <a:pt x="17227" y="9099"/>
                  </a:lnTo>
                  <a:lnTo>
                    <a:pt x="17218" y="11004"/>
                  </a:lnTo>
                  <a:lnTo>
                    <a:pt x="17213" y="12016"/>
                  </a:lnTo>
                  <a:lnTo>
                    <a:pt x="17209" y="12866"/>
                  </a:lnTo>
                  <a:lnTo>
                    <a:pt x="17207" y="13547"/>
                  </a:lnTo>
                  <a:lnTo>
                    <a:pt x="17206" y="14059"/>
                  </a:lnTo>
                  <a:lnTo>
                    <a:pt x="17206" y="14441"/>
                  </a:lnTo>
                  <a:lnTo>
                    <a:pt x="17209" y="14649"/>
                  </a:lnTo>
                  <a:lnTo>
                    <a:pt x="17213" y="14767"/>
                  </a:lnTo>
                  <a:lnTo>
                    <a:pt x="17218" y="14880"/>
                  </a:lnTo>
                  <a:lnTo>
                    <a:pt x="17226" y="14938"/>
                  </a:lnTo>
                  <a:lnTo>
                    <a:pt x="17304" y="14938"/>
                  </a:lnTo>
                  <a:lnTo>
                    <a:pt x="17315" y="15243"/>
                  </a:lnTo>
                  <a:lnTo>
                    <a:pt x="17299" y="16454"/>
                  </a:lnTo>
                  <a:lnTo>
                    <a:pt x="17147" y="16454"/>
                  </a:lnTo>
                  <a:lnTo>
                    <a:pt x="17127" y="16460"/>
                  </a:lnTo>
                  <a:lnTo>
                    <a:pt x="17013" y="16665"/>
                  </a:lnTo>
                  <a:lnTo>
                    <a:pt x="16990" y="16721"/>
                  </a:lnTo>
                  <a:lnTo>
                    <a:pt x="16968" y="16781"/>
                  </a:lnTo>
                  <a:lnTo>
                    <a:pt x="16968" y="16781"/>
                  </a:lnTo>
                </a:path>
                <a:path w="21600" h="21600">
                  <a:moveTo>
                    <a:pt x="16887" y="14938"/>
                  </a:moveTo>
                  <a:lnTo>
                    <a:pt x="16830" y="14938"/>
                  </a:lnTo>
                  <a:lnTo>
                    <a:pt x="16841" y="14931"/>
                  </a:lnTo>
                  <a:lnTo>
                    <a:pt x="16861" y="14903"/>
                  </a:lnTo>
                  <a:lnTo>
                    <a:pt x="16872" y="14897"/>
                  </a:lnTo>
                  <a:lnTo>
                    <a:pt x="16885" y="14897"/>
                  </a:lnTo>
                  <a:lnTo>
                    <a:pt x="16887" y="14938"/>
                  </a:lnTo>
                  <a:lnTo>
                    <a:pt x="16887" y="14938"/>
                  </a:lnTo>
                </a:path>
                <a:path w="21600" h="21600">
                  <a:moveTo>
                    <a:pt x="17304" y="14938"/>
                  </a:moveTo>
                  <a:lnTo>
                    <a:pt x="17247" y="14938"/>
                  </a:lnTo>
                  <a:lnTo>
                    <a:pt x="17256" y="14931"/>
                  </a:lnTo>
                  <a:lnTo>
                    <a:pt x="17277" y="14903"/>
                  </a:lnTo>
                  <a:lnTo>
                    <a:pt x="17289" y="14897"/>
                  </a:lnTo>
                  <a:lnTo>
                    <a:pt x="17303" y="14897"/>
                  </a:lnTo>
                  <a:lnTo>
                    <a:pt x="17304" y="14938"/>
                  </a:lnTo>
                  <a:lnTo>
                    <a:pt x="17304" y="14938"/>
                  </a:lnTo>
                </a:path>
                <a:path w="21600" h="21600">
                  <a:moveTo>
                    <a:pt x="16880" y="16542"/>
                  </a:moveTo>
                  <a:lnTo>
                    <a:pt x="16769" y="16459"/>
                  </a:lnTo>
                  <a:lnTo>
                    <a:pt x="16726" y="16454"/>
                  </a:lnTo>
                  <a:lnTo>
                    <a:pt x="16881" y="16454"/>
                  </a:lnTo>
                  <a:lnTo>
                    <a:pt x="16880" y="16542"/>
                  </a:lnTo>
                  <a:lnTo>
                    <a:pt x="16880" y="16542"/>
                  </a:lnTo>
                </a:path>
                <a:path w="21600" h="21600">
                  <a:moveTo>
                    <a:pt x="17298" y="16547"/>
                  </a:moveTo>
                  <a:lnTo>
                    <a:pt x="17190" y="16459"/>
                  </a:lnTo>
                  <a:lnTo>
                    <a:pt x="17147" y="16454"/>
                  </a:lnTo>
                  <a:lnTo>
                    <a:pt x="17299" y="16454"/>
                  </a:lnTo>
                  <a:lnTo>
                    <a:pt x="17298" y="16547"/>
                  </a:lnTo>
                  <a:lnTo>
                    <a:pt x="17298" y="16547"/>
                  </a:lnTo>
                </a:path>
                <a:path w="21600" h="21600">
                  <a:moveTo>
                    <a:pt x="18084" y="6202"/>
                  </a:moveTo>
                  <a:lnTo>
                    <a:pt x="17853" y="6202"/>
                  </a:lnTo>
                  <a:lnTo>
                    <a:pt x="17890" y="6121"/>
                  </a:lnTo>
                  <a:lnTo>
                    <a:pt x="17939" y="5978"/>
                  </a:lnTo>
                  <a:lnTo>
                    <a:pt x="17998" y="5781"/>
                  </a:lnTo>
                  <a:lnTo>
                    <a:pt x="18068" y="5522"/>
                  </a:lnTo>
                  <a:lnTo>
                    <a:pt x="18088" y="5874"/>
                  </a:lnTo>
                  <a:lnTo>
                    <a:pt x="18084" y="6202"/>
                  </a:lnTo>
                  <a:lnTo>
                    <a:pt x="18084" y="6202"/>
                  </a:lnTo>
                </a:path>
                <a:path w="21600" h="21600">
                  <a:moveTo>
                    <a:pt x="17522" y="12931"/>
                  </a:moveTo>
                  <a:lnTo>
                    <a:pt x="17439" y="11907"/>
                  </a:lnTo>
                  <a:lnTo>
                    <a:pt x="17407" y="10240"/>
                  </a:lnTo>
                  <a:lnTo>
                    <a:pt x="17407" y="10126"/>
                  </a:lnTo>
                  <a:lnTo>
                    <a:pt x="17409" y="9593"/>
                  </a:lnTo>
                  <a:lnTo>
                    <a:pt x="17448" y="8064"/>
                  </a:lnTo>
                  <a:lnTo>
                    <a:pt x="17525" y="6848"/>
                  </a:lnTo>
                  <a:lnTo>
                    <a:pt x="17629" y="6106"/>
                  </a:lnTo>
                  <a:lnTo>
                    <a:pt x="17707" y="5963"/>
                  </a:lnTo>
                  <a:lnTo>
                    <a:pt x="17725" y="5972"/>
                  </a:lnTo>
                  <a:lnTo>
                    <a:pt x="17748" y="5997"/>
                  </a:lnTo>
                  <a:lnTo>
                    <a:pt x="17771" y="6039"/>
                  </a:lnTo>
                  <a:lnTo>
                    <a:pt x="17796" y="6097"/>
                  </a:lnTo>
                  <a:lnTo>
                    <a:pt x="17820" y="6167"/>
                  </a:lnTo>
                  <a:lnTo>
                    <a:pt x="17839" y="6202"/>
                  </a:lnTo>
                  <a:lnTo>
                    <a:pt x="18084" y="6202"/>
                  </a:lnTo>
                  <a:lnTo>
                    <a:pt x="18066" y="7417"/>
                  </a:lnTo>
                  <a:lnTo>
                    <a:pt x="18057" y="7438"/>
                  </a:lnTo>
                  <a:lnTo>
                    <a:pt x="17929" y="7438"/>
                  </a:lnTo>
                  <a:lnTo>
                    <a:pt x="17930" y="7629"/>
                  </a:lnTo>
                  <a:lnTo>
                    <a:pt x="17941" y="7629"/>
                  </a:lnTo>
                  <a:lnTo>
                    <a:pt x="17944" y="7671"/>
                  </a:lnTo>
                  <a:lnTo>
                    <a:pt x="17689" y="7671"/>
                  </a:lnTo>
                  <a:lnTo>
                    <a:pt x="17661" y="7703"/>
                  </a:lnTo>
                  <a:lnTo>
                    <a:pt x="17582" y="8511"/>
                  </a:lnTo>
                  <a:lnTo>
                    <a:pt x="17563" y="9721"/>
                  </a:lnTo>
                  <a:lnTo>
                    <a:pt x="17565" y="10240"/>
                  </a:lnTo>
                  <a:lnTo>
                    <a:pt x="17627" y="11758"/>
                  </a:lnTo>
                  <a:lnTo>
                    <a:pt x="17713" y="12130"/>
                  </a:lnTo>
                  <a:lnTo>
                    <a:pt x="17929" y="12130"/>
                  </a:lnTo>
                  <a:lnTo>
                    <a:pt x="17902" y="12517"/>
                  </a:lnTo>
                  <a:lnTo>
                    <a:pt x="17872" y="12860"/>
                  </a:lnTo>
                  <a:lnTo>
                    <a:pt x="17869" y="12887"/>
                  </a:lnTo>
                  <a:lnTo>
                    <a:pt x="17528" y="12887"/>
                  </a:lnTo>
                  <a:lnTo>
                    <a:pt x="17522" y="12931"/>
                  </a:lnTo>
                  <a:lnTo>
                    <a:pt x="17522" y="12931"/>
                  </a:lnTo>
                </a:path>
                <a:path w="21600" h="21600">
                  <a:moveTo>
                    <a:pt x="17930" y="7629"/>
                  </a:moveTo>
                  <a:lnTo>
                    <a:pt x="17929" y="7438"/>
                  </a:lnTo>
                  <a:lnTo>
                    <a:pt x="17941" y="7618"/>
                  </a:lnTo>
                  <a:lnTo>
                    <a:pt x="17930" y="7629"/>
                  </a:lnTo>
                  <a:lnTo>
                    <a:pt x="17930" y="7629"/>
                  </a:lnTo>
                </a:path>
                <a:path w="21600" h="21600">
                  <a:moveTo>
                    <a:pt x="17941" y="7618"/>
                  </a:moveTo>
                  <a:lnTo>
                    <a:pt x="17929" y="7438"/>
                  </a:lnTo>
                  <a:lnTo>
                    <a:pt x="18057" y="7438"/>
                  </a:lnTo>
                  <a:lnTo>
                    <a:pt x="18042" y="7470"/>
                  </a:lnTo>
                  <a:lnTo>
                    <a:pt x="18010" y="7525"/>
                  </a:lnTo>
                  <a:lnTo>
                    <a:pt x="17974" y="7575"/>
                  </a:lnTo>
                  <a:lnTo>
                    <a:pt x="17941" y="7618"/>
                  </a:lnTo>
                  <a:lnTo>
                    <a:pt x="17941" y="7618"/>
                  </a:lnTo>
                </a:path>
                <a:path w="21600" h="21600">
                  <a:moveTo>
                    <a:pt x="17941" y="7629"/>
                  </a:moveTo>
                  <a:lnTo>
                    <a:pt x="17930" y="7629"/>
                  </a:lnTo>
                  <a:lnTo>
                    <a:pt x="17941" y="7618"/>
                  </a:lnTo>
                  <a:lnTo>
                    <a:pt x="17941" y="7629"/>
                  </a:lnTo>
                  <a:lnTo>
                    <a:pt x="17941" y="7629"/>
                  </a:lnTo>
                </a:path>
                <a:path w="21600" h="21600">
                  <a:moveTo>
                    <a:pt x="17929" y="12130"/>
                  </a:moveTo>
                  <a:lnTo>
                    <a:pt x="17713" y="12130"/>
                  </a:lnTo>
                  <a:lnTo>
                    <a:pt x="17741" y="12095"/>
                  </a:lnTo>
                  <a:lnTo>
                    <a:pt x="17766" y="11999"/>
                  </a:lnTo>
                  <a:lnTo>
                    <a:pt x="17831" y="10980"/>
                  </a:lnTo>
                  <a:lnTo>
                    <a:pt x="17840" y="10126"/>
                  </a:lnTo>
                  <a:lnTo>
                    <a:pt x="17837" y="9617"/>
                  </a:lnTo>
                  <a:lnTo>
                    <a:pt x="17797" y="8340"/>
                  </a:lnTo>
                  <a:lnTo>
                    <a:pt x="17689" y="7671"/>
                  </a:lnTo>
                  <a:lnTo>
                    <a:pt x="17944" y="7671"/>
                  </a:lnTo>
                  <a:lnTo>
                    <a:pt x="17958" y="7883"/>
                  </a:lnTo>
                  <a:lnTo>
                    <a:pt x="17979" y="8395"/>
                  </a:lnTo>
                  <a:lnTo>
                    <a:pt x="17991" y="8973"/>
                  </a:lnTo>
                  <a:lnTo>
                    <a:pt x="17996" y="9617"/>
                  </a:lnTo>
                  <a:lnTo>
                    <a:pt x="17993" y="10163"/>
                  </a:lnTo>
                  <a:lnTo>
                    <a:pt x="17985" y="10687"/>
                  </a:lnTo>
                  <a:lnTo>
                    <a:pt x="17971" y="11189"/>
                  </a:lnTo>
                  <a:lnTo>
                    <a:pt x="17952" y="11673"/>
                  </a:lnTo>
                  <a:lnTo>
                    <a:pt x="17929" y="12120"/>
                  </a:lnTo>
                  <a:lnTo>
                    <a:pt x="17929" y="12130"/>
                  </a:lnTo>
                  <a:lnTo>
                    <a:pt x="17929" y="12130"/>
                  </a:lnTo>
                </a:path>
                <a:path w="21600" h="21600">
                  <a:moveTo>
                    <a:pt x="17529" y="12974"/>
                  </a:moveTo>
                  <a:lnTo>
                    <a:pt x="17522" y="12931"/>
                  </a:lnTo>
                  <a:lnTo>
                    <a:pt x="17528" y="12887"/>
                  </a:lnTo>
                  <a:lnTo>
                    <a:pt x="17529" y="12974"/>
                  </a:lnTo>
                  <a:lnTo>
                    <a:pt x="17529" y="12974"/>
                  </a:lnTo>
                </a:path>
                <a:path w="21600" h="21600">
                  <a:moveTo>
                    <a:pt x="17858" y="12974"/>
                  </a:moveTo>
                  <a:lnTo>
                    <a:pt x="17529" y="12974"/>
                  </a:lnTo>
                  <a:lnTo>
                    <a:pt x="17528" y="12887"/>
                  </a:lnTo>
                  <a:lnTo>
                    <a:pt x="17869" y="12887"/>
                  </a:lnTo>
                  <a:lnTo>
                    <a:pt x="17858" y="12974"/>
                  </a:lnTo>
                  <a:lnTo>
                    <a:pt x="17858" y="12974"/>
                  </a:lnTo>
                </a:path>
                <a:path w="21600" h="21600">
                  <a:moveTo>
                    <a:pt x="17547" y="16522"/>
                  </a:moveTo>
                  <a:lnTo>
                    <a:pt x="17441" y="15914"/>
                  </a:lnTo>
                  <a:lnTo>
                    <a:pt x="17391" y="14206"/>
                  </a:lnTo>
                  <a:lnTo>
                    <a:pt x="17425" y="13783"/>
                  </a:lnTo>
                  <a:lnTo>
                    <a:pt x="17459" y="13420"/>
                  </a:lnTo>
                  <a:lnTo>
                    <a:pt x="17494" y="13122"/>
                  </a:lnTo>
                  <a:lnTo>
                    <a:pt x="17522" y="12931"/>
                  </a:lnTo>
                  <a:lnTo>
                    <a:pt x="17529" y="12974"/>
                  </a:lnTo>
                  <a:lnTo>
                    <a:pt x="17858" y="12974"/>
                  </a:lnTo>
                  <a:lnTo>
                    <a:pt x="17837" y="13156"/>
                  </a:lnTo>
                  <a:lnTo>
                    <a:pt x="17800" y="13392"/>
                  </a:lnTo>
                  <a:lnTo>
                    <a:pt x="17764" y="13547"/>
                  </a:lnTo>
                  <a:lnTo>
                    <a:pt x="17598" y="13547"/>
                  </a:lnTo>
                  <a:lnTo>
                    <a:pt x="17582" y="13671"/>
                  </a:lnTo>
                  <a:lnTo>
                    <a:pt x="17570" y="13790"/>
                  </a:lnTo>
                  <a:lnTo>
                    <a:pt x="17563" y="13905"/>
                  </a:lnTo>
                  <a:lnTo>
                    <a:pt x="17556" y="14015"/>
                  </a:lnTo>
                  <a:lnTo>
                    <a:pt x="17552" y="14108"/>
                  </a:lnTo>
                  <a:lnTo>
                    <a:pt x="17552" y="14355"/>
                  </a:lnTo>
                  <a:lnTo>
                    <a:pt x="17680" y="14833"/>
                  </a:lnTo>
                  <a:lnTo>
                    <a:pt x="17772" y="15005"/>
                  </a:lnTo>
                  <a:lnTo>
                    <a:pt x="17814" y="15095"/>
                  </a:lnTo>
                  <a:lnTo>
                    <a:pt x="17916" y="15394"/>
                  </a:lnTo>
                  <a:lnTo>
                    <a:pt x="18020" y="16298"/>
                  </a:lnTo>
                  <a:lnTo>
                    <a:pt x="18025" y="16416"/>
                  </a:lnTo>
                  <a:lnTo>
                    <a:pt x="17558" y="16416"/>
                  </a:lnTo>
                  <a:lnTo>
                    <a:pt x="17547" y="16522"/>
                  </a:lnTo>
                  <a:lnTo>
                    <a:pt x="17547" y="16522"/>
                  </a:lnTo>
                </a:path>
                <a:path w="21600" h="21600">
                  <a:moveTo>
                    <a:pt x="17679" y="13690"/>
                  </a:moveTo>
                  <a:lnTo>
                    <a:pt x="17656" y="13682"/>
                  </a:lnTo>
                  <a:lnTo>
                    <a:pt x="17635" y="13656"/>
                  </a:lnTo>
                  <a:lnTo>
                    <a:pt x="17615" y="13611"/>
                  </a:lnTo>
                  <a:lnTo>
                    <a:pt x="17598" y="13547"/>
                  </a:lnTo>
                  <a:lnTo>
                    <a:pt x="17764" y="13547"/>
                  </a:lnTo>
                  <a:lnTo>
                    <a:pt x="17761" y="13559"/>
                  </a:lnTo>
                  <a:lnTo>
                    <a:pt x="17721" y="13659"/>
                  </a:lnTo>
                  <a:lnTo>
                    <a:pt x="17679" y="13690"/>
                  </a:lnTo>
                  <a:lnTo>
                    <a:pt x="17679" y="13690"/>
                  </a:lnTo>
                </a:path>
                <a:path w="21600" h="21600">
                  <a:moveTo>
                    <a:pt x="17566" y="16547"/>
                  </a:moveTo>
                  <a:lnTo>
                    <a:pt x="17547" y="16522"/>
                  </a:lnTo>
                  <a:lnTo>
                    <a:pt x="17558" y="16416"/>
                  </a:lnTo>
                  <a:lnTo>
                    <a:pt x="17566" y="16547"/>
                  </a:lnTo>
                  <a:lnTo>
                    <a:pt x="17566" y="16547"/>
                  </a:lnTo>
                </a:path>
                <a:path w="21600" h="21600">
                  <a:moveTo>
                    <a:pt x="18031" y="16547"/>
                  </a:moveTo>
                  <a:lnTo>
                    <a:pt x="17566" y="16547"/>
                  </a:lnTo>
                  <a:lnTo>
                    <a:pt x="17558" y="16416"/>
                  </a:lnTo>
                  <a:lnTo>
                    <a:pt x="18025" y="16416"/>
                  </a:lnTo>
                  <a:lnTo>
                    <a:pt x="18031" y="16547"/>
                  </a:lnTo>
                  <a:lnTo>
                    <a:pt x="18031" y="16547"/>
                  </a:lnTo>
                </a:path>
                <a:path w="21600" h="21600">
                  <a:moveTo>
                    <a:pt x="17656" y="21598"/>
                  </a:moveTo>
                  <a:lnTo>
                    <a:pt x="17553" y="21387"/>
                  </a:lnTo>
                  <a:lnTo>
                    <a:pt x="17445" y="20290"/>
                  </a:lnTo>
                  <a:lnTo>
                    <a:pt x="17407" y="18348"/>
                  </a:lnTo>
                  <a:lnTo>
                    <a:pt x="17421" y="18104"/>
                  </a:lnTo>
                  <a:lnTo>
                    <a:pt x="17495" y="17087"/>
                  </a:lnTo>
                  <a:lnTo>
                    <a:pt x="17547" y="16522"/>
                  </a:lnTo>
                  <a:lnTo>
                    <a:pt x="17566" y="16547"/>
                  </a:lnTo>
                  <a:lnTo>
                    <a:pt x="18031" y="16547"/>
                  </a:lnTo>
                  <a:lnTo>
                    <a:pt x="18035" y="16650"/>
                  </a:lnTo>
                  <a:lnTo>
                    <a:pt x="18042" y="16916"/>
                  </a:lnTo>
                  <a:lnTo>
                    <a:pt x="17647" y="16916"/>
                  </a:lnTo>
                  <a:lnTo>
                    <a:pt x="17630" y="17093"/>
                  </a:lnTo>
                  <a:lnTo>
                    <a:pt x="17572" y="18426"/>
                  </a:lnTo>
                  <a:lnTo>
                    <a:pt x="17570" y="18649"/>
                  </a:lnTo>
                  <a:lnTo>
                    <a:pt x="17573" y="18918"/>
                  </a:lnTo>
                  <a:lnTo>
                    <a:pt x="17649" y="19846"/>
                  </a:lnTo>
                  <a:lnTo>
                    <a:pt x="17707" y="19936"/>
                  </a:lnTo>
                  <a:lnTo>
                    <a:pt x="17960" y="19936"/>
                  </a:lnTo>
                  <a:lnTo>
                    <a:pt x="17960" y="19960"/>
                  </a:lnTo>
                  <a:lnTo>
                    <a:pt x="17841" y="21027"/>
                  </a:lnTo>
                  <a:lnTo>
                    <a:pt x="17751" y="21455"/>
                  </a:lnTo>
                  <a:lnTo>
                    <a:pt x="17704" y="21561"/>
                  </a:lnTo>
                  <a:lnTo>
                    <a:pt x="17656" y="21598"/>
                  </a:lnTo>
                  <a:lnTo>
                    <a:pt x="17656" y="21598"/>
                  </a:lnTo>
                </a:path>
                <a:path w="21600" h="21600">
                  <a:moveTo>
                    <a:pt x="17960" y="19936"/>
                  </a:moveTo>
                  <a:lnTo>
                    <a:pt x="17707" y="19936"/>
                  </a:lnTo>
                  <a:lnTo>
                    <a:pt x="17733" y="19920"/>
                  </a:lnTo>
                  <a:lnTo>
                    <a:pt x="17758" y="19870"/>
                  </a:lnTo>
                  <a:lnTo>
                    <a:pt x="17849" y="19368"/>
                  </a:lnTo>
                  <a:lnTo>
                    <a:pt x="17908" y="18140"/>
                  </a:lnTo>
                  <a:lnTo>
                    <a:pt x="17908" y="17956"/>
                  </a:lnTo>
                  <a:lnTo>
                    <a:pt x="17818" y="17310"/>
                  </a:lnTo>
                  <a:lnTo>
                    <a:pt x="17700" y="17020"/>
                  </a:lnTo>
                  <a:lnTo>
                    <a:pt x="17647" y="16916"/>
                  </a:lnTo>
                  <a:lnTo>
                    <a:pt x="18042" y="16916"/>
                  </a:lnTo>
                  <a:lnTo>
                    <a:pt x="18045" y="17058"/>
                  </a:lnTo>
                  <a:lnTo>
                    <a:pt x="18048" y="17521"/>
                  </a:lnTo>
                  <a:lnTo>
                    <a:pt x="18043" y="18039"/>
                  </a:lnTo>
                  <a:lnTo>
                    <a:pt x="18034" y="18544"/>
                  </a:lnTo>
                  <a:lnTo>
                    <a:pt x="18016" y="19034"/>
                  </a:lnTo>
                  <a:lnTo>
                    <a:pt x="17991" y="19511"/>
                  </a:lnTo>
                  <a:lnTo>
                    <a:pt x="17960" y="19936"/>
                  </a:lnTo>
                  <a:lnTo>
                    <a:pt x="17960" y="19936"/>
                  </a:lnTo>
                </a:path>
                <a:path w="21600" h="21600">
                  <a:moveTo>
                    <a:pt x="19184" y="2288"/>
                  </a:moveTo>
                  <a:lnTo>
                    <a:pt x="18711" y="2288"/>
                  </a:lnTo>
                  <a:lnTo>
                    <a:pt x="18796" y="2285"/>
                  </a:lnTo>
                  <a:lnTo>
                    <a:pt x="18934" y="2259"/>
                  </a:lnTo>
                  <a:lnTo>
                    <a:pt x="19035" y="2200"/>
                  </a:lnTo>
                  <a:lnTo>
                    <a:pt x="19173" y="2008"/>
                  </a:lnTo>
                  <a:lnTo>
                    <a:pt x="19184" y="2288"/>
                  </a:lnTo>
                  <a:lnTo>
                    <a:pt x="19184" y="2288"/>
                  </a:lnTo>
                </a:path>
                <a:path w="21600" h="21600">
                  <a:moveTo>
                    <a:pt x="18483" y="3877"/>
                  </a:moveTo>
                  <a:lnTo>
                    <a:pt x="18471" y="3524"/>
                  </a:lnTo>
                  <a:lnTo>
                    <a:pt x="18485" y="2221"/>
                  </a:lnTo>
                  <a:lnTo>
                    <a:pt x="18677" y="2282"/>
                  </a:lnTo>
                  <a:lnTo>
                    <a:pt x="19184" y="2288"/>
                  </a:lnTo>
                  <a:lnTo>
                    <a:pt x="19189" y="2429"/>
                  </a:lnTo>
                  <a:lnTo>
                    <a:pt x="19176" y="3332"/>
                  </a:lnTo>
                  <a:lnTo>
                    <a:pt x="19170" y="3825"/>
                  </a:lnTo>
                  <a:lnTo>
                    <a:pt x="18548" y="3825"/>
                  </a:lnTo>
                  <a:lnTo>
                    <a:pt x="18483" y="3877"/>
                  </a:lnTo>
                  <a:lnTo>
                    <a:pt x="18483" y="3877"/>
                  </a:lnTo>
                </a:path>
                <a:path w="21600" h="21600">
                  <a:moveTo>
                    <a:pt x="18450" y="16724"/>
                  </a:moveTo>
                  <a:lnTo>
                    <a:pt x="18465" y="15103"/>
                  </a:lnTo>
                  <a:lnTo>
                    <a:pt x="18498" y="15020"/>
                  </a:lnTo>
                  <a:lnTo>
                    <a:pt x="18527" y="14918"/>
                  </a:lnTo>
                  <a:lnTo>
                    <a:pt x="18578" y="13588"/>
                  </a:lnTo>
                  <a:lnTo>
                    <a:pt x="18581" y="6431"/>
                  </a:lnTo>
                  <a:lnTo>
                    <a:pt x="18581" y="4269"/>
                  </a:lnTo>
                  <a:lnTo>
                    <a:pt x="18578" y="4038"/>
                  </a:lnTo>
                  <a:lnTo>
                    <a:pt x="18575" y="3955"/>
                  </a:lnTo>
                  <a:lnTo>
                    <a:pt x="18571" y="3868"/>
                  </a:lnTo>
                  <a:lnTo>
                    <a:pt x="18561" y="3825"/>
                  </a:lnTo>
                  <a:lnTo>
                    <a:pt x="19170" y="3825"/>
                  </a:lnTo>
                  <a:lnTo>
                    <a:pt x="19169" y="3975"/>
                  </a:lnTo>
                  <a:lnTo>
                    <a:pt x="18833" y="3975"/>
                  </a:lnTo>
                  <a:lnTo>
                    <a:pt x="18810" y="3976"/>
                  </a:lnTo>
                  <a:lnTo>
                    <a:pt x="18747" y="5259"/>
                  </a:lnTo>
                  <a:lnTo>
                    <a:pt x="18740" y="8310"/>
                  </a:lnTo>
                  <a:lnTo>
                    <a:pt x="19076" y="8325"/>
                  </a:lnTo>
                  <a:lnTo>
                    <a:pt x="19083" y="8439"/>
                  </a:lnTo>
                  <a:lnTo>
                    <a:pt x="19057" y="10012"/>
                  </a:lnTo>
                  <a:lnTo>
                    <a:pt x="18829" y="10012"/>
                  </a:lnTo>
                  <a:lnTo>
                    <a:pt x="18805" y="10019"/>
                  </a:lnTo>
                  <a:lnTo>
                    <a:pt x="18727" y="13868"/>
                  </a:lnTo>
                  <a:lnTo>
                    <a:pt x="18727" y="14279"/>
                  </a:lnTo>
                  <a:lnTo>
                    <a:pt x="18730" y="14509"/>
                  </a:lnTo>
                  <a:lnTo>
                    <a:pt x="18826" y="14874"/>
                  </a:lnTo>
                  <a:lnTo>
                    <a:pt x="19179" y="14874"/>
                  </a:lnTo>
                  <a:lnTo>
                    <a:pt x="19173" y="15333"/>
                  </a:lnTo>
                  <a:lnTo>
                    <a:pt x="19166" y="16287"/>
                  </a:lnTo>
                  <a:lnTo>
                    <a:pt x="19156" y="16454"/>
                  </a:lnTo>
                  <a:lnTo>
                    <a:pt x="18684" y="16454"/>
                  </a:lnTo>
                  <a:lnTo>
                    <a:pt x="18628" y="16471"/>
                  </a:lnTo>
                  <a:lnTo>
                    <a:pt x="18571" y="16521"/>
                  </a:lnTo>
                  <a:lnTo>
                    <a:pt x="18511" y="16606"/>
                  </a:lnTo>
                  <a:lnTo>
                    <a:pt x="18450" y="16724"/>
                  </a:lnTo>
                  <a:lnTo>
                    <a:pt x="18450" y="16724"/>
                  </a:lnTo>
                </a:path>
                <a:path w="21600" h="21600">
                  <a:moveTo>
                    <a:pt x="19035" y="6431"/>
                  </a:moveTo>
                  <a:lnTo>
                    <a:pt x="19040" y="5259"/>
                  </a:lnTo>
                  <a:lnTo>
                    <a:pt x="19040" y="4735"/>
                  </a:lnTo>
                  <a:lnTo>
                    <a:pt x="19037" y="4458"/>
                  </a:lnTo>
                  <a:lnTo>
                    <a:pt x="19031" y="4333"/>
                  </a:lnTo>
                  <a:lnTo>
                    <a:pt x="19025" y="4205"/>
                  </a:lnTo>
                  <a:lnTo>
                    <a:pt x="18926" y="3996"/>
                  </a:lnTo>
                  <a:lnTo>
                    <a:pt x="18833" y="3975"/>
                  </a:lnTo>
                  <a:lnTo>
                    <a:pt x="19169" y="3975"/>
                  </a:lnTo>
                  <a:lnTo>
                    <a:pt x="19166" y="4275"/>
                  </a:lnTo>
                  <a:lnTo>
                    <a:pt x="19157" y="5259"/>
                  </a:lnTo>
                  <a:lnTo>
                    <a:pt x="19151" y="6283"/>
                  </a:lnTo>
                  <a:lnTo>
                    <a:pt x="19035" y="6431"/>
                  </a:lnTo>
                  <a:lnTo>
                    <a:pt x="19035" y="6431"/>
                  </a:lnTo>
                </a:path>
                <a:path w="21600" h="21600">
                  <a:moveTo>
                    <a:pt x="19076" y="8325"/>
                  </a:moveTo>
                  <a:lnTo>
                    <a:pt x="18871" y="8325"/>
                  </a:lnTo>
                  <a:lnTo>
                    <a:pt x="18904" y="8309"/>
                  </a:lnTo>
                  <a:lnTo>
                    <a:pt x="18947" y="8262"/>
                  </a:lnTo>
                  <a:lnTo>
                    <a:pt x="19001" y="8182"/>
                  </a:lnTo>
                  <a:lnTo>
                    <a:pt x="19062" y="8070"/>
                  </a:lnTo>
                  <a:lnTo>
                    <a:pt x="19076" y="8325"/>
                  </a:lnTo>
                  <a:lnTo>
                    <a:pt x="19076" y="8325"/>
                  </a:lnTo>
                </a:path>
                <a:path w="21600" h="21600">
                  <a:moveTo>
                    <a:pt x="19056" y="10078"/>
                  </a:moveTo>
                  <a:lnTo>
                    <a:pt x="18829" y="10012"/>
                  </a:lnTo>
                  <a:lnTo>
                    <a:pt x="19057" y="10012"/>
                  </a:lnTo>
                  <a:lnTo>
                    <a:pt x="19056" y="10078"/>
                  </a:lnTo>
                  <a:lnTo>
                    <a:pt x="19056" y="10078"/>
                  </a:lnTo>
                </a:path>
                <a:path w="21600" h="21600">
                  <a:moveTo>
                    <a:pt x="19179" y="14874"/>
                  </a:moveTo>
                  <a:lnTo>
                    <a:pt x="18826" y="14874"/>
                  </a:lnTo>
                  <a:lnTo>
                    <a:pt x="18882" y="14866"/>
                  </a:lnTo>
                  <a:lnTo>
                    <a:pt x="18930" y="14838"/>
                  </a:lnTo>
                  <a:lnTo>
                    <a:pt x="19037" y="14501"/>
                  </a:lnTo>
                  <a:lnTo>
                    <a:pt x="19088" y="12954"/>
                  </a:lnTo>
                  <a:lnTo>
                    <a:pt x="19096" y="12312"/>
                  </a:lnTo>
                  <a:lnTo>
                    <a:pt x="19192" y="12150"/>
                  </a:lnTo>
                  <a:lnTo>
                    <a:pt x="19208" y="12539"/>
                  </a:lnTo>
                  <a:lnTo>
                    <a:pt x="19195" y="13473"/>
                  </a:lnTo>
                  <a:lnTo>
                    <a:pt x="19184" y="14390"/>
                  </a:lnTo>
                  <a:lnTo>
                    <a:pt x="19179" y="14874"/>
                  </a:lnTo>
                  <a:lnTo>
                    <a:pt x="19179" y="14874"/>
                  </a:lnTo>
                </a:path>
                <a:path w="21600" h="21600">
                  <a:moveTo>
                    <a:pt x="19146" y="16607"/>
                  </a:moveTo>
                  <a:lnTo>
                    <a:pt x="18765" y="16463"/>
                  </a:lnTo>
                  <a:lnTo>
                    <a:pt x="18684" y="16454"/>
                  </a:lnTo>
                  <a:lnTo>
                    <a:pt x="19156" y="16454"/>
                  </a:lnTo>
                  <a:lnTo>
                    <a:pt x="19146" y="16607"/>
                  </a:lnTo>
                  <a:lnTo>
                    <a:pt x="19146" y="16607"/>
                  </a:lnTo>
                </a:path>
                <a:path w="21600" h="21600">
                  <a:moveTo>
                    <a:pt x="20319" y="16708"/>
                  </a:moveTo>
                  <a:lnTo>
                    <a:pt x="20181" y="16365"/>
                  </a:lnTo>
                  <a:lnTo>
                    <a:pt x="20075" y="15342"/>
                  </a:lnTo>
                  <a:lnTo>
                    <a:pt x="20006" y="13746"/>
                  </a:lnTo>
                  <a:lnTo>
                    <a:pt x="19983" y="11698"/>
                  </a:lnTo>
                  <a:lnTo>
                    <a:pt x="19986" y="10922"/>
                  </a:lnTo>
                  <a:lnTo>
                    <a:pt x="20010" y="9469"/>
                  </a:lnTo>
                  <a:lnTo>
                    <a:pt x="20057" y="8175"/>
                  </a:lnTo>
                  <a:lnTo>
                    <a:pt x="20124" y="7139"/>
                  </a:lnTo>
                  <a:lnTo>
                    <a:pt x="20207" y="6393"/>
                  </a:lnTo>
                  <a:lnTo>
                    <a:pt x="20301" y="6010"/>
                  </a:lnTo>
                  <a:lnTo>
                    <a:pt x="20350" y="5963"/>
                  </a:lnTo>
                  <a:lnTo>
                    <a:pt x="20373" y="5969"/>
                  </a:lnTo>
                  <a:lnTo>
                    <a:pt x="20472" y="6144"/>
                  </a:lnTo>
                  <a:lnTo>
                    <a:pt x="20554" y="6799"/>
                  </a:lnTo>
                  <a:lnTo>
                    <a:pt x="20552" y="6933"/>
                  </a:lnTo>
                  <a:lnTo>
                    <a:pt x="20549" y="7139"/>
                  </a:lnTo>
                  <a:lnTo>
                    <a:pt x="20544" y="7396"/>
                  </a:lnTo>
                  <a:lnTo>
                    <a:pt x="20540" y="7629"/>
                  </a:lnTo>
                  <a:lnTo>
                    <a:pt x="20539" y="7737"/>
                  </a:lnTo>
                  <a:lnTo>
                    <a:pt x="20314" y="7737"/>
                  </a:lnTo>
                  <a:lnTo>
                    <a:pt x="20277" y="7789"/>
                  </a:lnTo>
                  <a:lnTo>
                    <a:pt x="20191" y="8559"/>
                  </a:lnTo>
                  <a:lnTo>
                    <a:pt x="20150" y="10226"/>
                  </a:lnTo>
                  <a:lnTo>
                    <a:pt x="20147" y="11014"/>
                  </a:lnTo>
                  <a:lnTo>
                    <a:pt x="20150" y="11804"/>
                  </a:lnTo>
                  <a:lnTo>
                    <a:pt x="20175" y="13164"/>
                  </a:lnTo>
                  <a:lnTo>
                    <a:pt x="20254" y="14421"/>
                  </a:lnTo>
                  <a:lnTo>
                    <a:pt x="20329" y="14663"/>
                  </a:lnTo>
                  <a:lnTo>
                    <a:pt x="20539" y="14663"/>
                  </a:lnTo>
                  <a:lnTo>
                    <a:pt x="20550" y="15094"/>
                  </a:lnTo>
                  <a:lnTo>
                    <a:pt x="20469" y="15855"/>
                  </a:lnTo>
                  <a:lnTo>
                    <a:pt x="20381" y="16518"/>
                  </a:lnTo>
                  <a:lnTo>
                    <a:pt x="20338" y="16685"/>
                  </a:lnTo>
                  <a:lnTo>
                    <a:pt x="20319" y="16708"/>
                  </a:lnTo>
                  <a:lnTo>
                    <a:pt x="20319" y="16708"/>
                  </a:lnTo>
                </a:path>
                <a:path w="21600" h="21600">
                  <a:moveTo>
                    <a:pt x="19623" y="6223"/>
                  </a:moveTo>
                  <a:lnTo>
                    <a:pt x="19453" y="6223"/>
                  </a:lnTo>
                  <a:lnTo>
                    <a:pt x="19478" y="6219"/>
                  </a:lnTo>
                  <a:lnTo>
                    <a:pt x="19503" y="6213"/>
                  </a:lnTo>
                  <a:lnTo>
                    <a:pt x="19605" y="6132"/>
                  </a:lnTo>
                  <a:lnTo>
                    <a:pt x="19619" y="6109"/>
                  </a:lnTo>
                  <a:lnTo>
                    <a:pt x="19623" y="6223"/>
                  </a:lnTo>
                  <a:lnTo>
                    <a:pt x="19623" y="6223"/>
                  </a:lnTo>
                </a:path>
                <a:path w="21600" h="21600">
                  <a:moveTo>
                    <a:pt x="19741" y="7629"/>
                  </a:moveTo>
                  <a:lnTo>
                    <a:pt x="19710" y="7629"/>
                  </a:lnTo>
                  <a:lnTo>
                    <a:pt x="19698" y="7287"/>
                  </a:lnTo>
                  <a:lnTo>
                    <a:pt x="19710" y="6223"/>
                  </a:lnTo>
                  <a:lnTo>
                    <a:pt x="19859" y="6223"/>
                  </a:lnTo>
                  <a:lnTo>
                    <a:pt x="19879" y="6216"/>
                  </a:lnTo>
                  <a:lnTo>
                    <a:pt x="19901" y="6202"/>
                  </a:lnTo>
                  <a:lnTo>
                    <a:pt x="19921" y="6184"/>
                  </a:lnTo>
                  <a:lnTo>
                    <a:pt x="19939" y="6161"/>
                  </a:lnTo>
                  <a:lnTo>
                    <a:pt x="19956" y="6129"/>
                  </a:lnTo>
                  <a:lnTo>
                    <a:pt x="19972" y="6518"/>
                  </a:lnTo>
                  <a:lnTo>
                    <a:pt x="19958" y="7495"/>
                  </a:lnTo>
                  <a:lnTo>
                    <a:pt x="19945" y="7593"/>
                  </a:lnTo>
                  <a:lnTo>
                    <a:pt x="19766" y="7593"/>
                  </a:lnTo>
                  <a:lnTo>
                    <a:pt x="19766" y="7612"/>
                  </a:lnTo>
                  <a:lnTo>
                    <a:pt x="19761" y="7623"/>
                  </a:lnTo>
                  <a:lnTo>
                    <a:pt x="19741" y="7629"/>
                  </a:lnTo>
                  <a:lnTo>
                    <a:pt x="19741" y="7629"/>
                  </a:lnTo>
                </a:path>
                <a:path w="21600" h="21600">
                  <a:moveTo>
                    <a:pt x="19287" y="16547"/>
                  </a:moveTo>
                  <a:lnTo>
                    <a:pt x="19271" y="16157"/>
                  </a:lnTo>
                  <a:lnTo>
                    <a:pt x="19283" y="15237"/>
                  </a:lnTo>
                  <a:lnTo>
                    <a:pt x="19302" y="15086"/>
                  </a:lnTo>
                  <a:lnTo>
                    <a:pt x="19319" y="14939"/>
                  </a:lnTo>
                  <a:lnTo>
                    <a:pt x="19408" y="13659"/>
                  </a:lnTo>
                  <a:lnTo>
                    <a:pt x="19425" y="13365"/>
                  </a:lnTo>
                  <a:lnTo>
                    <a:pt x="19543" y="11424"/>
                  </a:lnTo>
                  <a:lnTo>
                    <a:pt x="19439" y="9321"/>
                  </a:lnTo>
                  <a:lnTo>
                    <a:pt x="19379" y="8213"/>
                  </a:lnTo>
                  <a:lnTo>
                    <a:pt x="19281" y="7576"/>
                  </a:lnTo>
                  <a:lnTo>
                    <a:pt x="19270" y="7261"/>
                  </a:lnTo>
                  <a:lnTo>
                    <a:pt x="19283" y="6176"/>
                  </a:lnTo>
                  <a:lnTo>
                    <a:pt x="19301" y="6176"/>
                  </a:lnTo>
                  <a:lnTo>
                    <a:pt x="19342" y="6190"/>
                  </a:lnTo>
                  <a:lnTo>
                    <a:pt x="19386" y="6210"/>
                  </a:lnTo>
                  <a:lnTo>
                    <a:pt x="19431" y="6220"/>
                  </a:lnTo>
                  <a:lnTo>
                    <a:pt x="19623" y="6223"/>
                  </a:lnTo>
                  <a:lnTo>
                    <a:pt x="19630" y="6529"/>
                  </a:lnTo>
                  <a:lnTo>
                    <a:pt x="19616" y="7525"/>
                  </a:lnTo>
                  <a:lnTo>
                    <a:pt x="19583" y="7525"/>
                  </a:lnTo>
                  <a:lnTo>
                    <a:pt x="19566" y="7539"/>
                  </a:lnTo>
                  <a:lnTo>
                    <a:pt x="19561" y="7573"/>
                  </a:lnTo>
                  <a:lnTo>
                    <a:pt x="19556" y="7600"/>
                  </a:lnTo>
                  <a:lnTo>
                    <a:pt x="19554" y="7614"/>
                  </a:lnTo>
                  <a:lnTo>
                    <a:pt x="19652" y="9794"/>
                  </a:lnTo>
                  <a:lnTo>
                    <a:pt x="19785" y="9794"/>
                  </a:lnTo>
                  <a:lnTo>
                    <a:pt x="19713" y="11014"/>
                  </a:lnTo>
                  <a:lnTo>
                    <a:pt x="19792" y="12617"/>
                  </a:lnTo>
                  <a:lnTo>
                    <a:pt x="19602" y="12617"/>
                  </a:lnTo>
                  <a:lnTo>
                    <a:pt x="19577" y="13078"/>
                  </a:lnTo>
                  <a:lnTo>
                    <a:pt x="19511" y="14242"/>
                  </a:lnTo>
                  <a:lnTo>
                    <a:pt x="19475" y="15057"/>
                  </a:lnTo>
                  <a:lnTo>
                    <a:pt x="19474" y="15057"/>
                  </a:lnTo>
                  <a:lnTo>
                    <a:pt x="19532" y="15144"/>
                  </a:lnTo>
                  <a:lnTo>
                    <a:pt x="19545" y="15478"/>
                  </a:lnTo>
                  <a:lnTo>
                    <a:pt x="19532" y="16454"/>
                  </a:lnTo>
                  <a:lnTo>
                    <a:pt x="19368" y="16454"/>
                  </a:lnTo>
                  <a:lnTo>
                    <a:pt x="19350" y="16461"/>
                  </a:lnTo>
                  <a:lnTo>
                    <a:pt x="19318" y="16488"/>
                  </a:lnTo>
                  <a:lnTo>
                    <a:pt x="19303" y="16513"/>
                  </a:lnTo>
                  <a:lnTo>
                    <a:pt x="19287" y="16547"/>
                  </a:lnTo>
                  <a:lnTo>
                    <a:pt x="19287" y="16547"/>
                  </a:lnTo>
                </a:path>
                <a:path w="21600" h="21600">
                  <a:moveTo>
                    <a:pt x="19766" y="7612"/>
                  </a:moveTo>
                  <a:lnTo>
                    <a:pt x="19766" y="7593"/>
                  </a:lnTo>
                  <a:lnTo>
                    <a:pt x="19771" y="7593"/>
                  </a:lnTo>
                  <a:lnTo>
                    <a:pt x="19771" y="7600"/>
                  </a:lnTo>
                  <a:lnTo>
                    <a:pt x="19766" y="7612"/>
                  </a:lnTo>
                  <a:lnTo>
                    <a:pt x="19766" y="7612"/>
                  </a:lnTo>
                </a:path>
                <a:path w="21600" h="21600">
                  <a:moveTo>
                    <a:pt x="19785" y="9794"/>
                  </a:moveTo>
                  <a:lnTo>
                    <a:pt x="19652" y="9794"/>
                  </a:lnTo>
                  <a:lnTo>
                    <a:pt x="19725" y="8481"/>
                  </a:lnTo>
                  <a:lnTo>
                    <a:pt x="19741" y="8189"/>
                  </a:lnTo>
                  <a:lnTo>
                    <a:pt x="19752" y="7986"/>
                  </a:lnTo>
                  <a:lnTo>
                    <a:pt x="19764" y="7756"/>
                  </a:lnTo>
                  <a:lnTo>
                    <a:pt x="19766" y="7663"/>
                  </a:lnTo>
                  <a:lnTo>
                    <a:pt x="19766" y="7612"/>
                  </a:lnTo>
                  <a:lnTo>
                    <a:pt x="19771" y="7600"/>
                  </a:lnTo>
                  <a:lnTo>
                    <a:pt x="19771" y="7593"/>
                  </a:lnTo>
                  <a:lnTo>
                    <a:pt x="19945" y="7593"/>
                  </a:lnTo>
                  <a:lnTo>
                    <a:pt x="19933" y="7676"/>
                  </a:lnTo>
                  <a:lnTo>
                    <a:pt x="19903" y="7995"/>
                  </a:lnTo>
                  <a:lnTo>
                    <a:pt x="19869" y="8454"/>
                  </a:lnTo>
                  <a:lnTo>
                    <a:pt x="19830" y="9051"/>
                  </a:lnTo>
                  <a:lnTo>
                    <a:pt x="19785" y="9794"/>
                  </a:lnTo>
                  <a:lnTo>
                    <a:pt x="19785" y="9794"/>
                  </a:lnTo>
                </a:path>
                <a:path w="21600" h="21600">
                  <a:moveTo>
                    <a:pt x="20416" y="10157"/>
                  </a:moveTo>
                  <a:lnTo>
                    <a:pt x="20408" y="8581"/>
                  </a:lnTo>
                  <a:lnTo>
                    <a:pt x="20314" y="7737"/>
                  </a:lnTo>
                  <a:lnTo>
                    <a:pt x="20539" y="7737"/>
                  </a:lnTo>
                  <a:lnTo>
                    <a:pt x="20524" y="9144"/>
                  </a:lnTo>
                  <a:lnTo>
                    <a:pt x="20521" y="10054"/>
                  </a:lnTo>
                  <a:lnTo>
                    <a:pt x="20416" y="10157"/>
                  </a:lnTo>
                  <a:lnTo>
                    <a:pt x="20416" y="10157"/>
                  </a:lnTo>
                </a:path>
                <a:path w="21600" h="21600">
                  <a:moveTo>
                    <a:pt x="19650" y="16603"/>
                  </a:moveTo>
                  <a:lnTo>
                    <a:pt x="19638" y="16199"/>
                  </a:lnTo>
                  <a:lnTo>
                    <a:pt x="19652" y="15203"/>
                  </a:lnTo>
                  <a:lnTo>
                    <a:pt x="19686" y="15182"/>
                  </a:lnTo>
                  <a:lnTo>
                    <a:pt x="19705" y="15158"/>
                  </a:lnTo>
                  <a:lnTo>
                    <a:pt x="19709" y="15129"/>
                  </a:lnTo>
                  <a:lnTo>
                    <a:pt x="19714" y="15099"/>
                  </a:lnTo>
                  <a:lnTo>
                    <a:pt x="19717" y="15075"/>
                  </a:lnTo>
                  <a:lnTo>
                    <a:pt x="19717" y="14939"/>
                  </a:lnTo>
                  <a:lnTo>
                    <a:pt x="19710" y="14738"/>
                  </a:lnTo>
                  <a:lnTo>
                    <a:pt x="19696" y="14455"/>
                  </a:lnTo>
                  <a:lnTo>
                    <a:pt x="19602" y="12617"/>
                  </a:lnTo>
                  <a:lnTo>
                    <a:pt x="19792" y="12617"/>
                  </a:lnTo>
                  <a:lnTo>
                    <a:pt x="19859" y="13960"/>
                  </a:lnTo>
                  <a:lnTo>
                    <a:pt x="19943" y="14951"/>
                  </a:lnTo>
                  <a:lnTo>
                    <a:pt x="19987" y="15089"/>
                  </a:lnTo>
                  <a:lnTo>
                    <a:pt x="20000" y="15405"/>
                  </a:lnTo>
                  <a:lnTo>
                    <a:pt x="19987" y="16454"/>
                  </a:lnTo>
                  <a:lnTo>
                    <a:pt x="19832" y="16454"/>
                  </a:lnTo>
                  <a:lnTo>
                    <a:pt x="19812" y="16457"/>
                  </a:lnTo>
                  <a:lnTo>
                    <a:pt x="19790" y="16465"/>
                  </a:lnTo>
                  <a:lnTo>
                    <a:pt x="19766" y="16483"/>
                  </a:lnTo>
                  <a:lnTo>
                    <a:pt x="19713" y="16529"/>
                  </a:lnTo>
                  <a:lnTo>
                    <a:pt x="19668" y="16579"/>
                  </a:lnTo>
                  <a:lnTo>
                    <a:pt x="19650" y="16603"/>
                  </a:lnTo>
                  <a:lnTo>
                    <a:pt x="19650" y="16603"/>
                  </a:lnTo>
                </a:path>
                <a:path w="21600" h="21600">
                  <a:moveTo>
                    <a:pt x="20539" y="14663"/>
                  </a:moveTo>
                  <a:lnTo>
                    <a:pt x="20329" y="14663"/>
                  </a:lnTo>
                  <a:lnTo>
                    <a:pt x="20346" y="14654"/>
                  </a:lnTo>
                  <a:lnTo>
                    <a:pt x="20363" y="14625"/>
                  </a:lnTo>
                  <a:lnTo>
                    <a:pt x="20472" y="14114"/>
                  </a:lnTo>
                  <a:lnTo>
                    <a:pt x="20494" y="13926"/>
                  </a:lnTo>
                  <a:lnTo>
                    <a:pt x="20524" y="14065"/>
                  </a:lnTo>
                  <a:lnTo>
                    <a:pt x="20539" y="14663"/>
                  </a:lnTo>
                  <a:lnTo>
                    <a:pt x="20539" y="14663"/>
                  </a:lnTo>
                </a:path>
                <a:path w="21600" h="21600">
                  <a:moveTo>
                    <a:pt x="19531" y="16563"/>
                  </a:moveTo>
                  <a:lnTo>
                    <a:pt x="19423" y="16461"/>
                  </a:lnTo>
                  <a:lnTo>
                    <a:pt x="19388" y="16454"/>
                  </a:lnTo>
                  <a:lnTo>
                    <a:pt x="19532" y="16454"/>
                  </a:lnTo>
                  <a:lnTo>
                    <a:pt x="19531" y="16563"/>
                  </a:lnTo>
                  <a:lnTo>
                    <a:pt x="19531" y="16563"/>
                  </a:lnTo>
                </a:path>
                <a:path w="21600" h="21600">
                  <a:moveTo>
                    <a:pt x="19986" y="16495"/>
                  </a:moveTo>
                  <a:lnTo>
                    <a:pt x="19951" y="16490"/>
                  </a:lnTo>
                  <a:lnTo>
                    <a:pt x="19873" y="16459"/>
                  </a:lnTo>
                  <a:lnTo>
                    <a:pt x="19832" y="16454"/>
                  </a:lnTo>
                  <a:lnTo>
                    <a:pt x="19987" y="16454"/>
                  </a:lnTo>
                  <a:lnTo>
                    <a:pt x="19986" y="16495"/>
                  </a:lnTo>
                  <a:lnTo>
                    <a:pt x="19986" y="16495"/>
                  </a:lnTo>
                </a:path>
                <a:path w="21600" h="21600">
                  <a:moveTo>
                    <a:pt x="20934" y="16708"/>
                  </a:moveTo>
                  <a:lnTo>
                    <a:pt x="20799" y="16355"/>
                  </a:lnTo>
                  <a:lnTo>
                    <a:pt x="20690" y="15321"/>
                  </a:lnTo>
                  <a:lnTo>
                    <a:pt x="20621" y="13710"/>
                  </a:lnTo>
                  <a:lnTo>
                    <a:pt x="20598" y="11698"/>
                  </a:lnTo>
                  <a:lnTo>
                    <a:pt x="20601" y="10960"/>
                  </a:lnTo>
                  <a:lnTo>
                    <a:pt x="20624" y="9547"/>
                  </a:lnTo>
                  <a:lnTo>
                    <a:pt x="20673" y="8247"/>
                  </a:lnTo>
                  <a:lnTo>
                    <a:pt x="20737" y="7188"/>
                  </a:lnTo>
                  <a:lnTo>
                    <a:pt x="20817" y="6410"/>
                  </a:lnTo>
                  <a:lnTo>
                    <a:pt x="20951" y="5963"/>
                  </a:lnTo>
                  <a:lnTo>
                    <a:pt x="21007" y="6019"/>
                  </a:lnTo>
                  <a:lnTo>
                    <a:pt x="21097" y="6460"/>
                  </a:lnTo>
                  <a:lnTo>
                    <a:pt x="21172" y="7671"/>
                  </a:lnTo>
                  <a:lnTo>
                    <a:pt x="20923" y="7671"/>
                  </a:lnTo>
                  <a:lnTo>
                    <a:pt x="20893" y="7707"/>
                  </a:lnTo>
                  <a:lnTo>
                    <a:pt x="20797" y="8578"/>
                  </a:lnTo>
                  <a:lnTo>
                    <a:pt x="20763" y="9539"/>
                  </a:lnTo>
                  <a:lnTo>
                    <a:pt x="21195" y="9539"/>
                  </a:lnTo>
                  <a:lnTo>
                    <a:pt x="21195" y="9681"/>
                  </a:lnTo>
                  <a:lnTo>
                    <a:pt x="21193" y="9994"/>
                  </a:lnTo>
                  <a:lnTo>
                    <a:pt x="21189" y="10291"/>
                  </a:lnTo>
                  <a:lnTo>
                    <a:pt x="21184" y="10573"/>
                  </a:lnTo>
                  <a:lnTo>
                    <a:pt x="21154" y="10966"/>
                  </a:lnTo>
                  <a:lnTo>
                    <a:pt x="20754" y="10966"/>
                  </a:lnTo>
                  <a:lnTo>
                    <a:pt x="20757" y="11752"/>
                  </a:lnTo>
                  <a:lnTo>
                    <a:pt x="20783" y="13084"/>
                  </a:lnTo>
                  <a:lnTo>
                    <a:pt x="20871" y="14387"/>
                  </a:lnTo>
                  <a:lnTo>
                    <a:pt x="20956" y="14642"/>
                  </a:lnTo>
                  <a:lnTo>
                    <a:pt x="21179" y="14642"/>
                  </a:lnTo>
                  <a:lnTo>
                    <a:pt x="21189" y="15066"/>
                  </a:lnTo>
                  <a:lnTo>
                    <a:pt x="21087" y="15990"/>
                  </a:lnTo>
                  <a:lnTo>
                    <a:pt x="20989" y="16591"/>
                  </a:lnTo>
                  <a:lnTo>
                    <a:pt x="20961" y="16679"/>
                  </a:lnTo>
                  <a:lnTo>
                    <a:pt x="20934" y="16708"/>
                  </a:lnTo>
                  <a:lnTo>
                    <a:pt x="20934" y="16708"/>
                  </a:lnTo>
                </a:path>
                <a:path w="21600" h="21600">
                  <a:moveTo>
                    <a:pt x="21195" y="9539"/>
                  </a:moveTo>
                  <a:lnTo>
                    <a:pt x="20763" y="9539"/>
                  </a:lnTo>
                  <a:lnTo>
                    <a:pt x="21008" y="9369"/>
                  </a:lnTo>
                  <a:lnTo>
                    <a:pt x="21017" y="9350"/>
                  </a:lnTo>
                  <a:lnTo>
                    <a:pt x="21022" y="9335"/>
                  </a:lnTo>
                  <a:lnTo>
                    <a:pt x="21024" y="9304"/>
                  </a:lnTo>
                  <a:lnTo>
                    <a:pt x="21025" y="9232"/>
                  </a:lnTo>
                  <a:lnTo>
                    <a:pt x="21025" y="9104"/>
                  </a:lnTo>
                  <a:lnTo>
                    <a:pt x="20967" y="7760"/>
                  </a:lnTo>
                  <a:lnTo>
                    <a:pt x="20923" y="7671"/>
                  </a:lnTo>
                  <a:lnTo>
                    <a:pt x="21172" y="7671"/>
                  </a:lnTo>
                  <a:lnTo>
                    <a:pt x="21180" y="7913"/>
                  </a:lnTo>
                  <a:lnTo>
                    <a:pt x="21192" y="8587"/>
                  </a:lnTo>
                  <a:lnTo>
                    <a:pt x="21195" y="9304"/>
                  </a:lnTo>
                  <a:lnTo>
                    <a:pt x="21195" y="9369"/>
                  </a:lnTo>
                  <a:lnTo>
                    <a:pt x="21195" y="9539"/>
                  </a:lnTo>
                  <a:lnTo>
                    <a:pt x="21195" y="9539"/>
                  </a:lnTo>
                </a:path>
                <a:path w="21600" h="21600">
                  <a:moveTo>
                    <a:pt x="21179" y="14642"/>
                  </a:moveTo>
                  <a:lnTo>
                    <a:pt x="20956" y="14642"/>
                  </a:lnTo>
                  <a:lnTo>
                    <a:pt x="20997" y="14599"/>
                  </a:lnTo>
                  <a:lnTo>
                    <a:pt x="21040" y="14471"/>
                  </a:lnTo>
                  <a:lnTo>
                    <a:pt x="21087" y="14259"/>
                  </a:lnTo>
                  <a:lnTo>
                    <a:pt x="21137" y="13961"/>
                  </a:lnTo>
                  <a:lnTo>
                    <a:pt x="21164" y="14087"/>
                  </a:lnTo>
                  <a:lnTo>
                    <a:pt x="21179" y="14642"/>
                  </a:lnTo>
                  <a:lnTo>
                    <a:pt x="21179" y="14642"/>
                  </a:lnTo>
                </a:path>
                <a:path w="21600" h="21600">
                  <a:moveTo>
                    <a:pt x="21272" y="2070"/>
                  </a:moveTo>
                  <a:lnTo>
                    <a:pt x="21249" y="1868"/>
                  </a:lnTo>
                  <a:lnTo>
                    <a:pt x="21259" y="710"/>
                  </a:lnTo>
                  <a:lnTo>
                    <a:pt x="21327" y="555"/>
                  </a:lnTo>
                  <a:lnTo>
                    <a:pt x="21393" y="387"/>
                  </a:lnTo>
                  <a:lnTo>
                    <a:pt x="21454" y="201"/>
                  </a:lnTo>
                  <a:lnTo>
                    <a:pt x="21512" y="0"/>
                  </a:lnTo>
                  <a:lnTo>
                    <a:pt x="21534" y="662"/>
                  </a:lnTo>
                  <a:lnTo>
                    <a:pt x="21525" y="1114"/>
                  </a:lnTo>
                  <a:lnTo>
                    <a:pt x="21516" y="2018"/>
                  </a:lnTo>
                  <a:lnTo>
                    <a:pt x="21307" y="2018"/>
                  </a:lnTo>
                  <a:lnTo>
                    <a:pt x="21294" y="2035"/>
                  </a:lnTo>
                  <a:lnTo>
                    <a:pt x="21272" y="2070"/>
                  </a:lnTo>
                  <a:lnTo>
                    <a:pt x="21272" y="2070"/>
                  </a:lnTo>
                </a:path>
                <a:path w="21600" h="21600">
                  <a:moveTo>
                    <a:pt x="21250" y="16776"/>
                  </a:moveTo>
                  <a:lnTo>
                    <a:pt x="21261" y="15286"/>
                  </a:lnTo>
                  <a:lnTo>
                    <a:pt x="21283" y="15182"/>
                  </a:lnTo>
                  <a:lnTo>
                    <a:pt x="21302" y="15081"/>
                  </a:lnTo>
                  <a:lnTo>
                    <a:pt x="21341" y="13653"/>
                  </a:lnTo>
                  <a:lnTo>
                    <a:pt x="21344" y="2453"/>
                  </a:lnTo>
                  <a:lnTo>
                    <a:pt x="21341" y="2223"/>
                  </a:lnTo>
                  <a:lnTo>
                    <a:pt x="21338" y="2141"/>
                  </a:lnTo>
                  <a:lnTo>
                    <a:pt x="21333" y="2060"/>
                  </a:lnTo>
                  <a:lnTo>
                    <a:pt x="21326" y="2018"/>
                  </a:lnTo>
                  <a:lnTo>
                    <a:pt x="21516" y="2018"/>
                  </a:lnTo>
                  <a:lnTo>
                    <a:pt x="21516" y="2070"/>
                  </a:lnTo>
                  <a:lnTo>
                    <a:pt x="21509" y="3407"/>
                  </a:lnTo>
                  <a:lnTo>
                    <a:pt x="21502" y="5247"/>
                  </a:lnTo>
                  <a:lnTo>
                    <a:pt x="21497" y="6922"/>
                  </a:lnTo>
                  <a:lnTo>
                    <a:pt x="21494" y="8643"/>
                  </a:lnTo>
                  <a:lnTo>
                    <a:pt x="21491" y="10406"/>
                  </a:lnTo>
                  <a:lnTo>
                    <a:pt x="21490" y="12212"/>
                  </a:lnTo>
                  <a:lnTo>
                    <a:pt x="21489" y="14422"/>
                  </a:lnTo>
                  <a:lnTo>
                    <a:pt x="21491" y="14661"/>
                  </a:lnTo>
                  <a:lnTo>
                    <a:pt x="21496" y="14770"/>
                  </a:lnTo>
                  <a:lnTo>
                    <a:pt x="21499" y="14883"/>
                  </a:lnTo>
                  <a:lnTo>
                    <a:pt x="21509" y="14938"/>
                  </a:lnTo>
                  <a:lnTo>
                    <a:pt x="21587" y="14938"/>
                  </a:lnTo>
                  <a:lnTo>
                    <a:pt x="21598" y="15243"/>
                  </a:lnTo>
                  <a:lnTo>
                    <a:pt x="21582" y="16454"/>
                  </a:lnTo>
                  <a:lnTo>
                    <a:pt x="21430" y="16454"/>
                  </a:lnTo>
                  <a:lnTo>
                    <a:pt x="21400" y="16474"/>
                  </a:lnTo>
                  <a:lnTo>
                    <a:pt x="21361" y="16534"/>
                  </a:lnTo>
                  <a:lnTo>
                    <a:pt x="21311" y="16635"/>
                  </a:lnTo>
                  <a:lnTo>
                    <a:pt x="21250" y="16776"/>
                  </a:lnTo>
                  <a:lnTo>
                    <a:pt x="21250" y="16776"/>
                  </a:lnTo>
                </a:path>
                <a:path w="21600" h="21600">
                  <a:moveTo>
                    <a:pt x="21587" y="14938"/>
                  </a:moveTo>
                  <a:lnTo>
                    <a:pt x="21519" y="14938"/>
                  </a:lnTo>
                  <a:lnTo>
                    <a:pt x="21586" y="14886"/>
                  </a:lnTo>
                  <a:lnTo>
                    <a:pt x="21587" y="14938"/>
                  </a:lnTo>
                  <a:lnTo>
                    <a:pt x="21587" y="14938"/>
                  </a:lnTo>
                </a:path>
                <a:path w="21600" h="21600">
                  <a:moveTo>
                    <a:pt x="21581" y="16526"/>
                  </a:moveTo>
                  <a:lnTo>
                    <a:pt x="21452" y="16458"/>
                  </a:lnTo>
                  <a:lnTo>
                    <a:pt x="21430" y="16454"/>
                  </a:lnTo>
                  <a:lnTo>
                    <a:pt x="21582" y="16454"/>
                  </a:lnTo>
                  <a:lnTo>
                    <a:pt x="21581" y="16526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1" name="曲线"/>
          <p:cNvSpPr>
            <a:spLocks/>
          </p:cNvSpPr>
          <p:nvPr/>
        </p:nvSpPr>
        <p:spPr>
          <a:xfrm rot="0">
            <a:off x="9947291" y="408972"/>
            <a:ext cx="114299" cy="749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BF00"/>
          </a:solidFill>
          <a:ln cmpd="sng" cap="flat">
            <a:noFill/>
            <a:prstDash val="solid"/>
            <a:miter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0951018" y="6483035"/>
            <a:ext cx="71752" cy="1174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1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21554548">
            <a:off x="1635038" y="1914534"/>
            <a:ext cx="8804358" cy="32070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7366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STUDENT NAME: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SOWBIYA. S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NM ID : 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FF44686EB1F56C0AE4B40A5F0EEA016B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REGISTER NO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122200745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DEPARTMENT: B.COM (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CS)</a:t>
            </a:r>
            <a:endParaRPr lang="en-US" altLang="zh-CN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COLLEGE :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ASAN MEMORIAL COLLEGE</a:t>
            </a:r>
            <a:r>
              <a:rPr lang="en-US" altLang="zh-CN" sz="31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OF ART&amp;SCIENCE </a:t>
            </a:r>
            <a:endParaRPr lang="zh-CN" altLang="en-US" sz="31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8295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"/>
          <p:cNvGrpSpPr>
            <a:grpSpLocks/>
          </p:cNvGrpSpPr>
          <p:nvPr/>
        </p:nvGrpSpPr>
        <p:grpSpPr>
          <a:xfrm>
            <a:off x="1215362" y="557250"/>
            <a:ext cx="7788909" cy="629352"/>
            <a:chOff x="1215362" y="557250"/>
            <a:chExt cx="7788909" cy="629352"/>
          </a:xfrm>
        </p:grpSpPr>
        <p:sp>
          <p:nvSpPr>
            <p:cNvPr id="148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/>
            </p:cNvSpPr>
            <p:nvPr/>
          </p:nvSpPr>
          <p:spPr>
            <a:xfrm rot="0">
              <a:off x="1244600" y="557250"/>
              <a:ext cx="5659755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0832" y="660041"/>
              <a:ext cx="5466826" cy="3807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52" name="矩形"/>
          <p:cNvSpPr>
            <a:spLocks/>
          </p:cNvSpPr>
          <p:nvPr/>
        </p:nvSpPr>
        <p:spPr>
          <a:xfrm rot="0">
            <a:off x="1145173" y="1457822"/>
            <a:ext cx="10390505" cy="480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13359" rIns="0" bIns="0" anchor="t" anchorCtr="0">
            <a:prstTxWarp prst="textNoShape"/>
            <a:spAutoFit/>
          </a:bodyPr>
          <a:lstStyle/>
          <a:p>
            <a:pPr marL="558800" indent="-546100" algn="l">
              <a:lnSpc>
                <a:spcPct val="100000"/>
              </a:lnSpc>
              <a:spcBef>
                <a:spcPts val="1679"/>
              </a:spcBef>
              <a:spcAft>
                <a:spcPts val="0"/>
              </a:spcAft>
              <a:buClr>
                <a:srgbClr val="000000"/>
              </a:buClr>
              <a:buSzPct val="101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26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600" b="0" i="0" u="none" strike="noStrike" kern="120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data-Kaggle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57200" indent="-444500" algn="l">
              <a:lnSpc>
                <a:spcPct val="102000"/>
              </a:lnSpc>
              <a:spcBef>
                <a:spcPts val="1600"/>
              </a:spcBef>
              <a:spcAft>
                <a:spcPts val="0"/>
              </a:spcAft>
              <a:buSzPct val="143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50" b="0" i="0" u="none" strike="noStrike" kern="1200" cap="none" spc="735" baseline="0">
                <a:solidFill>
                  <a:srgbClr val="252525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‣ </a:t>
            </a:r>
            <a:r>
              <a:rPr lang="en-US" altLang="zh-CN" sz="2600" b="0" i="0" u="none" strike="noStrike" kern="1200" cap="none" spc="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 </a:t>
            </a:r>
            <a:r>
              <a:rPr lang="en-US" altLang="zh-CN" sz="26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take </a:t>
            </a:r>
            <a:r>
              <a:rPr lang="en-US" altLang="zh-CN" sz="2600" b="0" i="0" u="none" strike="noStrike" kern="1200" cap="none" spc="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Naan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Mudhalvan website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edunet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dashbord</a:t>
            </a:r>
            <a:r>
              <a:rPr lang="en-US" altLang="zh-CN" sz="26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2600" b="0" i="0" u="none" strike="noStrike" kern="1200" cap="none" spc="8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ere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should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update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</a:t>
            </a:r>
            <a:r>
              <a:rPr lang="en-US" altLang="zh-CN" sz="26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Proﬁle.</a:t>
            </a:r>
            <a:r>
              <a:rPr lang="en-US" altLang="zh-CN" sz="2600" b="0" i="0" u="none" strike="noStrike" kern="1200" cap="none" spc="50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</a:t>
            </a:r>
            <a:r>
              <a:rPr lang="en-US" altLang="zh-CN" sz="26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2600" b="0" i="0" u="none" strike="noStrike" kern="120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600" b="0" i="0" u="none" strike="noStrike" kern="1200" cap="none" spc="-6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600" b="0" i="0" u="none" strike="noStrike" kern="1200" cap="none" spc="-1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set(</a:t>
            </a:r>
            <a:r>
              <a:rPr lang="en-US" altLang="zh-CN" sz="2600" b="0" i="0" u="none" strike="noStrike" kern="1200" cap="none" spc="-1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Kaggle).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downloads</a:t>
            </a:r>
            <a:r>
              <a:rPr lang="en-US" altLang="zh-CN" sz="2600" b="0" i="0" u="none" strike="noStrike" kern="1200" cap="none" spc="-20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6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PC.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622300" indent="-609600" algn="l">
              <a:lnSpc>
                <a:spcPct val="100000"/>
              </a:lnSpc>
              <a:spcBef>
                <a:spcPts val="1679"/>
              </a:spcBef>
              <a:spcAft>
                <a:spcPts val="0"/>
              </a:spcAft>
              <a:buClr>
                <a:srgbClr val="000000"/>
              </a:buClr>
              <a:buSzPct val="101000"/>
              <a:buFont typeface="Lucida Sans Unicode" pitchFamily="0" charset="0"/>
              <a:buChar char="▪"/>
              <a:tabLst>
                <a:tab pos="621665" algn="l"/>
                <a:tab pos="622300" algn="l"/>
              </a:tabLst>
            </a:pPr>
            <a:r>
              <a:rPr lang="en-US" altLang="zh-CN" sz="26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Sort</a:t>
            </a:r>
            <a:r>
              <a:rPr lang="en-US" altLang="zh-CN" sz="26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Data: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457200" indent="-444500" algn="l">
              <a:lnSpc>
                <a:spcPct val="102000"/>
              </a:lnSpc>
              <a:spcBef>
                <a:spcPts val="1600"/>
              </a:spcBef>
              <a:spcAft>
                <a:spcPts val="0"/>
              </a:spcAft>
              <a:buSzPct val="101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6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Open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data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Excel, </a:t>
            </a:r>
            <a:r>
              <a:rPr lang="en-US" altLang="zh-CN" sz="2600" b="0" i="0" u="none" strike="noStrike" kern="1200" cap="none" spc="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then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 </a:t>
            </a:r>
            <a:r>
              <a:rPr lang="en-US" altLang="zh-CN" sz="2600" b="0" i="0" u="none" strike="noStrike" kern="1200" cap="none" spc="-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data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sheet, </a:t>
            </a:r>
            <a:r>
              <a:rPr lang="en-US" altLang="zh-CN" sz="2600" b="0" i="0" u="none" strike="noStrike" kern="1200" cap="none" spc="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then </a:t>
            </a:r>
            <a:r>
              <a:rPr lang="en-US" altLang="zh-CN" sz="2600" b="0" i="0" u="none" strike="noStrike" kern="1200" cap="none" spc="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'row</a:t>
            </a:r>
            <a:r>
              <a:rPr lang="en-US" altLang="zh-CN" sz="2600" b="0" i="0" u="none" strike="noStrike" kern="1200" cap="none" spc="-1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6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column'</a:t>
            </a:r>
            <a:r>
              <a:rPr lang="en-US" altLang="zh-CN" sz="2600" b="0" i="0" u="none" strike="noStrike" kern="1200" cap="none" spc="-10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600" b="0" i="0" u="none" strike="noStrike" kern="120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ribbon</a:t>
            </a:r>
            <a:r>
              <a:rPr lang="en-US" altLang="zh-CN" sz="26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</a:t>
            </a:r>
            <a:r>
              <a:rPr lang="en-US" altLang="zh-CN" sz="2600" b="0" i="0" u="none" strike="noStrike" kern="1200" cap="none" spc="-1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6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choose</a:t>
            </a:r>
            <a:r>
              <a:rPr lang="en-US" altLang="zh-CN" sz="2600" b="0" i="0" u="none" strike="noStrike" kern="1200" cap="none" spc="-114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600" b="0" i="0" u="none" strike="noStrike" kern="1200" cap="none" spc="-1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autoﬁt</a:t>
            </a:r>
            <a:r>
              <a:rPr lang="en-US" altLang="zh-CN" sz="2600" b="0" i="0" u="none" strike="noStrike" kern="1200" cap="none" spc="-10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row</a:t>
            </a:r>
            <a:r>
              <a:rPr lang="en-US" altLang="zh-CN" sz="2600" b="0" i="0" u="none" strike="noStrike" kern="1200" cap="none" spc="-1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600" b="0" i="0" u="none" strike="noStrike" kern="1200" cap="none" spc="-6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column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width </a:t>
            </a:r>
            <a:r>
              <a:rPr lang="en-US" altLang="zh-CN" sz="2600" b="0" i="0" u="none" strike="noStrike" kern="1200" cap="none" spc="7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option. </a:t>
            </a:r>
            <a:r>
              <a:rPr lang="en-US" altLang="zh-CN" sz="26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conditional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format </a:t>
            </a:r>
            <a:r>
              <a:rPr lang="en-US" altLang="zh-CN" sz="2600" b="0" i="0" u="none" strike="noStrike" kern="1200" cap="none" spc="-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we ﬁll </a:t>
            </a:r>
            <a:r>
              <a:rPr lang="en-US" altLang="zh-CN" sz="2600" b="0" i="0" u="none" strike="noStrike" kern="1200" cap="none" spc="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6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blank </a:t>
            </a:r>
            <a:r>
              <a:rPr lang="en-US" altLang="zh-CN" sz="26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column </a:t>
            </a:r>
            <a:r>
              <a:rPr lang="en-US" altLang="zh-CN" sz="2600" b="0" i="0" u="none" strike="noStrike" kern="1200" cap="none" spc="-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 </a:t>
            </a:r>
            <a:r>
              <a:rPr lang="en-US" altLang="zh-CN" sz="26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di£ferent </a:t>
            </a:r>
            <a:r>
              <a:rPr lang="en-US" altLang="zh-CN" sz="26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colours. </a:t>
            </a:r>
            <a:r>
              <a:rPr lang="en-US" altLang="zh-CN" sz="26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 </a:t>
            </a:r>
            <a:r>
              <a:rPr lang="en-US" altLang="zh-CN" sz="26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any </a:t>
            </a:r>
            <a:r>
              <a:rPr lang="en-US" altLang="zh-CN" sz="26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6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highlight </a:t>
            </a:r>
            <a:r>
              <a:rPr lang="en-US" altLang="zh-CN" sz="26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6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</a:t>
            </a:r>
            <a:r>
              <a:rPr lang="en-US" altLang="zh-CN" sz="2600" b="0" i="0" u="none" strike="noStrike" kern="1200" cap="none" spc="8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favorite</a:t>
            </a:r>
            <a:r>
              <a:rPr lang="en-US" altLang="zh-CN" sz="2600" b="0" i="0" u="none" strike="noStrike" kern="1200" cap="none" spc="-1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colour.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419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"/>
          <p:cNvGrpSpPr>
            <a:grpSpLocks/>
          </p:cNvGrpSpPr>
          <p:nvPr/>
        </p:nvGrpSpPr>
        <p:grpSpPr>
          <a:xfrm>
            <a:off x="1215362" y="1186603"/>
            <a:ext cx="8319163" cy="4890346"/>
            <a:chOff x="1215362" y="1186603"/>
            <a:chExt cx="8319163" cy="4890346"/>
          </a:xfrm>
        </p:grpSpPr>
        <p:sp>
          <p:nvSpPr>
            <p:cNvPr id="153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56" name="矩形"/>
          <p:cNvSpPr>
            <a:spLocks/>
          </p:cNvSpPr>
          <p:nvPr/>
        </p:nvSpPr>
        <p:spPr>
          <a:xfrm rot="0">
            <a:off x="11315317" y="6460637"/>
            <a:ext cx="203198" cy="431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9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11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28026" y="227964"/>
            <a:ext cx="3619500" cy="749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BF00"/>
          </a:solidFill>
          <a:ln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928028" y="227961"/>
            <a:ext cx="4089397" cy="727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7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</a:t>
            </a:r>
            <a:endParaRPr lang="zh-CN" altLang="en-US" sz="4700" b="0" i="0" u="none" strike="noStrike" kern="0" cap="none" spc="30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grpSp>
        <p:nvGrpSpPr>
          <p:cNvPr id="162" name="组合"/>
          <p:cNvGrpSpPr>
            <a:grpSpLocks/>
          </p:cNvGrpSpPr>
          <p:nvPr/>
        </p:nvGrpSpPr>
        <p:grpSpPr>
          <a:xfrm>
            <a:off x="4547527" y="211603"/>
            <a:ext cx="7662053" cy="6646393"/>
            <a:chOff x="4547527" y="211603"/>
            <a:chExt cx="7662053" cy="6646393"/>
          </a:xfrm>
        </p:grpSpPr>
        <p:sp>
          <p:nvSpPr>
            <p:cNvPr id="159" name="曲线"/>
            <p:cNvSpPr>
              <a:spLocks/>
            </p:cNvSpPr>
            <p:nvPr/>
          </p:nvSpPr>
          <p:spPr>
            <a:xfrm rot="0">
              <a:off x="4547527" y="211603"/>
              <a:ext cx="469899" cy="749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10075985" y="525140"/>
              <a:ext cx="457196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1AF5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6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574714" y="4082244"/>
              <a:ext cx="2634866" cy="277575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63" name="矩形"/>
          <p:cNvSpPr>
            <a:spLocks/>
          </p:cNvSpPr>
          <p:nvPr/>
        </p:nvSpPr>
        <p:spPr>
          <a:xfrm rot="0">
            <a:off x="1520823" y="2140875"/>
            <a:ext cx="9034144" cy="27404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Copy</a:t>
            </a:r>
            <a:r>
              <a:rPr lang="en-US" altLang="zh-CN" sz="2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selected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</a:t>
            </a:r>
            <a:r>
              <a:rPr lang="en-US" altLang="zh-CN" sz="2700" b="0" i="0" u="none" strike="noStrike" kern="120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paste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700" b="0" i="0" u="none" strike="noStrike" kern="1200" cap="none" spc="-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new</a:t>
            </a:r>
            <a:r>
              <a:rPr lang="en-US" altLang="zh-CN" sz="2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sheet.</a:t>
            </a:r>
            <a:r>
              <a:rPr lang="en-US" altLang="zh-CN" sz="2700" b="0" i="0" u="none" strike="noStrike" kern="1200" cap="none" spc="-1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 </a:t>
            </a:r>
            <a:r>
              <a:rPr lang="en-US" altLang="zh-CN" sz="2700" b="0" i="0" u="none" strike="noStrike" kern="1200" cap="none" spc="-6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7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create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 </a:t>
            </a:r>
            <a:r>
              <a:rPr lang="en-US" altLang="zh-CN" sz="2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table. </a:t>
            </a:r>
            <a:r>
              <a:rPr lang="en-US" altLang="zh-CN" sz="2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Order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features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 </a:t>
            </a:r>
            <a:r>
              <a:rPr lang="en-US" altLang="zh-CN" sz="2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following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 </a:t>
            </a:r>
            <a:r>
              <a:rPr lang="en-US" altLang="zh-CN" sz="27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ROW: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status, </a:t>
            </a:r>
            <a:r>
              <a:rPr lang="en-US" altLang="zh-CN" sz="2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Playzone </a:t>
            </a:r>
            <a:r>
              <a:rPr lang="en-US" altLang="zh-CN" sz="2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COLOUMN: </a:t>
            </a:r>
            <a:r>
              <a:rPr lang="en-US" altLang="zh-CN" sz="27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type </a:t>
            </a:r>
            <a:r>
              <a:rPr lang="en-US" altLang="zh-CN" sz="2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VALUES: </a:t>
            </a:r>
            <a:r>
              <a:rPr lang="en-US" altLang="zh-CN" sz="2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Current </a:t>
            </a:r>
            <a:r>
              <a:rPr lang="en-US" altLang="zh-CN" sz="27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rating </a:t>
            </a:r>
            <a:r>
              <a:rPr lang="en-US" altLang="zh-CN" sz="2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FILTER: </a:t>
            </a:r>
            <a:r>
              <a:rPr lang="en-US" altLang="zh-CN" sz="27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nd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700" b="0" i="0" u="none" strike="noStrike" kern="1200" cap="none" spc="-2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20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2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7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2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endParaRPr lang="zh-CN" altLang="en-US" sz="2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533524" y="4479809"/>
            <a:ext cx="104775" cy="414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08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zh-CN" altLang="en-US" sz="2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520823" y="4884074"/>
            <a:ext cx="8783954" cy="137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63500" algn="just">
              <a:lnSpc>
                <a:spcPct val="111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Select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click</a:t>
            </a:r>
            <a:r>
              <a:rPr lang="en-US" altLang="zh-CN" sz="2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700" b="0" i="0" u="none" strike="noStrike" kern="1200" cap="none" spc="-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option</a:t>
            </a:r>
            <a:r>
              <a:rPr lang="en-US" altLang="zh-CN" sz="2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choose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</a:t>
            </a:r>
            <a:r>
              <a:rPr lang="en-US" altLang="zh-CN" sz="2700" b="0" i="0" u="none" strike="noStrike" kern="1200" cap="none" spc="-6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favorite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example:</a:t>
            </a:r>
            <a:r>
              <a:rPr lang="en-US" altLang="zh-CN" sz="2700" b="0" i="0" u="none" strike="noStrike" kern="1200" cap="none" spc="-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Bar</a:t>
            </a:r>
            <a:r>
              <a:rPr lang="en-US" altLang="zh-CN" sz="2700" b="0" i="0" u="none" strike="noStrike" kern="1200" cap="none" spc="-2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chart,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Pie</a:t>
            </a:r>
            <a:r>
              <a:rPr lang="en-US" altLang="zh-CN" sz="2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r>
              <a:rPr lang="en-US" altLang="zh-CN" sz="27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etc...</a:t>
            </a:r>
            <a:r>
              <a:rPr lang="en-US" altLang="zh-CN" sz="2700" b="0" i="0" u="none" strike="noStrike" kern="1200" cap="none" spc="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</a:t>
            </a:r>
            <a:r>
              <a:rPr lang="en-US" altLang="zh-CN" sz="2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we</a:t>
            </a:r>
            <a:r>
              <a:rPr lang="en-US" altLang="zh-CN" sz="2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ﬁnish </a:t>
            </a:r>
            <a:r>
              <a:rPr lang="en-US" altLang="zh-CN" sz="2700" b="0" i="0" u="none" strike="noStrike" kern="1200" cap="none" spc="-6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1200" cap="none" spc="-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chart</a:t>
            </a:r>
            <a:endParaRPr lang="zh-CN" altLang="en-US" sz="2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665762" y="1805595"/>
            <a:ext cx="1228724" cy="234948"/>
          </a:xfrm>
          <a:prstGeom prst="rect"/>
          <a:solidFill>
            <a:srgbClr val="FFBF00"/>
          </a:solidFill>
          <a:ln w="12700" cmpd="sng" cap="flat">
            <a:noFill/>
            <a:prstDash val="solid"/>
            <a:miter/>
          </a:ln>
        </p:spPr>
        <p:txBody>
          <a:bodyPr vert="horz" wrap="square" lIns="0" tIns="2540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20" baseline="0">
                <a:solidFill>
                  <a:schemeClr val="tx1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PIVOT</a:t>
            </a:r>
            <a:r>
              <a:rPr lang="en-US" altLang="zh-CN" sz="1400" b="0" i="0" u="none" strike="noStrike" kern="1200" cap="none" spc="-30" baseline="0">
                <a:solidFill>
                  <a:schemeClr val="tx1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 </a:t>
            </a:r>
            <a:r>
              <a:rPr lang="en-US" altLang="zh-CN" sz="1400" b="0" i="0" u="none" strike="noStrike" kern="1200" cap="none" spc="70" baseline="0">
                <a:solidFill>
                  <a:schemeClr val="tx1"/>
                </a:solidFill>
                <a:latin typeface="Lucida Sans Unicode" pitchFamily="0" charset="0"/>
                <a:ea typeface="宋体" pitchFamily="0" charset="0"/>
                <a:cs typeface="Lucida Sans Unicode" pitchFamily="0" charset="0"/>
              </a:rPr>
              <a:t>TABLE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Lucida Sans Unicode" pitchFamily="0" charset="0"/>
              <a:ea typeface="宋体" pitchFamily="0" charset="0"/>
              <a:cs typeface="Lucida Sans Unicode" pitchFamily="0" charset="0"/>
            </a:endParaRPr>
          </a:p>
        </p:txBody>
      </p:sp>
      <p:grpSp>
        <p:nvGrpSpPr>
          <p:cNvPr id="170" name="组合"/>
          <p:cNvGrpSpPr>
            <a:grpSpLocks/>
          </p:cNvGrpSpPr>
          <p:nvPr/>
        </p:nvGrpSpPr>
        <p:grpSpPr>
          <a:xfrm>
            <a:off x="1546223" y="4623018"/>
            <a:ext cx="1295400" cy="279398"/>
            <a:chOff x="1546223" y="4623018"/>
            <a:chExt cx="1295400" cy="279398"/>
          </a:xfrm>
        </p:grpSpPr>
        <p:sp>
          <p:nvSpPr>
            <p:cNvPr id="167" name="曲线"/>
            <p:cNvSpPr>
              <a:spLocks/>
            </p:cNvSpPr>
            <p:nvPr/>
          </p:nvSpPr>
          <p:spPr>
            <a:xfrm rot="0">
              <a:off x="1546223" y="4623018"/>
              <a:ext cx="507999" cy="2793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8" name="曲线"/>
            <p:cNvSpPr>
              <a:spLocks/>
            </p:cNvSpPr>
            <p:nvPr/>
          </p:nvSpPr>
          <p:spPr>
            <a:xfrm rot="0">
              <a:off x="1553294" y="4682922"/>
              <a:ext cx="511172" cy="1314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33" y="21521"/>
                  </a:moveTo>
                  <a:lnTo>
                    <a:pt x="469" y="21521"/>
                  </a:lnTo>
                  <a:lnTo>
                    <a:pt x="0" y="21436"/>
                  </a:lnTo>
                  <a:lnTo>
                    <a:pt x="2" y="13686"/>
                  </a:lnTo>
                  <a:lnTo>
                    <a:pt x="25" y="12323"/>
                  </a:lnTo>
                  <a:lnTo>
                    <a:pt x="45" y="10962"/>
                  </a:lnTo>
                  <a:lnTo>
                    <a:pt x="479" y="3693"/>
                  </a:lnTo>
                  <a:lnTo>
                    <a:pt x="2131" y="1837"/>
                  </a:lnTo>
                  <a:lnTo>
                    <a:pt x="2774" y="1773"/>
                  </a:lnTo>
                  <a:lnTo>
                    <a:pt x="3176" y="1773"/>
                  </a:lnTo>
                  <a:lnTo>
                    <a:pt x="3519" y="1925"/>
                  </a:lnTo>
                  <a:lnTo>
                    <a:pt x="4083" y="2537"/>
                  </a:lnTo>
                  <a:lnTo>
                    <a:pt x="4292" y="2827"/>
                  </a:lnTo>
                  <a:lnTo>
                    <a:pt x="4430" y="3102"/>
                  </a:lnTo>
                  <a:lnTo>
                    <a:pt x="4772" y="3760"/>
                  </a:lnTo>
                  <a:lnTo>
                    <a:pt x="4904" y="4461"/>
                  </a:lnTo>
                  <a:lnTo>
                    <a:pt x="2683" y="4461"/>
                  </a:lnTo>
                  <a:lnTo>
                    <a:pt x="2535" y="4486"/>
                  </a:lnTo>
                  <a:lnTo>
                    <a:pt x="1031" y="6776"/>
                  </a:lnTo>
                  <a:lnTo>
                    <a:pt x="1015" y="7494"/>
                  </a:lnTo>
                  <a:lnTo>
                    <a:pt x="999" y="7800"/>
                  </a:lnTo>
                  <a:lnTo>
                    <a:pt x="977" y="8147"/>
                  </a:lnTo>
                  <a:lnTo>
                    <a:pt x="918" y="9149"/>
                  </a:lnTo>
                  <a:lnTo>
                    <a:pt x="891" y="9797"/>
                  </a:lnTo>
                  <a:lnTo>
                    <a:pt x="887" y="11105"/>
                  </a:lnTo>
                  <a:lnTo>
                    <a:pt x="959" y="11461"/>
                  </a:lnTo>
                  <a:lnTo>
                    <a:pt x="3977" y="11461"/>
                  </a:lnTo>
                  <a:lnTo>
                    <a:pt x="3837" y="11813"/>
                  </a:lnTo>
                  <a:lnTo>
                    <a:pt x="1945" y="13957"/>
                  </a:lnTo>
                  <a:lnTo>
                    <a:pt x="893" y="14306"/>
                  </a:lnTo>
                  <a:lnTo>
                    <a:pt x="863" y="20702"/>
                  </a:lnTo>
                  <a:lnTo>
                    <a:pt x="863" y="21249"/>
                  </a:lnTo>
                  <a:lnTo>
                    <a:pt x="733" y="21521"/>
                  </a:lnTo>
                  <a:lnTo>
                    <a:pt x="733" y="21521"/>
                  </a:lnTo>
                </a:path>
                <a:path w="21600" h="21600">
                  <a:moveTo>
                    <a:pt x="3977" y="11461"/>
                  </a:moveTo>
                  <a:lnTo>
                    <a:pt x="1137" y="11461"/>
                  </a:lnTo>
                  <a:lnTo>
                    <a:pt x="1345" y="11438"/>
                  </a:lnTo>
                  <a:lnTo>
                    <a:pt x="1868" y="11304"/>
                  </a:lnTo>
                  <a:lnTo>
                    <a:pt x="3519" y="9591"/>
                  </a:lnTo>
                  <a:lnTo>
                    <a:pt x="4063" y="7884"/>
                  </a:lnTo>
                  <a:lnTo>
                    <a:pt x="4061" y="6776"/>
                  </a:lnTo>
                  <a:lnTo>
                    <a:pt x="3996" y="5681"/>
                  </a:lnTo>
                  <a:lnTo>
                    <a:pt x="3718" y="4970"/>
                  </a:lnTo>
                  <a:lnTo>
                    <a:pt x="3223" y="4638"/>
                  </a:lnTo>
                  <a:lnTo>
                    <a:pt x="3068" y="4521"/>
                  </a:lnTo>
                  <a:lnTo>
                    <a:pt x="2928" y="4461"/>
                  </a:lnTo>
                  <a:lnTo>
                    <a:pt x="4904" y="4461"/>
                  </a:lnTo>
                  <a:lnTo>
                    <a:pt x="4943" y="4668"/>
                  </a:lnTo>
                  <a:lnTo>
                    <a:pt x="4943" y="6992"/>
                  </a:lnTo>
                  <a:lnTo>
                    <a:pt x="4862" y="8019"/>
                  </a:lnTo>
                  <a:lnTo>
                    <a:pt x="4540" y="9797"/>
                  </a:lnTo>
                  <a:lnTo>
                    <a:pt x="4336" y="10557"/>
                  </a:lnTo>
                  <a:lnTo>
                    <a:pt x="3977" y="11461"/>
                  </a:lnTo>
                  <a:lnTo>
                    <a:pt x="3977" y="11461"/>
                  </a:lnTo>
                </a:path>
                <a:path w="21600" h="21600">
                  <a:moveTo>
                    <a:pt x="6025" y="21489"/>
                  </a:moveTo>
                  <a:lnTo>
                    <a:pt x="5702" y="21489"/>
                  </a:lnTo>
                  <a:lnTo>
                    <a:pt x="5558" y="21266"/>
                  </a:lnTo>
                  <a:lnTo>
                    <a:pt x="5275" y="13728"/>
                  </a:lnTo>
                  <a:lnTo>
                    <a:pt x="5279" y="12497"/>
                  </a:lnTo>
                  <a:lnTo>
                    <a:pt x="5286" y="11409"/>
                  </a:lnTo>
                  <a:lnTo>
                    <a:pt x="5307" y="8796"/>
                  </a:lnTo>
                  <a:lnTo>
                    <a:pt x="5318" y="7650"/>
                  </a:lnTo>
                  <a:lnTo>
                    <a:pt x="5353" y="4747"/>
                  </a:lnTo>
                  <a:lnTo>
                    <a:pt x="5363" y="3905"/>
                  </a:lnTo>
                  <a:lnTo>
                    <a:pt x="5365" y="3467"/>
                  </a:lnTo>
                  <a:lnTo>
                    <a:pt x="5576" y="2990"/>
                  </a:lnTo>
                  <a:lnTo>
                    <a:pt x="5753" y="2751"/>
                  </a:lnTo>
                  <a:lnTo>
                    <a:pt x="6053" y="2751"/>
                  </a:lnTo>
                  <a:lnTo>
                    <a:pt x="6128" y="3076"/>
                  </a:lnTo>
                  <a:lnTo>
                    <a:pt x="6128" y="21165"/>
                  </a:lnTo>
                  <a:lnTo>
                    <a:pt x="6025" y="21489"/>
                  </a:lnTo>
                  <a:lnTo>
                    <a:pt x="6025" y="21489"/>
                  </a:lnTo>
                </a:path>
                <a:path w="21600" h="21600">
                  <a:moveTo>
                    <a:pt x="9622" y="16110"/>
                  </a:moveTo>
                  <a:lnTo>
                    <a:pt x="8654" y="16110"/>
                  </a:lnTo>
                  <a:lnTo>
                    <a:pt x="8669" y="16047"/>
                  </a:lnTo>
                  <a:lnTo>
                    <a:pt x="8822" y="14799"/>
                  </a:lnTo>
                  <a:lnTo>
                    <a:pt x="9108" y="12426"/>
                  </a:lnTo>
                  <a:lnTo>
                    <a:pt x="10007" y="5008"/>
                  </a:lnTo>
                  <a:lnTo>
                    <a:pt x="10354" y="2112"/>
                  </a:lnTo>
                  <a:lnTo>
                    <a:pt x="10425" y="1497"/>
                  </a:lnTo>
                  <a:lnTo>
                    <a:pt x="10638" y="498"/>
                  </a:lnTo>
                  <a:lnTo>
                    <a:pt x="10827" y="0"/>
                  </a:lnTo>
                  <a:lnTo>
                    <a:pt x="11195" y="0"/>
                  </a:lnTo>
                  <a:lnTo>
                    <a:pt x="11297" y="613"/>
                  </a:lnTo>
                  <a:lnTo>
                    <a:pt x="11297" y="1840"/>
                  </a:lnTo>
                  <a:lnTo>
                    <a:pt x="9622" y="16110"/>
                  </a:lnTo>
                  <a:lnTo>
                    <a:pt x="9622" y="16110"/>
                  </a:lnTo>
                </a:path>
                <a:path w="21600" h="21600">
                  <a:moveTo>
                    <a:pt x="13752" y="21032"/>
                  </a:moveTo>
                  <a:lnTo>
                    <a:pt x="11703" y="18227"/>
                  </a:lnTo>
                  <a:lnTo>
                    <a:pt x="11142" y="13540"/>
                  </a:lnTo>
                  <a:lnTo>
                    <a:pt x="11142" y="11990"/>
                  </a:lnTo>
                  <a:lnTo>
                    <a:pt x="11644" y="5594"/>
                  </a:lnTo>
                  <a:lnTo>
                    <a:pt x="13150" y="2155"/>
                  </a:lnTo>
                  <a:lnTo>
                    <a:pt x="13665" y="1985"/>
                  </a:lnTo>
                  <a:lnTo>
                    <a:pt x="14199" y="2112"/>
                  </a:lnTo>
                  <a:lnTo>
                    <a:pt x="14684" y="2489"/>
                  </a:lnTo>
                  <a:lnTo>
                    <a:pt x="15124" y="3120"/>
                  </a:lnTo>
                  <a:lnTo>
                    <a:pt x="15510" y="3995"/>
                  </a:lnTo>
                  <a:lnTo>
                    <a:pt x="15798" y="5013"/>
                  </a:lnTo>
                  <a:lnTo>
                    <a:pt x="13688" y="5013"/>
                  </a:lnTo>
                  <a:lnTo>
                    <a:pt x="13369" y="5130"/>
                  </a:lnTo>
                  <a:lnTo>
                    <a:pt x="12053" y="10097"/>
                  </a:lnTo>
                  <a:lnTo>
                    <a:pt x="12022" y="11372"/>
                  </a:lnTo>
                  <a:lnTo>
                    <a:pt x="12133" y="14326"/>
                  </a:lnTo>
                  <a:lnTo>
                    <a:pt x="12460" y="16438"/>
                  </a:lnTo>
                  <a:lnTo>
                    <a:pt x="13008" y="17704"/>
                  </a:lnTo>
                  <a:lnTo>
                    <a:pt x="13777" y="18127"/>
                  </a:lnTo>
                  <a:lnTo>
                    <a:pt x="15776" y="18127"/>
                  </a:lnTo>
                  <a:lnTo>
                    <a:pt x="15710" y="18479"/>
                  </a:lnTo>
                  <a:lnTo>
                    <a:pt x="15349" y="19596"/>
                  </a:lnTo>
                  <a:lnTo>
                    <a:pt x="14903" y="20392"/>
                  </a:lnTo>
                  <a:lnTo>
                    <a:pt x="14369" y="20872"/>
                  </a:lnTo>
                  <a:lnTo>
                    <a:pt x="13752" y="21032"/>
                  </a:lnTo>
                  <a:lnTo>
                    <a:pt x="13752" y="21032"/>
                  </a:lnTo>
                </a:path>
                <a:path w="21600" h="21600">
                  <a:moveTo>
                    <a:pt x="8761" y="21581"/>
                  </a:moveTo>
                  <a:lnTo>
                    <a:pt x="8414" y="21581"/>
                  </a:lnTo>
                  <a:lnTo>
                    <a:pt x="8285" y="21288"/>
                  </a:lnTo>
                  <a:lnTo>
                    <a:pt x="8201" y="20702"/>
                  </a:lnTo>
                  <a:lnTo>
                    <a:pt x="8072" y="19466"/>
                  </a:lnTo>
                  <a:lnTo>
                    <a:pt x="7899" y="17962"/>
                  </a:lnTo>
                  <a:lnTo>
                    <a:pt x="7663" y="16047"/>
                  </a:lnTo>
                  <a:lnTo>
                    <a:pt x="7417" y="14154"/>
                  </a:lnTo>
                  <a:lnTo>
                    <a:pt x="6655" y="8368"/>
                  </a:lnTo>
                  <a:lnTo>
                    <a:pt x="6467" y="6822"/>
                  </a:lnTo>
                  <a:lnTo>
                    <a:pt x="6331" y="5594"/>
                  </a:lnTo>
                  <a:lnTo>
                    <a:pt x="6253" y="4762"/>
                  </a:lnTo>
                  <a:lnTo>
                    <a:pt x="6226" y="4247"/>
                  </a:lnTo>
                  <a:lnTo>
                    <a:pt x="6226" y="3775"/>
                  </a:lnTo>
                  <a:lnTo>
                    <a:pt x="6418" y="3248"/>
                  </a:lnTo>
                  <a:lnTo>
                    <a:pt x="6799" y="2665"/>
                  </a:lnTo>
                  <a:lnTo>
                    <a:pt x="6958" y="3819"/>
                  </a:lnTo>
                  <a:lnTo>
                    <a:pt x="7131" y="5130"/>
                  </a:lnTo>
                  <a:lnTo>
                    <a:pt x="7250" y="6062"/>
                  </a:lnTo>
                  <a:lnTo>
                    <a:pt x="7367" y="6992"/>
                  </a:lnTo>
                  <a:lnTo>
                    <a:pt x="7526" y="8309"/>
                  </a:lnTo>
                  <a:lnTo>
                    <a:pt x="7684" y="9540"/>
                  </a:lnTo>
                  <a:lnTo>
                    <a:pt x="8096" y="12614"/>
                  </a:lnTo>
                  <a:lnTo>
                    <a:pt x="8319" y="14154"/>
                  </a:lnTo>
                  <a:lnTo>
                    <a:pt x="8504" y="15319"/>
                  </a:lnTo>
                  <a:lnTo>
                    <a:pt x="8654" y="16110"/>
                  </a:lnTo>
                  <a:lnTo>
                    <a:pt x="9622" y="16110"/>
                  </a:lnTo>
                  <a:lnTo>
                    <a:pt x="9039" y="21101"/>
                  </a:lnTo>
                  <a:lnTo>
                    <a:pt x="8912" y="21422"/>
                  </a:lnTo>
                  <a:lnTo>
                    <a:pt x="8761" y="21581"/>
                  </a:lnTo>
                  <a:lnTo>
                    <a:pt x="8761" y="21581"/>
                  </a:lnTo>
                </a:path>
                <a:path w="21600" h="21600">
                  <a:moveTo>
                    <a:pt x="17892" y="21498"/>
                  </a:moveTo>
                  <a:lnTo>
                    <a:pt x="18137" y="6335"/>
                  </a:lnTo>
                  <a:lnTo>
                    <a:pt x="16583" y="5990"/>
                  </a:lnTo>
                  <a:lnTo>
                    <a:pt x="16488" y="5990"/>
                  </a:lnTo>
                  <a:lnTo>
                    <a:pt x="16425" y="5798"/>
                  </a:lnTo>
                  <a:lnTo>
                    <a:pt x="16418" y="5752"/>
                  </a:lnTo>
                  <a:lnTo>
                    <a:pt x="16354" y="5013"/>
                  </a:lnTo>
                  <a:lnTo>
                    <a:pt x="16341" y="4762"/>
                  </a:lnTo>
                  <a:lnTo>
                    <a:pt x="16335" y="4070"/>
                  </a:lnTo>
                  <a:lnTo>
                    <a:pt x="16370" y="3735"/>
                  </a:lnTo>
                  <a:lnTo>
                    <a:pt x="16502" y="2998"/>
                  </a:lnTo>
                  <a:lnTo>
                    <a:pt x="16587" y="2810"/>
                  </a:lnTo>
                  <a:lnTo>
                    <a:pt x="16690" y="2810"/>
                  </a:lnTo>
                  <a:lnTo>
                    <a:pt x="16982" y="2864"/>
                  </a:lnTo>
                  <a:lnTo>
                    <a:pt x="17273" y="2933"/>
                  </a:lnTo>
                  <a:lnTo>
                    <a:pt x="17563" y="3017"/>
                  </a:lnTo>
                  <a:lnTo>
                    <a:pt x="17855" y="3116"/>
                  </a:lnTo>
                  <a:lnTo>
                    <a:pt x="18371" y="3278"/>
                  </a:lnTo>
                  <a:lnTo>
                    <a:pt x="18847" y="3391"/>
                  </a:lnTo>
                  <a:lnTo>
                    <a:pt x="19282" y="3462"/>
                  </a:lnTo>
                  <a:lnTo>
                    <a:pt x="19675" y="3484"/>
                  </a:lnTo>
                  <a:lnTo>
                    <a:pt x="21525" y="3484"/>
                  </a:lnTo>
                  <a:lnTo>
                    <a:pt x="21554" y="3688"/>
                  </a:lnTo>
                  <a:lnTo>
                    <a:pt x="21581" y="4924"/>
                  </a:lnTo>
                  <a:lnTo>
                    <a:pt x="21584" y="5183"/>
                  </a:lnTo>
                  <a:lnTo>
                    <a:pt x="21588" y="5752"/>
                  </a:lnTo>
                  <a:lnTo>
                    <a:pt x="21270" y="6062"/>
                  </a:lnTo>
                  <a:lnTo>
                    <a:pt x="20957" y="6276"/>
                  </a:lnTo>
                  <a:lnTo>
                    <a:pt x="20677" y="6389"/>
                  </a:lnTo>
                  <a:lnTo>
                    <a:pt x="19427" y="6389"/>
                  </a:lnTo>
                  <a:lnTo>
                    <a:pt x="19255" y="6440"/>
                  </a:lnTo>
                  <a:lnTo>
                    <a:pt x="19082" y="6542"/>
                  </a:lnTo>
                  <a:lnTo>
                    <a:pt x="19074" y="7137"/>
                  </a:lnTo>
                  <a:lnTo>
                    <a:pt x="19057" y="8004"/>
                  </a:lnTo>
                  <a:lnTo>
                    <a:pt x="18900" y="14799"/>
                  </a:lnTo>
                  <a:lnTo>
                    <a:pt x="18863" y="17623"/>
                  </a:lnTo>
                  <a:lnTo>
                    <a:pt x="18869" y="20392"/>
                  </a:lnTo>
                  <a:lnTo>
                    <a:pt x="18884" y="21207"/>
                  </a:lnTo>
                  <a:lnTo>
                    <a:pt x="17892" y="21498"/>
                  </a:lnTo>
                  <a:lnTo>
                    <a:pt x="17892" y="21498"/>
                  </a:lnTo>
                </a:path>
                <a:path w="21600" h="21600">
                  <a:moveTo>
                    <a:pt x="21525" y="3484"/>
                  </a:moveTo>
                  <a:lnTo>
                    <a:pt x="19675" y="3484"/>
                  </a:lnTo>
                  <a:lnTo>
                    <a:pt x="20159" y="3421"/>
                  </a:lnTo>
                  <a:lnTo>
                    <a:pt x="20444" y="3369"/>
                  </a:lnTo>
                  <a:lnTo>
                    <a:pt x="20728" y="3268"/>
                  </a:lnTo>
                  <a:lnTo>
                    <a:pt x="21022" y="3115"/>
                  </a:lnTo>
                  <a:lnTo>
                    <a:pt x="21305" y="2927"/>
                  </a:lnTo>
                  <a:lnTo>
                    <a:pt x="21460" y="3039"/>
                  </a:lnTo>
                  <a:lnTo>
                    <a:pt x="21525" y="3484"/>
                  </a:lnTo>
                  <a:lnTo>
                    <a:pt x="21525" y="3484"/>
                  </a:lnTo>
                </a:path>
                <a:path w="21600" h="21600">
                  <a:moveTo>
                    <a:pt x="15776" y="18127"/>
                  </a:moveTo>
                  <a:lnTo>
                    <a:pt x="13777" y="18127"/>
                  </a:lnTo>
                  <a:lnTo>
                    <a:pt x="14192" y="18002"/>
                  </a:lnTo>
                  <a:lnTo>
                    <a:pt x="14564" y="17623"/>
                  </a:lnTo>
                  <a:lnTo>
                    <a:pt x="15692" y="12446"/>
                  </a:lnTo>
                  <a:lnTo>
                    <a:pt x="15726" y="10912"/>
                  </a:lnTo>
                  <a:lnTo>
                    <a:pt x="15686" y="9523"/>
                  </a:lnTo>
                  <a:lnTo>
                    <a:pt x="14468" y="5363"/>
                  </a:lnTo>
                  <a:lnTo>
                    <a:pt x="13688" y="5013"/>
                  </a:lnTo>
                  <a:lnTo>
                    <a:pt x="15798" y="5013"/>
                  </a:lnTo>
                  <a:lnTo>
                    <a:pt x="15875" y="5289"/>
                  </a:lnTo>
                  <a:lnTo>
                    <a:pt x="16136" y="6834"/>
                  </a:lnTo>
                  <a:lnTo>
                    <a:pt x="16295" y="8627"/>
                  </a:lnTo>
                  <a:lnTo>
                    <a:pt x="16347" y="10669"/>
                  </a:lnTo>
                  <a:lnTo>
                    <a:pt x="16307" y="13129"/>
                  </a:lnTo>
                  <a:lnTo>
                    <a:pt x="16187" y="15250"/>
                  </a:lnTo>
                  <a:lnTo>
                    <a:pt x="15988" y="17032"/>
                  </a:lnTo>
                  <a:lnTo>
                    <a:pt x="15776" y="18127"/>
                  </a:lnTo>
                  <a:lnTo>
                    <a:pt x="15776" y="18127"/>
                  </a:lnTo>
                </a:path>
                <a:path w="21600" h="21600">
                  <a:moveTo>
                    <a:pt x="20304" y="6448"/>
                  </a:moveTo>
                  <a:lnTo>
                    <a:pt x="19604" y="6389"/>
                  </a:lnTo>
                  <a:lnTo>
                    <a:pt x="20677" y="6389"/>
                  </a:lnTo>
                  <a:lnTo>
                    <a:pt x="20633" y="6406"/>
                  </a:lnTo>
                  <a:lnTo>
                    <a:pt x="20304" y="6448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9" name="曲线"/>
            <p:cNvSpPr>
              <a:spLocks/>
            </p:cNvSpPr>
            <p:nvPr/>
          </p:nvSpPr>
          <p:spPr>
            <a:xfrm rot="0">
              <a:off x="2054224" y="4623018"/>
              <a:ext cx="787400" cy="2793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71" name="矩形"/>
          <p:cNvSpPr>
            <a:spLocks/>
          </p:cNvSpPr>
          <p:nvPr/>
        </p:nvSpPr>
        <p:spPr>
          <a:xfrm rot="0">
            <a:off x="1546223" y="4623018"/>
            <a:ext cx="1295399" cy="2190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1200" cap="none" spc="-100" baseline="0">
                <a:solidFill>
                  <a:schemeClr val="tx1"/>
                </a:solidFill>
                <a:latin typeface="Microsoft Sans Serif" pitchFamily="0" charset="0"/>
                <a:ea typeface="宋体" pitchFamily="0" charset="0"/>
                <a:cs typeface="Microsoft Sans Serif" pitchFamily="0" charset="0"/>
              </a:rPr>
              <a:t>PIVOT</a:t>
            </a:r>
            <a:r>
              <a:rPr lang="en-US" altLang="zh-CN" sz="1500" b="0" i="0" u="none" strike="noStrike" kern="1200" cap="none" spc="125" baseline="0">
                <a:solidFill>
                  <a:schemeClr val="tx1"/>
                </a:solidFill>
                <a:latin typeface="Microsoft Sans Serif" pitchFamily="0" charset="0"/>
                <a:ea typeface="宋体" pitchFamily="0" charset="0"/>
                <a:cs typeface="Microsoft Sans Serif" pitchFamily="0" charset="0"/>
              </a:rPr>
              <a:t> </a:t>
            </a:r>
            <a:r>
              <a:rPr lang="en-US" altLang="zh-CN" sz="1500" b="0" i="0" u="none" strike="noStrike" kern="1200" cap="none" spc="-30" baseline="0">
                <a:solidFill>
                  <a:schemeClr val="tx1"/>
                </a:solidFill>
                <a:latin typeface="Microsoft Sans Serif" pitchFamily="0" charset="0"/>
                <a:ea typeface="宋体" pitchFamily="0" charset="0"/>
                <a:cs typeface="Microsoft Sans Serif" pitchFamily="0" charset="0"/>
              </a:rPr>
              <a:t>CHART</a:t>
            </a:r>
            <a:endParaRPr lang="zh-CN" altLang="en-US" sz="1500" b="0" i="0" u="none" strike="noStrike" kern="1200" cap="none" spc="0" baseline="0">
              <a:solidFill>
                <a:schemeClr val="tx1"/>
              </a:solidFill>
              <a:latin typeface="Microsoft Sans Serif" pitchFamily="0" charset="0"/>
              <a:ea typeface="宋体" pitchFamily="0" charset="0"/>
              <a:cs typeface="Microsoft Sans Serif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4677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"/>
          <p:cNvGrpSpPr>
            <a:grpSpLocks/>
          </p:cNvGrpSpPr>
          <p:nvPr/>
        </p:nvGrpSpPr>
        <p:grpSpPr>
          <a:xfrm>
            <a:off x="1215362" y="259079"/>
            <a:ext cx="7788909" cy="6398896"/>
            <a:chOff x="1215362" y="259079"/>
            <a:chExt cx="7788909" cy="6398896"/>
          </a:xfrm>
        </p:grpSpPr>
        <p:sp>
          <p:nvSpPr>
            <p:cNvPr id="17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17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666874" y="6467475"/>
              <a:ext cx="88900" cy="1905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74" name="曲线"/>
            <p:cNvSpPr>
              <a:spLocks/>
            </p:cNvSpPr>
            <p:nvPr/>
          </p:nvSpPr>
          <p:spPr>
            <a:xfrm rot="0">
              <a:off x="1257300" y="259079"/>
              <a:ext cx="4318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5" name="曲线"/>
            <p:cNvSpPr>
              <a:spLocks/>
            </p:cNvSpPr>
            <p:nvPr/>
          </p:nvSpPr>
          <p:spPr>
            <a:xfrm rot="0">
              <a:off x="1292719" y="423535"/>
              <a:ext cx="384174" cy="4457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713" y="369"/>
                  </a:moveTo>
                  <a:lnTo>
                    <a:pt x="3862" y="369"/>
                  </a:lnTo>
                  <a:lnTo>
                    <a:pt x="4081" y="305"/>
                  </a:lnTo>
                  <a:lnTo>
                    <a:pt x="4378" y="246"/>
                  </a:lnTo>
                  <a:lnTo>
                    <a:pt x="4751" y="184"/>
                  </a:lnTo>
                  <a:lnTo>
                    <a:pt x="5504" y="184"/>
                  </a:lnTo>
                  <a:lnTo>
                    <a:pt x="7270" y="122"/>
                  </a:lnTo>
                  <a:lnTo>
                    <a:pt x="7667" y="59"/>
                  </a:lnTo>
                  <a:lnTo>
                    <a:pt x="8127" y="0"/>
                  </a:lnTo>
                  <a:lnTo>
                    <a:pt x="8337" y="59"/>
                  </a:lnTo>
                  <a:lnTo>
                    <a:pt x="8476" y="122"/>
                  </a:lnTo>
                  <a:lnTo>
                    <a:pt x="8627" y="184"/>
                  </a:lnTo>
                  <a:lnTo>
                    <a:pt x="8670" y="228"/>
                  </a:lnTo>
                  <a:lnTo>
                    <a:pt x="8657" y="246"/>
                  </a:lnTo>
                  <a:lnTo>
                    <a:pt x="11647" y="246"/>
                  </a:lnTo>
                  <a:lnTo>
                    <a:pt x="11713" y="369"/>
                  </a:lnTo>
                  <a:lnTo>
                    <a:pt x="11713" y="369"/>
                  </a:lnTo>
                </a:path>
                <a:path w="21600" h="21600">
                  <a:moveTo>
                    <a:pt x="11306" y="184"/>
                  </a:moveTo>
                  <a:lnTo>
                    <a:pt x="8752" y="184"/>
                  </a:lnTo>
                  <a:lnTo>
                    <a:pt x="8891" y="122"/>
                  </a:lnTo>
                  <a:lnTo>
                    <a:pt x="9122" y="59"/>
                  </a:lnTo>
                  <a:lnTo>
                    <a:pt x="9404" y="59"/>
                  </a:lnTo>
                  <a:lnTo>
                    <a:pt x="9652" y="122"/>
                  </a:lnTo>
                  <a:lnTo>
                    <a:pt x="11133" y="122"/>
                  </a:lnTo>
                  <a:lnTo>
                    <a:pt x="11306" y="184"/>
                  </a:lnTo>
                  <a:lnTo>
                    <a:pt x="11306" y="184"/>
                  </a:lnTo>
                </a:path>
                <a:path w="21600" h="21600">
                  <a:moveTo>
                    <a:pt x="11133" y="122"/>
                  </a:moveTo>
                  <a:lnTo>
                    <a:pt x="9652" y="122"/>
                  </a:lnTo>
                  <a:lnTo>
                    <a:pt x="9860" y="59"/>
                  </a:lnTo>
                  <a:lnTo>
                    <a:pt x="10963" y="59"/>
                  </a:lnTo>
                  <a:lnTo>
                    <a:pt x="11133" y="122"/>
                  </a:lnTo>
                  <a:lnTo>
                    <a:pt x="11133" y="122"/>
                  </a:lnTo>
                </a:path>
                <a:path w="21600" h="21600">
                  <a:moveTo>
                    <a:pt x="14863" y="430"/>
                  </a:moveTo>
                  <a:lnTo>
                    <a:pt x="12682" y="430"/>
                  </a:lnTo>
                  <a:lnTo>
                    <a:pt x="12711" y="369"/>
                  </a:lnTo>
                  <a:lnTo>
                    <a:pt x="12642" y="59"/>
                  </a:lnTo>
                  <a:lnTo>
                    <a:pt x="13117" y="184"/>
                  </a:lnTo>
                  <a:lnTo>
                    <a:pt x="13458" y="246"/>
                  </a:lnTo>
                  <a:lnTo>
                    <a:pt x="14108" y="246"/>
                  </a:lnTo>
                  <a:lnTo>
                    <a:pt x="14374" y="305"/>
                  </a:lnTo>
                  <a:lnTo>
                    <a:pt x="14685" y="369"/>
                  </a:lnTo>
                  <a:lnTo>
                    <a:pt x="14863" y="430"/>
                  </a:lnTo>
                  <a:lnTo>
                    <a:pt x="14863" y="430"/>
                  </a:lnTo>
                </a:path>
                <a:path w="21600" h="21600">
                  <a:moveTo>
                    <a:pt x="11647" y="246"/>
                  </a:moveTo>
                  <a:lnTo>
                    <a:pt x="8683" y="246"/>
                  </a:lnTo>
                  <a:lnTo>
                    <a:pt x="8670" y="228"/>
                  </a:lnTo>
                  <a:lnTo>
                    <a:pt x="8706" y="184"/>
                  </a:lnTo>
                  <a:lnTo>
                    <a:pt x="11713" y="184"/>
                  </a:lnTo>
                  <a:lnTo>
                    <a:pt x="11721" y="214"/>
                  </a:lnTo>
                  <a:lnTo>
                    <a:pt x="11647" y="246"/>
                  </a:lnTo>
                  <a:lnTo>
                    <a:pt x="11647" y="246"/>
                  </a:lnTo>
                </a:path>
                <a:path w="21600" h="21600">
                  <a:moveTo>
                    <a:pt x="14912" y="492"/>
                  </a:moveTo>
                  <a:lnTo>
                    <a:pt x="11777" y="492"/>
                  </a:lnTo>
                  <a:lnTo>
                    <a:pt x="11777" y="430"/>
                  </a:lnTo>
                  <a:lnTo>
                    <a:pt x="11721" y="214"/>
                  </a:lnTo>
                  <a:lnTo>
                    <a:pt x="11796" y="184"/>
                  </a:lnTo>
                  <a:lnTo>
                    <a:pt x="12296" y="184"/>
                  </a:lnTo>
                  <a:lnTo>
                    <a:pt x="12432" y="246"/>
                  </a:lnTo>
                  <a:lnTo>
                    <a:pt x="12554" y="369"/>
                  </a:lnTo>
                  <a:lnTo>
                    <a:pt x="12682" y="430"/>
                  </a:lnTo>
                  <a:lnTo>
                    <a:pt x="14863" y="430"/>
                  </a:lnTo>
                  <a:lnTo>
                    <a:pt x="14912" y="492"/>
                  </a:lnTo>
                  <a:lnTo>
                    <a:pt x="14912" y="492"/>
                  </a:lnTo>
                </a:path>
                <a:path w="21600" h="21600">
                  <a:moveTo>
                    <a:pt x="11777" y="492"/>
                  </a:moveTo>
                  <a:lnTo>
                    <a:pt x="11647" y="246"/>
                  </a:lnTo>
                  <a:lnTo>
                    <a:pt x="11721" y="214"/>
                  </a:lnTo>
                  <a:lnTo>
                    <a:pt x="11777" y="430"/>
                  </a:lnTo>
                  <a:lnTo>
                    <a:pt x="11777" y="492"/>
                  </a:lnTo>
                  <a:lnTo>
                    <a:pt x="11777" y="492"/>
                  </a:lnTo>
                </a:path>
                <a:path w="21600" h="21600">
                  <a:moveTo>
                    <a:pt x="8683" y="246"/>
                  </a:moveTo>
                  <a:lnTo>
                    <a:pt x="8657" y="246"/>
                  </a:lnTo>
                  <a:lnTo>
                    <a:pt x="8670" y="228"/>
                  </a:lnTo>
                  <a:lnTo>
                    <a:pt x="8683" y="246"/>
                  </a:lnTo>
                  <a:lnTo>
                    <a:pt x="8683" y="246"/>
                  </a:lnTo>
                </a:path>
                <a:path w="21600" h="21600">
                  <a:moveTo>
                    <a:pt x="2766" y="305"/>
                  </a:moveTo>
                  <a:lnTo>
                    <a:pt x="1863" y="305"/>
                  </a:lnTo>
                  <a:lnTo>
                    <a:pt x="2015" y="246"/>
                  </a:lnTo>
                  <a:lnTo>
                    <a:pt x="2451" y="246"/>
                  </a:lnTo>
                  <a:lnTo>
                    <a:pt x="2766" y="305"/>
                  </a:lnTo>
                  <a:lnTo>
                    <a:pt x="2766" y="305"/>
                  </a:lnTo>
                </a:path>
                <a:path w="21600" h="21600">
                  <a:moveTo>
                    <a:pt x="10583" y="2890"/>
                  </a:moveTo>
                  <a:lnTo>
                    <a:pt x="425" y="2890"/>
                  </a:lnTo>
                  <a:lnTo>
                    <a:pt x="638" y="2830"/>
                  </a:lnTo>
                  <a:lnTo>
                    <a:pt x="271" y="2785"/>
                  </a:lnTo>
                  <a:lnTo>
                    <a:pt x="250" y="2707"/>
                  </a:lnTo>
                  <a:lnTo>
                    <a:pt x="117" y="2400"/>
                  </a:lnTo>
                  <a:lnTo>
                    <a:pt x="342" y="1969"/>
                  </a:lnTo>
                  <a:lnTo>
                    <a:pt x="547" y="1661"/>
                  </a:lnTo>
                  <a:lnTo>
                    <a:pt x="735" y="1474"/>
                  </a:lnTo>
                  <a:lnTo>
                    <a:pt x="927" y="1292"/>
                  </a:lnTo>
                  <a:lnTo>
                    <a:pt x="1021" y="921"/>
                  </a:lnTo>
                  <a:lnTo>
                    <a:pt x="1021" y="430"/>
                  </a:lnTo>
                  <a:lnTo>
                    <a:pt x="1434" y="369"/>
                  </a:lnTo>
                  <a:lnTo>
                    <a:pt x="1715" y="305"/>
                  </a:lnTo>
                  <a:lnTo>
                    <a:pt x="3044" y="305"/>
                  </a:lnTo>
                  <a:lnTo>
                    <a:pt x="3530" y="246"/>
                  </a:lnTo>
                  <a:lnTo>
                    <a:pt x="3722" y="246"/>
                  </a:lnTo>
                  <a:lnTo>
                    <a:pt x="3862" y="369"/>
                  </a:lnTo>
                  <a:lnTo>
                    <a:pt x="11713" y="369"/>
                  </a:lnTo>
                  <a:lnTo>
                    <a:pt x="11777" y="492"/>
                  </a:lnTo>
                  <a:lnTo>
                    <a:pt x="14912" y="492"/>
                  </a:lnTo>
                  <a:lnTo>
                    <a:pt x="14960" y="599"/>
                  </a:lnTo>
                  <a:lnTo>
                    <a:pt x="14888" y="614"/>
                  </a:lnTo>
                  <a:lnTo>
                    <a:pt x="15405" y="614"/>
                  </a:lnTo>
                  <a:lnTo>
                    <a:pt x="15512" y="737"/>
                  </a:lnTo>
                  <a:lnTo>
                    <a:pt x="15624" y="800"/>
                  </a:lnTo>
                  <a:lnTo>
                    <a:pt x="15882" y="859"/>
                  </a:lnTo>
                  <a:lnTo>
                    <a:pt x="16284" y="921"/>
                  </a:lnTo>
                  <a:lnTo>
                    <a:pt x="15990" y="1169"/>
                  </a:lnTo>
                  <a:lnTo>
                    <a:pt x="15975" y="1229"/>
                  </a:lnTo>
                  <a:lnTo>
                    <a:pt x="16391" y="1229"/>
                  </a:lnTo>
                  <a:lnTo>
                    <a:pt x="16091" y="1474"/>
                  </a:lnTo>
                  <a:lnTo>
                    <a:pt x="16827" y="1474"/>
                  </a:lnTo>
                  <a:lnTo>
                    <a:pt x="16883" y="1537"/>
                  </a:lnTo>
                  <a:lnTo>
                    <a:pt x="17284" y="1600"/>
                  </a:lnTo>
                  <a:lnTo>
                    <a:pt x="17495" y="1600"/>
                  </a:lnTo>
                  <a:lnTo>
                    <a:pt x="17684" y="1661"/>
                  </a:lnTo>
                  <a:lnTo>
                    <a:pt x="18003" y="1784"/>
                  </a:lnTo>
                  <a:lnTo>
                    <a:pt x="18109" y="1845"/>
                  </a:lnTo>
                  <a:lnTo>
                    <a:pt x="18227" y="1969"/>
                  </a:lnTo>
                  <a:lnTo>
                    <a:pt x="18160" y="1969"/>
                  </a:lnTo>
                  <a:lnTo>
                    <a:pt x="18160" y="2092"/>
                  </a:lnTo>
                  <a:lnTo>
                    <a:pt x="18607" y="2092"/>
                  </a:lnTo>
                  <a:lnTo>
                    <a:pt x="18641" y="2153"/>
                  </a:lnTo>
                  <a:lnTo>
                    <a:pt x="18796" y="2215"/>
                  </a:lnTo>
                  <a:lnTo>
                    <a:pt x="18850" y="2274"/>
                  </a:lnTo>
                  <a:lnTo>
                    <a:pt x="18753" y="2460"/>
                  </a:lnTo>
                  <a:lnTo>
                    <a:pt x="18777" y="2523"/>
                  </a:lnTo>
                  <a:lnTo>
                    <a:pt x="19117" y="2523"/>
                  </a:lnTo>
                  <a:lnTo>
                    <a:pt x="19211" y="2584"/>
                  </a:lnTo>
                  <a:lnTo>
                    <a:pt x="19398" y="2584"/>
                  </a:lnTo>
                  <a:lnTo>
                    <a:pt x="19368" y="2769"/>
                  </a:lnTo>
                  <a:lnTo>
                    <a:pt x="19286" y="2830"/>
                  </a:lnTo>
                  <a:lnTo>
                    <a:pt x="10635" y="2830"/>
                  </a:lnTo>
                  <a:lnTo>
                    <a:pt x="10583" y="2890"/>
                  </a:lnTo>
                  <a:lnTo>
                    <a:pt x="10583" y="2890"/>
                  </a:lnTo>
                </a:path>
                <a:path w="21600" h="21600">
                  <a:moveTo>
                    <a:pt x="15405" y="614"/>
                  </a:moveTo>
                  <a:lnTo>
                    <a:pt x="14964" y="614"/>
                  </a:lnTo>
                  <a:lnTo>
                    <a:pt x="14960" y="599"/>
                  </a:lnTo>
                  <a:lnTo>
                    <a:pt x="15198" y="553"/>
                  </a:lnTo>
                  <a:lnTo>
                    <a:pt x="15405" y="614"/>
                  </a:lnTo>
                  <a:lnTo>
                    <a:pt x="15405" y="614"/>
                  </a:lnTo>
                </a:path>
                <a:path w="21600" h="21600">
                  <a:moveTo>
                    <a:pt x="14964" y="614"/>
                  </a:moveTo>
                  <a:lnTo>
                    <a:pt x="14888" y="614"/>
                  </a:lnTo>
                  <a:lnTo>
                    <a:pt x="14960" y="599"/>
                  </a:lnTo>
                  <a:lnTo>
                    <a:pt x="14964" y="614"/>
                  </a:lnTo>
                  <a:lnTo>
                    <a:pt x="14964" y="614"/>
                  </a:lnTo>
                </a:path>
                <a:path w="21600" h="21600">
                  <a:moveTo>
                    <a:pt x="16391" y="1229"/>
                  </a:moveTo>
                  <a:lnTo>
                    <a:pt x="15975" y="1229"/>
                  </a:lnTo>
                  <a:lnTo>
                    <a:pt x="16244" y="1169"/>
                  </a:lnTo>
                  <a:lnTo>
                    <a:pt x="16516" y="1045"/>
                  </a:lnTo>
                  <a:lnTo>
                    <a:pt x="16465" y="1169"/>
                  </a:lnTo>
                  <a:lnTo>
                    <a:pt x="16391" y="1229"/>
                  </a:lnTo>
                  <a:lnTo>
                    <a:pt x="16391" y="1229"/>
                  </a:lnTo>
                </a:path>
                <a:path w="21600" h="21600">
                  <a:moveTo>
                    <a:pt x="16827" y="1474"/>
                  </a:moveTo>
                  <a:lnTo>
                    <a:pt x="16091" y="1474"/>
                  </a:lnTo>
                  <a:lnTo>
                    <a:pt x="16449" y="1353"/>
                  </a:lnTo>
                  <a:lnTo>
                    <a:pt x="16713" y="1353"/>
                  </a:lnTo>
                  <a:lnTo>
                    <a:pt x="16827" y="1474"/>
                  </a:lnTo>
                  <a:lnTo>
                    <a:pt x="16827" y="1474"/>
                  </a:lnTo>
                </a:path>
                <a:path w="21600" h="21600">
                  <a:moveTo>
                    <a:pt x="18160" y="2092"/>
                  </a:moveTo>
                  <a:lnTo>
                    <a:pt x="18160" y="1969"/>
                  </a:lnTo>
                  <a:lnTo>
                    <a:pt x="18222" y="1969"/>
                  </a:lnTo>
                  <a:lnTo>
                    <a:pt x="18224" y="2029"/>
                  </a:lnTo>
                  <a:lnTo>
                    <a:pt x="18160" y="2092"/>
                  </a:lnTo>
                  <a:lnTo>
                    <a:pt x="18160" y="2092"/>
                  </a:lnTo>
                </a:path>
                <a:path w="21600" h="21600">
                  <a:moveTo>
                    <a:pt x="18227" y="1970"/>
                  </a:moveTo>
                  <a:lnTo>
                    <a:pt x="18227" y="1970"/>
                  </a:lnTo>
                </a:path>
                <a:path w="21600" h="21600">
                  <a:moveTo>
                    <a:pt x="18607" y="2092"/>
                  </a:moveTo>
                  <a:lnTo>
                    <a:pt x="18160" y="2092"/>
                  </a:lnTo>
                  <a:lnTo>
                    <a:pt x="18224" y="2029"/>
                  </a:lnTo>
                  <a:lnTo>
                    <a:pt x="18227" y="1970"/>
                  </a:lnTo>
                  <a:lnTo>
                    <a:pt x="18473" y="2029"/>
                  </a:lnTo>
                  <a:lnTo>
                    <a:pt x="18572" y="2029"/>
                  </a:lnTo>
                  <a:lnTo>
                    <a:pt x="18607" y="2092"/>
                  </a:lnTo>
                  <a:lnTo>
                    <a:pt x="18607" y="2092"/>
                  </a:lnTo>
                </a:path>
                <a:path w="21600" h="21600">
                  <a:moveTo>
                    <a:pt x="19117" y="2523"/>
                  </a:moveTo>
                  <a:lnTo>
                    <a:pt x="18777" y="2523"/>
                  </a:lnTo>
                  <a:lnTo>
                    <a:pt x="18874" y="2400"/>
                  </a:lnTo>
                  <a:lnTo>
                    <a:pt x="18910" y="2460"/>
                  </a:lnTo>
                  <a:lnTo>
                    <a:pt x="19022" y="2460"/>
                  </a:lnTo>
                  <a:lnTo>
                    <a:pt x="19117" y="2523"/>
                  </a:lnTo>
                  <a:lnTo>
                    <a:pt x="19117" y="2523"/>
                  </a:lnTo>
                </a:path>
                <a:path w="21600" h="21600">
                  <a:moveTo>
                    <a:pt x="19705" y="2952"/>
                  </a:moveTo>
                  <a:lnTo>
                    <a:pt x="19122" y="2952"/>
                  </a:lnTo>
                  <a:lnTo>
                    <a:pt x="19860" y="2707"/>
                  </a:lnTo>
                  <a:lnTo>
                    <a:pt x="19705" y="2952"/>
                  </a:lnTo>
                  <a:lnTo>
                    <a:pt x="19705" y="2952"/>
                  </a:lnTo>
                </a:path>
                <a:path w="21600" h="21600">
                  <a:moveTo>
                    <a:pt x="5382" y="3444"/>
                  </a:moveTo>
                  <a:lnTo>
                    <a:pt x="4939" y="3444"/>
                  </a:lnTo>
                  <a:lnTo>
                    <a:pt x="4774" y="3384"/>
                  </a:lnTo>
                  <a:lnTo>
                    <a:pt x="4488" y="3328"/>
                  </a:lnTo>
                  <a:lnTo>
                    <a:pt x="382" y="3323"/>
                  </a:lnTo>
                  <a:lnTo>
                    <a:pt x="382" y="3260"/>
                  </a:lnTo>
                  <a:lnTo>
                    <a:pt x="510" y="3260"/>
                  </a:lnTo>
                  <a:lnTo>
                    <a:pt x="459" y="3199"/>
                  </a:lnTo>
                  <a:lnTo>
                    <a:pt x="0" y="2830"/>
                  </a:lnTo>
                  <a:lnTo>
                    <a:pt x="135" y="2769"/>
                  </a:lnTo>
                  <a:lnTo>
                    <a:pt x="271" y="2785"/>
                  </a:lnTo>
                  <a:lnTo>
                    <a:pt x="303" y="2890"/>
                  </a:lnTo>
                  <a:lnTo>
                    <a:pt x="10583" y="2890"/>
                  </a:lnTo>
                  <a:lnTo>
                    <a:pt x="10524" y="3076"/>
                  </a:lnTo>
                  <a:lnTo>
                    <a:pt x="10476" y="3180"/>
                  </a:lnTo>
                  <a:lnTo>
                    <a:pt x="10447" y="3199"/>
                  </a:lnTo>
                  <a:lnTo>
                    <a:pt x="6212" y="3199"/>
                  </a:lnTo>
                  <a:lnTo>
                    <a:pt x="6230" y="3384"/>
                  </a:lnTo>
                  <a:lnTo>
                    <a:pt x="5546" y="3384"/>
                  </a:lnTo>
                  <a:lnTo>
                    <a:pt x="5382" y="3444"/>
                  </a:lnTo>
                  <a:lnTo>
                    <a:pt x="5382" y="3444"/>
                  </a:lnTo>
                </a:path>
                <a:path w="21600" h="21600">
                  <a:moveTo>
                    <a:pt x="425" y="2890"/>
                  </a:moveTo>
                  <a:lnTo>
                    <a:pt x="303" y="2890"/>
                  </a:lnTo>
                  <a:lnTo>
                    <a:pt x="271" y="2785"/>
                  </a:lnTo>
                  <a:lnTo>
                    <a:pt x="638" y="2830"/>
                  </a:lnTo>
                  <a:lnTo>
                    <a:pt x="425" y="2890"/>
                  </a:lnTo>
                  <a:lnTo>
                    <a:pt x="425" y="2890"/>
                  </a:lnTo>
                </a:path>
                <a:path w="21600" h="21600">
                  <a:moveTo>
                    <a:pt x="10476" y="3180"/>
                  </a:moveTo>
                  <a:lnTo>
                    <a:pt x="10524" y="3076"/>
                  </a:lnTo>
                  <a:lnTo>
                    <a:pt x="10583" y="2890"/>
                  </a:lnTo>
                  <a:lnTo>
                    <a:pt x="10635" y="2830"/>
                  </a:lnTo>
                  <a:lnTo>
                    <a:pt x="10678" y="2890"/>
                  </a:lnTo>
                  <a:lnTo>
                    <a:pt x="10538" y="3136"/>
                  </a:lnTo>
                  <a:lnTo>
                    <a:pt x="10476" y="3180"/>
                  </a:lnTo>
                  <a:lnTo>
                    <a:pt x="10476" y="3180"/>
                  </a:lnTo>
                </a:path>
                <a:path w="21600" h="21600">
                  <a:moveTo>
                    <a:pt x="19764" y="3260"/>
                  </a:moveTo>
                  <a:lnTo>
                    <a:pt x="11328" y="3260"/>
                  </a:lnTo>
                  <a:lnTo>
                    <a:pt x="11248" y="3199"/>
                  </a:lnTo>
                  <a:lnTo>
                    <a:pt x="10467" y="3199"/>
                  </a:lnTo>
                  <a:lnTo>
                    <a:pt x="10476" y="3180"/>
                  </a:lnTo>
                  <a:lnTo>
                    <a:pt x="10538" y="3136"/>
                  </a:lnTo>
                  <a:lnTo>
                    <a:pt x="10678" y="2890"/>
                  </a:lnTo>
                  <a:lnTo>
                    <a:pt x="10635" y="2830"/>
                  </a:lnTo>
                  <a:lnTo>
                    <a:pt x="19286" y="2830"/>
                  </a:lnTo>
                  <a:lnTo>
                    <a:pt x="19122" y="2952"/>
                  </a:lnTo>
                  <a:lnTo>
                    <a:pt x="19705" y="2952"/>
                  </a:lnTo>
                  <a:lnTo>
                    <a:pt x="19668" y="3015"/>
                  </a:lnTo>
                  <a:lnTo>
                    <a:pt x="19636" y="3199"/>
                  </a:lnTo>
                  <a:lnTo>
                    <a:pt x="11166" y="3199"/>
                  </a:lnTo>
                  <a:lnTo>
                    <a:pt x="10681" y="3260"/>
                  </a:lnTo>
                  <a:lnTo>
                    <a:pt x="19764" y="3260"/>
                  </a:lnTo>
                  <a:lnTo>
                    <a:pt x="19764" y="3260"/>
                  </a:lnTo>
                </a:path>
                <a:path w="21600" h="21600">
                  <a:moveTo>
                    <a:pt x="6795" y="3384"/>
                  </a:moveTo>
                  <a:lnTo>
                    <a:pt x="6284" y="3384"/>
                  </a:lnTo>
                  <a:lnTo>
                    <a:pt x="6230" y="3199"/>
                  </a:lnTo>
                  <a:lnTo>
                    <a:pt x="9425" y="3199"/>
                  </a:lnTo>
                  <a:lnTo>
                    <a:pt x="9306" y="3260"/>
                  </a:lnTo>
                  <a:lnTo>
                    <a:pt x="7116" y="3260"/>
                  </a:lnTo>
                  <a:lnTo>
                    <a:pt x="6795" y="3384"/>
                  </a:lnTo>
                  <a:lnTo>
                    <a:pt x="6795" y="3384"/>
                  </a:lnTo>
                </a:path>
                <a:path w="21600" h="21600">
                  <a:moveTo>
                    <a:pt x="10354" y="3260"/>
                  </a:moveTo>
                  <a:lnTo>
                    <a:pt x="9895" y="3199"/>
                  </a:lnTo>
                  <a:lnTo>
                    <a:pt x="10447" y="3199"/>
                  </a:lnTo>
                  <a:lnTo>
                    <a:pt x="10354" y="3260"/>
                  </a:lnTo>
                  <a:lnTo>
                    <a:pt x="10354" y="3260"/>
                  </a:lnTo>
                </a:path>
                <a:path w="21600" h="21600">
                  <a:moveTo>
                    <a:pt x="8021" y="3323"/>
                  </a:moveTo>
                  <a:lnTo>
                    <a:pt x="7582" y="3323"/>
                  </a:lnTo>
                  <a:lnTo>
                    <a:pt x="7454" y="3260"/>
                  </a:lnTo>
                  <a:lnTo>
                    <a:pt x="8170" y="3260"/>
                  </a:lnTo>
                  <a:lnTo>
                    <a:pt x="8021" y="3323"/>
                  </a:lnTo>
                  <a:lnTo>
                    <a:pt x="8021" y="3323"/>
                  </a:lnTo>
                </a:path>
                <a:path w="21600" h="21600">
                  <a:moveTo>
                    <a:pt x="9189" y="3323"/>
                  </a:moveTo>
                  <a:lnTo>
                    <a:pt x="8622" y="3323"/>
                  </a:lnTo>
                  <a:lnTo>
                    <a:pt x="8452" y="3260"/>
                  </a:lnTo>
                  <a:lnTo>
                    <a:pt x="9306" y="3260"/>
                  </a:lnTo>
                  <a:lnTo>
                    <a:pt x="9189" y="3323"/>
                  </a:lnTo>
                  <a:lnTo>
                    <a:pt x="9189" y="3323"/>
                  </a:lnTo>
                </a:path>
                <a:path w="21600" h="21600">
                  <a:moveTo>
                    <a:pt x="20112" y="4123"/>
                  </a:moveTo>
                  <a:lnTo>
                    <a:pt x="14725" y="4123"/>
                  </a:lnTo>
                  <a:lnTo>
                    <a:pt x="14552" y="4059"/>
                  </a:lnTo>
                  <a:lnTo>
                    <a:pt x="14358" y="4059"/>
                  </a:lnTo>
                  <a:lnTo>
                    <a:pt x="13924" y="3875"/>
                  </a:lnTo>
                  <a:lnTo>
                    <a:pt x="13616" y="3752"/>
                  </a:lnTo>
                  <a:lnTo>
                    <a:pt x="13240" y="3507"/>
                  </a:lnTo>
                  <a:lnTo>
                    <a:pt x="13065" y="3444"/>
                  </a:lnTo>
                  <a:lnTo>
                    <a:pt x="12900" y="3384"/>
                  </a:lnTo>
                  <a:lnTo>
                    <a:pt x="12722" y="3384"/>
                  </a:lnTo>
                  <a:lnTo>
                    <a:pt x="12533" y="3323"/>
                  </a:lnTo>
                  <a:lnTo>
                    <a:pt x="11641" y="3323"/>
                  </a:lnTo>
                  <a:lnTo>
                    <a:pt x="11518" y="3260"/>
                  </a:lnTo>
                  <a:lnTo>
                    <a:pt x="19897" y="3260"/>
                  </a:lnTo>
                  <a:lnTo>
                    <a:pt x="19914" y="3384"/>
                  </a:lnTo>
                  <a:lnTo>
                    <a:pt x="19863" y="3444"/>
                  </a:lnTo>
                  <a:lnTo>
                    <a:pt x="19801" y="3444"/>
                  </a:lnTo>
                  <a:lnTo>
                    <a:pt x="19812" y="3507"/>
                  </a:lnTo>
                  <a:lnTo>
                    <a:pt x="19970" y="3507"/>
                  </a:lnTo>
                  <a:lnTo>
                    <a:pt x="20062" y="3630"/>
                  </a:lnTo>
                  <a:lnTo>
                    <a:pt x="20179" y="3752"/>
                  </a:lnTo>
                  <a:lnTo>
                    <a:pt x="20261" y="3938"/>
                  </a:lnTo>
                  <a:lnTo>
                    <a:pt x="20264" y="3999"/>
                  </a:lnTo>
                  <a:lnTo>
                    <a:pt x="20112" y="4123"/>
                  </a:lnTo>
                  <a:lnTo>
                    <a:pt x="20112" y="4123"/>
                  </a:lnTo>
                </a:path>
                <a:path w="21600" h="21600">
                  <a:moveTo>
                    <a:pt x="4424" y="4307"/>
                  </a:moveTo>
                  <a:lnTo>
                    <a:pt x="803" y="4307"/>
                  </a:lnTo>
                  <a:lnTo>
                    <a:pt x="513" y="4265"/>
                  </a:lnTo>
                  <a:lnTo>
                    <a:pt x="327" y="3999"/>
                  </a:lnTo>
                  <a:lnTo>
                    <a:pt x="286" y="3875"/>
                  </a:lnTo>
                  <a:lnTo>
                    <a:pt x="286" y="3507"/>
                  </a:lnTo>
                  <a:lnTo>
                    <a:pt x="302" y="3444"/>
                  </a:lnTo>
                  <a:lnTo>
                    <a:pt x="366" y="3323"/>
                  </a:lnTo>
                  <a:lnTo>
                    <a:pt x="3918" y="3323"/>
                  </a:lnTo>
                  <a:lnTo>
                    <a:pt x="4227" y="3569"/>
                  </a:lnTo>
                  <a:lnTo>
                    <a:pt x="4280" y="3587"/>
                  </a:lnTo>
                  <a:lnTo>
                    <a:pt x="4290" y="3630"/>
                  </a:lnTo>
                  <a:lnTo>
                    <a:pt x="4381" y="3815"/>
                  </a:lnTo>
                  <a:lnTo>
                    <a:pt x="4544" y="4059"/>
                  </a:lnTo>
                  <a:lnTo>
                    <a:pt x="4424" y="4307"/>
                  </a:lnTo>
                  <a:lnTo>
                    <a:pt x="4424" y="4307"/>
                  </a:lnTo>
                </a:path>
                <a:path w="21600" h="21600">
                  <a:moveTo>
                    <a:pt x="4280" y="3587"/>
                  </a:moveTo>
                  <a:lnTo>
                    <a:pt x="4227" y="3569"/>
                  </a:lnTo>
                  <a:lnTo>
                    <a:pt x="3918" y="3323"/>
                  </a:lnTo>
                  <a:lnTo>
                    <a:pt x="4121" y="3323"/>
                  </a:lnTo>
                  <a:lnTo>
                    <a:pt x="4235" y="3384"/>
                  </a:lnTo>
                  <a:lnTo>
                    <a:pt x="4280" y="3587"/>
                  </a:lnTo>
                  <a:lnTo>
                    <a:pt x="4280" y="3587"/>
                  </a:lnTo>
                </a:path>
                <a:path w="21600" h="21600">
                  <a:moveTo>
                    <a:pt x="4405" y="3630"/>
                  </a:moveTo>
                  <a:lnTo>
                    <a:pt x="4280" y="3587"/>
                  </a:lnTo>
                  <a:lnTo>
                    <a:pt x="4235" y="3384"/>
                  </a:lnTo>
                  <a:lnTo>
                    <a:pt x="4121" y="3323"/>
                  </a:lnTo>
                  <a:lnTo>
                    <a:pt x="4461" y="3323"/>
                  </a:lnTo>
                  <a:lnTo>
                    <a:pt x="4488" y="3328"/>
                  </a:lnTo>
                  <a:lnTo>
                    <a:pt x="4447" y="3507"/>
                  </a:lnTo>
                  <a:lnTo>
                    <a:pt x="4405" y="3630"/>
                  </a:lnTo>
                  <a:lnTo>
                    <a:pt x="4405" y="3630"/>
                  </a:lnTo>
                </a:path>
                <a:path w="21600" h="21600">
                  <a:moveTo>
                    <a:pt x="4488" y="3328"/>
                  </a:moveTo>
                  <a:lnTo>
                    <a:pt x="4461" y="3323"/>
                  </a:lnTo>
                  <a:lnTo>
                    <a:pt x="4490" y="3323"/>
                  </a:lnTo>
                  <a:lnTo>
                    <a:pt x="4488" y="3328"/>
                  </a:lnTo>
                </a:path>
                <a:path w="21600" h="21600">
                  <a:moveTo>
                    <a:pt x="12126" y="3384"/>
                  </a:moveTo>
                  <a:lnTo>
                    <a:pt x="11895" y="3323"/>
                  </a:lnTo>
                  <a:lnTo>
                    <a:pt x="12533" y="3323"/>
                  </a:lnTo>
                  <a:lnTo>
                    <a:pt x="12126" y="3384"/>
                  </a:lnTo>
                  <a:lnTo>
                    <a:pt x="12126" y="3384"/>
                  </a:lnTo>
                </a:path>
                <a:path w="21600" h="21600">
                  <a:moveTo>
                    <a:pt x="6236" y="3444"/>
                  </a:moveTo>
                  <a:lnTo>
                    <a:pt x="5940" y="3384"/>
                  </a:lnTo>
                  <a:lnTo>
                    <a:pt x="6230" y="3384"/>
                  </a:lnTo>
                  <a:lnTo>
                    <a:pt x="6236" y="3444"/>
                  </a:lnTo>
                  <a:lnTo>
                    <a:pt x="6236" y="3444"/>
                  </a:lnTo>
                </a:path>
                <a:path w="21600" h="21600">
                  <a:moveTo>
                    <a:pt x="19812" y="3507"/>
                  </a:moveTo>
                  <a:lnTo>
                    <a:pt x="19801" y="3444"/>
                  </a:lnTo>
                  <a:lnTo>
                    <a:pt x="19831" y="3444"/>
                  </a:lnTo>
                  <a:lnTo>
                    <a:pt x="19849" y="3462"/>
                  </a:lnTo>
                  <a:lnTo>
                    <a:pt x="19812" y="3507"/>
                  </a:lnTo>
                  <a:lnTo>
                    <a:pt x="19812" y="3507"/>
                  </a:lnTo>
                </a:path>
                <a:path w="21600" h="21600">
                  <a:moveTo>
                    <a:pt x="19849" y="3462"/>
                  </a:moveTo>
                  <a:lnTo>
                    <a:pt x="19831" y="3444"/>
                  </a:lnTo>
                  <a:lnTo>
                    <a:pt x="19863" y="3444"/>
                  </a:lnTo>
                  <a:lnTo>
                    <a:pt x="19849" y="3462"/>
                  </a:lnTo>
                  <a:lnTo>
                    <a:pt x="19849" y="3462"/>
                  </a:lnTo>
                </a:path>
                <a:path w="21600" h="21600">
                  <a:moveTo>
                    <a:pt x="19900" y="3507"/>
                  </a:moveTo>
                  <a:lnTo>
                    <a:pt x="19812" y="3507"/>
                  </a:lnTo>
                  <a:lnTo>
                    <a:pt x="19849" y="3462"/>
                  </a:lnTo>
                  <a:lnTo>
                    <a:pt x="19900" y="3507"/>
                  </a:lnTo>
                  <a:lnTo>
                    <a:pt x="19900" y="3507"/>
                  </a:lnTo>
                </a:path>
                <a:path w="21600" h="21600">
                  <a:moveTo>
                    <a:pt x="17024" y="5845"/>
                  </a:moveTo>
                  <a:lnTo>
                    <a:pt x="16912" y="5845"/>
                  </a:lnTo>
                  <a:lnTo>
                    <a:pt x="16730" y="5660"/>
                  </a:lnTo>
                  <a:lnTo>
                    <a:pt x="16618" y="5538"/>
                  </a:lnTo>
                  <a:lnTo>
                    <a:pt x="16484" y="5353"/>
                  </a:lnTo>
                  <a:lnTo>
                    <a:pt x="16457" y="5230"/>
                  </a:lnTo>
                  <a:lnTo>
                    <a:pt x="16417" y="5169"/>
                  </a:lnTo>
                  <a:lnTo>
                    <a:pt x="16310" y="4984"/>
                  </a:lnTo>
                  <a:lnTo>
                    <a:pt x="16348" y="4923"/>
                  </a:lnTo>
                  <a:lnTo>
                    <a:pt x="16476" y="4861"/>
                  </a:lnTo>
                  <a:lnTo>
                    <a:pt x="16021" y="4861"/>
                  </a:lnTo>
                  <a:lnTo>
                    <a:pt x="15704" y="4738"/>
                  </a:lnTo>
                  <a:lnTo>
                    <a:pt x="15522" y="4492"/>
                  </a:lnTo>
                  <a:lnTo>
                    <a:pt x="15356" y="4492"/>
                  </a:lnTo>
                  <a:lnTo>
                    <a:pt x="15217" y="4430"/>
                  </a:lnTo>
                  <a:lnTo>
                    <a:pt x="15105" y="4369"/>
                  </a:lnTo>
                  <a:lnTo>
                    <a:pt x="14993" y="4246"/>
                  </a:lnTo>
                  <a:lnTo>
                    <a:pt x="14919" y="4184"/>
                  </a:lnTo>
                  <a:lnTo>
                    <a:pt x="14888" y="4123"/>
                  </a:lnTo>
                  <a:lnTo>
                    <a:pt x="20112" y="4123"/>
                  </a:lnTo>
                  <a:lnTo>
                    <a:pt x="20235" y="4059"/>
                  </a:lnTo>
                  <a:lnTo>
                    <a:pt x="20557" y="3938"/>
                  </a:lnTo>
                  <a:lnTo>
                    <a:pt x="20557" y="4614"/>
                  </a:lnTo>
                  <a:lnTo>
                    <a:pt x="20568" y="4614"/>
                  </a:lnTo>
                  <a:lnTo>
                    <a:pt x="20737" y="4676"/>
                  </a:lnTo>
                  <a:lnTo>
                    <a:pt x="21062" y="4861"/>
                  </a:lnTo>
                  <a:lnTo>
                    <a:pt x="21036" y="5105"/>
                  </a:lnTo>
                  <a:lnTo>
                    <a:pt x="21038" y="5291"/>
                  </a:lnTo>
                  <a:lnTo>
                    <a:pt x="21070" y="5353"/>
                  </a:lnTo>
                  <a:lnTo>
                    <a:pt x="21103" y="5353"/>
                  </a:lnTo>
                  <a:lnTo>
                    <a:pt x="21239" y="5475"/>
                  </a:lnTo>
                  <a:lnTo>
                    <a:pt x="21480" y="5723"/>
                  </a:lnTo>
                  <a:lnTo>
                    <a:pt x="21472" y="5784"/>
                  </a:lnTo>
                  <a:lnTo>
                    <a:pt x="17158" y="5784"/>
                  </a:lnTo>
                  <a:lnTo>
                    <a:pt x="17024" y="5845"/>
                  </a:lnTo>
                  <a:lnTo>
                    <a:pt x="17024" y="5845"/>
                  </a:lnTo>
                </a:path>
                <a:path w="21600" h="21600">
                  <a:moveTo>
                    <a:pt x="5320" y="9599"/>
                  </a:moveTo>
                  <a:lnTo>
                    <a:pt x="1520" y="9599"/>
                  </a:lnTo>
                  <a:lnTo>
                    <a:pt x="1326" y="9476"/>
                  </a:lnTo>
                  <a:lnTo>
                    <a:pt x="1285" y="9413"/>
                  </a:lnTo>
                  <a:lnTo>
                    <a:pt x="1499" y="9292"/>
                  </a:lnTo>
                  <a:lnTo>
                    <a:pt x="1343" y="9292"/>
                  </a:lnTo>
                  <a:lnTo>
                    <a:pt x="1343" y="9229"/>
                  </a:lnTo>
                  <a:lnTo>
                    <a:pt x="1275" y="9107"/>
                  </a:lnTo>
                  <a:lnTo>
                    <a:pt x="997" y="8553"/>
                  </a:lnTo>
                  <a:lnTo>
                    <a:pt x="1045" y="8369"/>
                  </a:lnTo>
                  <a:lnTo>
                    <a:pt x="1279" y="8307"/>
                  </a:lnTo>
                  <a:lnTo>
                    <a:pt x="1061" y="8123"/>
                  </a:lnTo>
                  <a:lnTo>
                    <a:pt x="962" y="7938"/>
                  </a:lnTo>
                  <a:lnTo>
                    <a:pt x="1010" y="7505"/>
                  </a:lnTo>
                  <a:lnTo>
                    <a:pt x="1018" y="7384"/>
                  </a:lnTo>
                  <a:lnTo>
                    <a:pt x="1021" y="7015"/>
                  </a:lnTo>
                  <a:lnTo>
                    <a:pt x="1007" y="6890"/>
                  </a:lnTo>
                  <a:lnTo>
                    <a:pt x="975" y="6829"/>
                  </a:lnTo>
                  <a:lnTo>
                    <a:pt x="948" y="6706"/>
                  </a:lnTo>
                  <a:lnTo>
                    <a:pt x="836" y="6645"/>
                  </a:lnTo>
                  <a:lnTo>
                    <a:pt x="638" y="6523"/>
                  </a:lnTo>
                  <a:lnTo>
                    <a:pt x="633" y="6029"/>
                  </a:lnTo>
                  <a:lnTo>
                    <a:pt x="611" y="5784"/>
                  </a:lnTo>
                  <a:lnTo>
                    <a:pt x="505" y="5230"/>
                  </a:lnTo>
                  <a:lnTo>
                    <a:pt x="478" y="4984"/>
                  </a:lnTo>
                  <a:lnTo>
                    <a:pt x="478" y="4738"/>
                  </a:lnTo>
                  <a:lnTo>
                    <a:pt x="337" y="4430"/>
                  </a:lnTo>
                  <a:lnTo>
                    <a:pt x="376" y="4246"/>
                  </a:lnTo>
                  <a:lnTo>
                    <a:pt x="513" y="4265"/>
                  </a:lnTo>
                  <a:lnTo>
                    <a:pt x="540" y="4307"/>
                  </a:lnTo>
                  <a:lnTo>
                    <a:pt x="4424" y="4307"/>
                  </a:lnTo>
                  <a:lnTo>
                    <a:pt x="4394" y="4369"/>
                  </a:lnTo>
                  <a:lnTo>
                    <a:pt x="4270" y="4551"/>
                  </a:lnTo>
                  <a:lnTo>
                    <a:pt x="4078" y="4614"/>
                  </a:lnTo>
                  <a:lnTo>
                    <a:pt x="3953" y="4614"/>
                  </a:lnTo>
                  <a:lnTo>
                    <a:pt x="4134" y="4676"/>
                  </a:lnTo>
                  <a:lnTo>
                    <a:pt x="4322" y="4738"/>
                  </a:lnTo>
                  <a:lnTo>
                    <a:pt x="4447" y="4861"/>
                  </a:lnTo>
                  <a:lnTo>
                    <a:pt x="4512" y="5105"/>
                  </a:lnTo>
                  <a:lnTo>
                    <a:pt x="4394" y="5353"/>
                  </a:lnTo>
                  <a:lnTo>
                    <a:pt x="4349" y="5600"/>
                  </a:lnTo>
                  <a:lnTo>
                    <a:pt x="4415" y="5969"/>
                  </a:lnTo>
                  <a:lnTo>
                    <a:pt x="4602" y="6214"/>
                  </a:lnTo>
                  <a:lnTo>
                    <a:pt x="4945" y="6523"/>
                  </a:lnTo>
                  <a:lnTo>
                    <a:pt x="4698" y="6645"/>
                  </a:lnTo>
                  <a:lnTo>
                    <a:pt x="4605" y="6706"/>
                  </a:lnTo>
                  <a:lnTo>
                    <a:pt x="4727" y="6706"/>
                  </a:lnTo>
                  <a:lnTo>
                    <a:pt x="4774" y="6768"/>
                  </a:lnTo>
                  <a:lnTo>
                    <a:pt x="4799" y="6829"/>
                  </a:lnTo>
                  <a:lnTo>
                    <a:pt x="4863" y="6953"/>
                  </a:lnTo>
                  <a:lnTo>
                    <a:pt x="4929" y="7200"/>
                  </a:lnTo>
                  <a:lnTo>
                    <a:pt x="4894" y="7323"/>
                  </a:lnTo>
                  <a:lnTo>
                    <a:pt x="4790" y="7384"/>
                  </a:lnTo>
                  <a:lnTo>
                    <a:pt x="4985" y="7445"/>
                  </a:lnTo>
                  <a:lnTo>
                    <a:pt x="5145" y="7569"/>
                  </a:lnTo>
                  <a:lnTo>
                    <a:pt x="5273" y="7753"/>
                  </a:lnTo>
                  <a:lnTo>
                    <a:pt x="5406" y="7999"/>
                  </a:lnTo>
                  <a:lnTo>
                    <a:pt x="5364" y="8246"/>
                  </a:lnTo>
                  <a:lnTo>
                    <a:pt x="5219" y="8407"/>
                  </a:lnTo>
                  <a:lnTo>
                    <a:pt x="5060" y="8430"/>
                  </a:lnTo>
                  <a:lnTo>
                    <a:pt x="5017" y="8492"/>
                  </a:lnTo>
                  <a:lnTo>
                    <a:pt x="5511" y="8492"/>
                  </a:lnTo>
                  <a:lnTo>
                    <a:pt x="5535" y="8615"/>
                  </a:lnTo>
                  <a:lnTo>
                    <a:pt x="5432" y="9045"/>
                  </a:lnTo>
                  <a:lnTo>
                    <a:pt x="5193" y="9045"/>
                  </a:lnTo>
                  <a:lnTo>
                    <a:pt x="5140" y="9107"/>
                  </a:lnTo>
                  <a:lnTo>
                    <a:pt x="5257" y="9169"/>
                  </a:lnTo>
                  <a:lnTo>
                    <a:pt x="5257" y="9229"/>
                  </a:lnTo>
                  <a:lnTo>
                    <a:pt x="5267" y="9292"/>
                  </a:lnTo>
                  <a:lnTo>
                    <a:pt x="5310" y="9476"/>
                  </a:lnTo>
                  <a:lnTo>
                    <a:pt x="5320" y="9599"/>
                  </a:lnTo>
                  <a:lnTo>
                    <a:pt x="5320" y="9599"/>
                  </a:lnTo>
                </a:path>
                <a:path w="21600" h="21600">
                  <a:moveTo>
                    <a:pt x="803" y="4307"/>
                  </a:moveTo>
                  <a:lnTo>
                    <a:pt x="540" y="4307"/>
                  </a:lnTo>
                  <a:lnTo>
                    <a:pt x="513" y="4265"/>
                  </a:lnTo>
                  <a:lnTo>
                    <a:pt x="803" y="4307"/>
                  </a:lnTo>
                  <a:lnTo>
                    <a:pt x="803" y="4307"/>
                  </a:lnTo>
                </a:path>
                <a:path w="21600" h="21600">
                  <a:moveTo>
                    <a:pt x="17606" y="7999"/>
                  </a:moveTo>
                  <a:lnTo>
                    <a:pt x="17343" y="7753"/>
                  </a:lnTo>
                  <a:lnTo>
                    <a:pt x="17284" y="7629"/>
                  </a:lnTo>
                  <a:lnTo>
                    <a:pt x="17580" y="7629"/>
                  </a:lnTo>
                  <a:lnTo>
                    <a:pt x="17574" y="7569"/>
                  </a:lnTo>
                  <a:lnTo>
                    <a:pt x="17414" y="7505"/>
                  </a:lnTo>
                  <a:lnTo>
                    <a:pt x="17585" y="7323"/>
                  </a:lnTo>
                  <a:lnTo>
                    <a:pt x="17665" y="7200"/>
                  </a:lnTo>
                  <a:lnTo>
                    <a:pt x="17644" y="7075"/>
                  </a:lnTo>
                  <a:lnTo>
                    <a:pt x="17639" y="6768"/>
                  </a:lnTo>
                  <a:lnTo>
                    <a:pt x="17462" y="6768"/>
                  </a:lnTo>
                  <a:lnTo>
                    <a:pt x="17158" y="6338"/>
                  </a:lnTo>
                  <a:lnTo>
                    <a:pt x="17056" y="6029"/>
                  </a:lnTo>
                  <a:lnTo>
                    <a:pt x="17158" y="5784"/>
                  </a:lnTo>
                  <a:lnTo>
                    <a:pt x="21472" y="5784"/>
                  </a:lnTo>
                  <a:lnTo>
                    <a:pt x="21443" y="6029"/>
                  </a:lnTo>
                  <a:lnTo>
                    <a:pt x="21424" y="6214"/>
                  </a:lnTo>
                  <a:lnTo>
                    <a:pt x="21424" y="6523"/>
                  </a:lnTo>
                  <a:lnTo>
                    <a:pt x="21477" y="6706"/>
                  </a:lnTo>
                  <a:lnTo>
                    <a:pt x="21584" y="6953"/>
                  </a:lnTo>
                  <a:lnTo>
                    <a:pt x="21411" y="7138"/>
                  </a:lnTo>
                  <a:lnTo>
                    <a:pt x="21338" y="7261"/>
                  </a:lnTo>
                  <a:lnTo>
                    <a:pt x="21381" y="7505"/>
                  </a:lnTo>
                  <a:lnTo>
                    <a:pt x="21386" y="7569"/>
                  </a:lnTo>
                  <a:lnTo>
                    <a:pt x="21392" y="7815"/>
                  </a:lnTo>
                  <a:lnTo>
                    <a:pt x="17495" y="7815"/>
                  </a:lnTo>
                  <a:lnTo>
                    <a:pt x="17606" y="7999"/>
                  </a:lnTo>
                  <a:lnTo>
                    <a:pt x="17606" y="7999"/>
                  </a:lnTo>
                </a:path>
                <a:path w="21600" h="21600">
                  <a:moveTo>
                    <a:pt x="20654" y="9107"/>
                  </a:moveTo>
                  <a:lnTo>
                    <a:pt x="16308" y="9107"/>
                  </a:lnTo>
                  <a:lnTo>
                    <a:pt x="16300" y="8984"/>
                  </a:lnTo>
                  <a:lnTo>
                    <a:pt x="16388" y="8860"/>
                  </a:lnTo>
                  <a:lnTo>
                    <a:pt x="16741" y="8615"/>
                  </a:lnTo>
                  <a:lnTo>
                    <a:pt x="16859" y="8553"/>
                  </a:lnTo>
                  <a:lnTo>
                    <a:pt x="16925" y="8553"/>
                  </a:lnTo>
                  <a:lnTo>
                    <a:pt x="16845" y="8430"/>
                  </a:lnTo>
                  <a:lnTo>
                    <a:pt x="16856" y="8369"/>
                  </a:lnTo>
                  <a:lnTo>
                    <a:pt x="16957" y="8369"/>
                  </a:lnTo>
                  <a:lnTo>
                    <a:pt x="17064" y="8307"/>
                  </a:lnTo>
                  <a:lnTo>
                    <a:pt x="17048" y="8184"/>
                  </a:lnTo>
                  <a:lnTo>
                    <a:pt x="16909" y="7999"/>
                  </a:lnTo>
                  <a:lnTo>
                    <a:pt x="17261" y="7815"/>
                  </a:lnTo>
                  <a:lnTo>
                    <a:pt x="17410" y="7815"/>
                  </a:lnTo>
                  <a:lnTo>
                    <a:pt x="17606" y="7999"/>
                  </a:lnTo>
                  <a:lnTo>
                    <a:pt x="21392" y="7999"/>
                  </a:lnTo>
                  <a:lnTo>
                    <a:pt x="21392" y="8060"/>
                  </a:lnTo>
                  <a:lnTo>
                    <a:pt x="21345" y="8246"/>
                  </a:lnTo>
                  <a:lnTo>
                    <a:pt x="21164" y="8369"/>
                  </a:lnTo>
                  <a:lnTo>
                    <a:pt x="21094" y="8430"/>
                  </a:lnTo>
                  <a:lnTo>
                    <a:pt x="21046" y="8492"/>
                  </a:lnTo>
                  <a:lnTo>
                    <a:pt x="20814" y="8738"/>
                  </a:lnTo>
                  <a:lnTo>
                    <a:pt x="20654" y="9107"/>
                  </a:lnTo>
                  <a:lnTo>
                    <a:pt x="20654" y="9107"/>
                  </a:lnTo>
                </a:path>
                <a:path w="21600" h="21600">
                  <a:moveTo>
                    <a:pt x="21392" y="7999"/>
                  </a:moveTo>
                  <a:lnTo>
                    <a:pt x="17606" y="7999"/>
                  </a:lnTo>
                  <a:lnTo>
                    <a:pt x="17495" y="7815"/>
                  </a:lnTo>
                  <a:lnTo>
                    <a:pt x="21392" y="7815"/>
                  </a:lnTo>
                  <a:lnTo>
                    <a:pt x="21392" y="7999"/>
                  </a:lnTo>
                  <a:lnTo>
                    <a:pt x="21392" y="7999"/>
                  </a:lnTo>
                </a:path>
                <a:path w="21600" h="21600">
                  <a:moveTo>
                    <a:pt x="5511" y="8492"/>
                  </a:moveTo>
                  <a:lnTo>
                    <a:pt x="5145" y="8492"/>
                  </a:lnTo>
                  <a:lnTo>
                    <a:pt x="5219" y="8407"/>
                  </a:lnTo>
                  <a:lnTo>
                    <a:pt x="5487" y="8369"/>
                  </a:lnTo>
                  <a:lnTo>
                    <a:pt x="5511" y="8492"/>
                  </a:lnTo>
                  <a:lnTo>
                    <a:pt x="5511" y="8492"/>
                  </a:lnTo>
                </a:path>
                <a:path w="21600" h="21600">
                  <a:moveTo>
                    <a:pt x="5145" y="8492"/>
                  </a:moveTo>
                  <a:lnTo>
                    <a:pt x="5017" y="8492"/>
                  </a:lnTo>
                  <a:lnTo>
                    <a:pt x="5060" y="8430"/>
                  </a:lnTo>
                  <a:lnTo>
                    <a:pt x="5219" y="8407"/>
                  </a:lnTo>
                  <a:lnTo>
                    <a:pt x="5145" y="8492"/>
                  </a:lnTo>
                  <a:lnTo>
                    <a:pt x="5145" y="8492"/>
                  </a:lnTo>
                </a:path>
                <a:path w="21600" h="21600">
                  <a:moveTo>
                    <a:pt x="5416" y="9107"/>
                  </a:moveTo>
                  <a:lnTo>
                    <a:pt x="5193" y="9045"/>
                  </a:lnTo>
                  <a:lnTo>
                    <a:pt x="5432" y="9045"/>
                  </a:lnTo>
                  <a:lnTo>
                    <a:pt x="5416" y="9107"/>
                  </a:lnTo>
                  <a:lnTo>
                    <a:pt x="5416" y="9107"/>
                  </a:lnTo>
                </a:path>
                <a:path w="21600" h="21600">
                  <a:moveTo>
                    <a:pt x="19692" y="10756"/>
                  </a:moveTo>
                  <a:lnTo>
                    <a:pt x="19502" y="10644"/>
                  </a:lnTo>
                  <a:lnTo>
                    <a:pt x="19344" y="10584"/>
                  </a:lnTo>
                  <a:lnTo>
                    <a:pt x="14102" y="10584"/>
                  </a:lnTo>
                  <a:lnTo>
                    <a:pt x="14033" y="10415"/>
                  </a:lnTo>
                  <a:lnTo>
                    <a:pt x="14033" y="10338"/>
                  </a:lnTo>
                  <a:lnTo>
                    <a:pt x="14041" y="10276"/>
                  </a:lnTo>
                  <a:lnTo>
                    <a:pt x="14142" y="10213"/>
                  </a:lnTo>
                  <a:lnTo>
                    <a:pt x="14249" y="10153"/>
                  </a:lnTo>
                  <a:lnTo>
                    <a:pt x="14369" y="10029"/>
                  </a:lnTo>
                  <a:lnTo>
                    <a:pt x="14503" y="9845"/>
                  </a:lnTo>
                  <a:lnTo>
                    <a:pt x="14721" y="9845"/>
                  </a:lnTo>
                  <a:lnTo>
                    <a:pt x="14894" y="9784"/>
                  </a:lnTo>
                  <a:lnTo>
                    <a:pt x="15017" y="9723"/>
                  </a:lnTo>
                  <a:lnTo>
                    <a:pt x="15145" y="9661"/>
                  </a:lnTo>
                  <a:lnTo>
                    <a:pt x="15281" y="9538"/>
                  </a:lnTo>
                  <a:lnTo>
                    <a:pt x="15425" y="9476"/>
                  </a:lnTo>
                  <a:lnTo>
                    <a:pt x="15568" y="9353"/>
                  </a:lnTo>
                  <a:lnTo>
                    <a:pt x="15736" y="9292"/>
                  </a:lnTo>
                  <a:lnTo>
                    <a:pt x="16109" y="9107"/>
                  </a:lnTo>
                  <a:lnTo>
                    <a:pt x="16238" y="9045"/>
                  </a:lnTo>
                  <a:lnTo>
                    <a:pt x="16308" y="9107"/>
                  </a:lnTo>
                  <a:lnTo>
                    <a:pt x="20654" y="9107"/>
                  </a:lnTo>
                  <a:lnTo>
                    <a:pt x="20504" y="9353"/>
                  </a:lnTo>
                  <a:lnTo>
                    <a:pt x="20365" y="9538"/>
                  </a:lnTo>
                  <a:lnTo>
                    <a:pt x="20232" y="9723"/>
                  </a:lnTo>
                  <a:lnTo>
                    <a:pt x="20145" y="10029"/>
                  </a:lnTo>
                  <a:lnTo>
                    <a:pt x="20130" y="10213"/>
                  </a:lnTo>
                  <a:lnTo>
                    <a:pt x="19716" y="10213"/>
                  </a:lnTo>
                  <a:lnTo>
                    <a:pt x="19809" y="10276"/>
                  </a:lnTo>
                  <a:lnTo>
                    <a:pt x="19940" y="10357"/>
                  </a:lnTo>
                  <a:lnTo>
                    <a:pt x="19933" y="10460"/>
                  </a:lnTo>
                  <a:lnTo>
                    <a:pt x="19812" y="10644"/>
                  </a:lnTo>
                  <a:lnTo>
                    <a:pt x="19692" y="10756"/>
                  </a:lnTo>
                  <a:lnTo>
                    <a:pt x="19692" y="10756"/>
                  </a:lnTo>
                </a:path>
                <a:path w="21600" h="21600">
                  <a:moveTo>
                    <a:pt x="526" y="13107"/>
                  </a:moveTo>
                  <a:lnTo>
                    <a:pt x="1053" y="12800"/>
                  </a:lnTo>
                  <a:lnTo>
                    <a:pt x="1269" y="12675"/>
                  </a:lnTo>
                  <a:lnTo>
                    <a:pt x="1071" y="12615"/>
                  </a:lnTo>
                  <a:lnTo>
                    <a:pt x="989" y="12492"/>
                  </a:lnTo>
                  <a:lnTo>
                    <a:pt x="927" y="12244"/>
                  </a:lnTo>
                  <a:lnTo>
                    <a:pt x="1125" y="12000"/>
                  </a:lnTo>
                  <a:lnTo>
                    <a:pt x="1205" y="11753"/>
                  </a:lnTo>
                  <a:lnTo>
                    <a:pt x="1167" y="11569"/>
                  </a:lnTo>
                  <a:lnTo>
                    <a:pt x="1136" y="11384"/>
                  </a:lnTo>
                  <a:lnTo>
                    <a:pt x="1122" y="11200"/>
                  </a:lnTo>
                  <a:lnTo>
                    <a:pt x="1119" y="10644"/>
                  </a:lnTo>
                  <a:lnTo>
                    <a:pt x="1167" y="10523"/>
                  </a:lnTo>
                  <a:lnTo>
                    <a:pt x="1359" y="10460"/>
                  </a:lnTo>
                  <a:lnTo>
                    <a:pt x="1279" y="10460"/>
                  </a:lnTo>
                  <a:lnTo>
                    <a:pt x="1279" y="10400"/>
                  </a:lnTo>
                  <a:lnTo>
                    <a:pt x="1263" y="10338"/>
                  </a:lnTo>
                  <a:lnTo>
                    <a:pt x="1199" y="10213"/>
                  </a:lnTo>
                  <a:lnTo>
                    <a:pt x="1183" y="10092"/>
                  </a:lnTo>
                  <a:lnTo>
                    <a:pt x="1183" y="9784"/>
                  </a:lnTo>
                  <a:lnTo>
                    <a:pt x="1213" y="9661"/>
                  </a:lnTo>
                  <a:lnTo>
                    <a:pt x="1331" y="9538"/>
                  </a:lnTo>
                  <a:lnTo>
                    <a:pt x="1412" y="9538"/>
                  </a:lnTo>
                  <a:lnTo>
                    <a:pt x="1520" y="9599"/>
                  </a:lnTo>
                  <a:lnTo>
                    <a:pt x="5320" y="9599"/>
                  </a:lnTo>
                  <a:lnTo>
                    <a:pt x="5320" y="9969"/>
                  </a:lnTo>
                  <a:lnTo>
                    <a:pt x="5291" y="10153"/>
                  </a:lnTo>
                  <a:lnTo>
                    <a:pt x="5226" y="10357"/>
                  </a:lnTo>
                  <a:lnTo>
                    <a:pt x="5179" y="10523"/>
                  </a:lnTo>
                  <a:lnTo>
                    <a:pt x="5190" y="10707"/>
                  </a:lnTo>
                  <a:lnTo>
                    <a:pt x="5265" y="10953"/>
                  </a:lnTo>
                  <a:lnTo>
                    <a:pt x="5171" y="11076"/>
                  </a:lnTo>
                  <a:lnTo>
                    <a:pt x="4897" y="11076"/>
                  </a:lnTo>
                  <a:lnTo>
                    <a:pt x="4695" y="11138"/>
                  </a:lnTo>
                  <a:lnTo>
                    <a:pt x="4754" y="11200"/>
                  </a:lnTo>
                  <a:lnTo>
                    <a:pt x="4830" y="11260"/>
                  </a:lnTo>
                  <a:lnTo>
                    <a:pt x="4790" y="11322"/>
                  </a:lnTo>
                  <a:lnTo>
                    <a:pt x="6818" y="11322"/>
                  </a:lnTo>
                  <a:lnTo>
                    <a:pt x="6351" y="11468"/>
                  </a:lnTo>
                  <a:lnTo>
                    <a:pt x="6145" y="11507"/>
                  </a:lnTo>
                  <a:lnTo>
                    <a:pt x="5967" y="11507"/>
                  </a:lnTo>
                  <a:lnTo>
                    <a:pt x="5859" y="11569"/>
                  </a:lnTo>
                  <a:lnTo>
                    <a:pt x="5908" y="11569"/>
                  </a:lnTo>
                  <a:lnTo>
                    <a:pt x="5850" y="11628"/>
                  </a:lnTo>
                  <a:lnTo>
                    <a:pt x="18382" y="11628"/>
                  </a:lnTo>
                  <a:lnTo>
                    <a:pt x="18303" y="11692"/>
                  </a:lnTo>
                  <a:lnTo>
                    <a:pt x="18080" y="11875"/>
                  </a:lnTo>
                  <a:lnTo>
                    <a:pt x="17746" y="11875"/>
                  </a:lnTo>
                  <a:lnTo>
                    <a:pt x="17500" y="11938"/>
                  </a:lnTo>
                  <a:lnTo>
                    <a:pt x="17173" y="12307"/>
                  </a:lnTo>
                  <a:lnTo>
                    <a:pt x="16960" y="12428"/>
                  </a:lnTo>
                  <a:lnTo>
                    <a:pt x="16825" y="12492"/>
                  </a:lnTo>
                  <a:lnTo>
                    <a:pt x="16214" y="12492"/>
                  </a:lnTo>
                  <a:lnTo>
                    <a:pt x="16226" y="12501"/>
                  </a:lnTo>
                  <a:lnTo>
                    <a:pt x="16316" y="12615"/>
                  </a:lnTo>
                  <a:lnTo>
                    <a:pt x="15629" y="12615"/>
                  </a:lnTo>
                  <a:lnTo>
                    <a:pt x="15523" y="12675"/>
                  </a:lnTo>
                  <a:lnTo>
                    <a:pt x="15491" y="12738"/>
                  </a:lnTo>
                  <a:lnTo>
                    <a:pt x="15481" y="12800"/>
                  </a:lnTo>
                  <a:lnTo>
                    <a:pt x="15599" y="12923"/>
                  </a:lnTo>
                  <a:lnTo>
                    <a:pt x="16214" y="12923"/>
                  </a:lnTo>
                  <a:lnTo>
                    <a:pt x="16143" y="13044"/>
                  </a:lnTo>
                  <a:lnTo>
                    <a:pt x="1141" y="13044"/>
                  </a:lnTo>
                  <a:lnTo>
                    <a:pt x="526" y="13107"/>
                  </a:lnTo>
                  <a:lnTo>
                    <a:pt x="526" y="13107"/>
                  </a:lnTo>
                </a:path>
                <a:path w="21600" h="21600">
                  <a:moveTo>
                    <a:pt x="19940" y="10357"/>
                  </a:moveTo>
                  <a:lnTo>
                    <a:pt x="19809" y="10276"/>
                  </a:lnTo>
                  <a:lnTo>
                    <a:pt x="19716" y="10213"/>
                  </a:lnTo>
                  <a:lnTo>
                    <a:pt x="19940" y="10338"/>
                  </a:lnTo>
                  <a:lnTo>
                    <a:pt x="19940" y="10357"/>
                  </a:lnTo>
                  <a:lnTo>
                    <a:pt x="19940" y="10357"/>
                  </a:lnTo>
                </a:path>
                <a:path w="21600" h="21600">
                  <a:moveTo>
                    <a:pt x="20109" y="10460"/>
                  </a:moveTo>
                  <a:lnTo>
                    <a:pt x="19940" y="10357"/>
                  </a:lnTo>
                  <a:lnTo>
                    <a:pt x="19940" y="10338"/>
                  </a:lnTo>
                  <a:lnTo>
                    <a:pt x="19716" y="10213"/>
                  </a:lnTo>
                  <a:lnTo>
                    <a:pt x="20130" y="10213"/>
                  </a:lnTo>
                  <a:lnTo>
                    <a:pt x="20109" y="10460"/>
                  </a:lnTo>
                  <a:lnTo>
                    <a:pt x="20109" y="10460"/>
                  </a:lnTo>
                </a:path>
                <a:path w="21600" h="21600">
                  <a:moveTo>
                    <a:pt x="19416" y="10644"/>
                  </a:moveTo>
                  <a:lnTo>
                    <a:pt x="13876" y="10644"/>
                  </a:lnTo>
                  <a:lnTo>
                    <a:pt x="13876" y="10400"/>
                  </a:lnTo>
                  <a:lnTo>
                    <a:pt x="13828" y="10400"/>
                  </a:lnTo>
                  <a:lnTo>
                    <a:pt x="13810" y="10276"/>
                  </a:lnTo>
                  <a:lnTo>
                    <a:pt x="13898" y="10276"/>
                  </a:lnTo>
                  <a:lnTo>
                    <a:pt x="13980" y="10400"/>
                  </a:lnTo>
                  <a:lnTo>
                    <a:pt x="13876" y="10400"/>
                  </a:lnTo>
                  <a:lnTo>
                    <a:pt x="13831" y="10415"/>
                  </a:lnTo>
                  <a:lnTo>
                    <a:pt x="13991" y="10415"/>
                  </a:lnTo>
                  <a:lnTo>
                    <a:pt x="14102" y="10584"/>
                  </a:lnTo>
                  <a:lnTo>
                    <a:pt x="19344" y="10584"/>
                  </a:lnTo>
                  <a:lnTo>
                    <a:pt x="19416" y="10644"/>
                  </a:lnTo>
                  <a:lnTo>
                    <a:pt x="19416" y="10644"/>
                  </a:lnTo>
                </a:path>
                <a:path w="21600" h="21600">
                  <a:moveTo>
                    <a:pt x="13876" y="10644"/>
                  </a:moveTo>
                  <a:lnTo>
                    <a:pt x="13865" y="10644"/>
                  </a:lnTo>
                  <a:lnTo>
                    <a:pt x="13831" y="10415"/>
                  </a:lnTo>
                  <a:lnTo>
                    <a:pt x="13876" y="10400"/>
                  </a:lnTo>
                  <a:lnTo>
                    <a:pt x="13876" y="10644"/>
                  </a:lnTo>
                  <a:lnTo>
                    <a:pt x="13876" y="10644"/>
                  </a:lnTo>
                </a:path>
                <a:path w="21600" h="21600">
                  <a:moveTo>
                    <a:pt x="19663" y="10953"/>
                  </a:moveTo>
                  <a:lnTo>
                    <a:pt x="13413" y="10953"/>
                  </a:lnTo>
                  <a:lnTo>
                    <a:pt x="13211" y="10769"/>
                  </a:lnTo>
                  <a:lnTo>
                    <a:pt x="13206" y="10756"/>
                  </a:lnTo>
                  <a:lnTo>
                    <a:pt x="13244" y="10707"/>
                  </a:lnTo>
                  <a:lnTo>
                    <a:pt x="13291" y="10584"/>
                  </a:lnTo>
                  <a:lnTo>
                    <a:pt x="13504" y="10523"/>
                  </a:lnTo>
                  <a:lnTo>
                    <a:pt x="13831" y="10415"/>
                  </a:lnTo>
                  <a:lnTo>
                    <a:pt x="13865" y="10644"/>
                  </a:lnTo>
                  <a:lnTo>
                    <a:pt x="19416" y="10644"/>
                  </a:lnTo>
                  <a:lnTo>
                    <a:pt x="19558" y="10769"/>
                  </a:lnTo>
                  <a:lnTo>
                    <a:pt x="19713" y="10769"/>
                  </a:lnTo>
                  <a:lnTo>
                    <a:pt x="19924" y="10892"/>
                  </a:lnTo>
                  <a:lnTo>
                    <a:pt x="19663" y="10953"/>
                  </a:lnTo>
                  <a:lnTo>
                    <a:pt x="19663" y="10953"/>
                  </a:lnTo>
                </a:path>
                <a:path w="21600" h="21600">
                  <a:moveTo>
                    <a:pt x="19678" y="10769"/>
                  </a:moveTo>
                  <a:lnTo>
                    <a:pt x="19558" y="10769"/>
                  </a:lnTo>
                  <a:lnTo>
                    <a:pt x="19344" y="10584"/>
                  </a:lnTo>
                  <a:lnTo>
                    <a:pt x="19502" y="10644"/>
                  </a:lnTo>
                  <a:lnTo>
                    <a:pt x="19692" y="10756"/>
                  </a:lnTo>
                  <a:lnTo>
                    <a:pt x="19678" y="10769"/>
                  </a:lnTo>
                  <a:lnTo>
                    <a:pt x="19678" y="10769"/>
                  </a:lnTo>
                </a:path>
                <a:path w="21600" h="21600">
                  <a:moveTo>
                    <a:pt x="19405" y="11014"/>
                  </a:moveTo>
                  <a:lnTo>
                    <a:pt x="12232" y="11014"/>
                  </a:lnTo>
                  <a:lnTo>
                    <a:pt x="12318" y="10953"/>
                  </a:lnTo>
                  <a:lnTo>
                    <a:pt x="12467" y="10892"/>
                  </a:lnTo>
                  <a:lnTo>
                    <a:pt x="12902" y="10644"/>
                  </a:lnTo>
                  <a:lnTo>
                    <a:pt x="13145" y="10707"/>
                  </a:lnTo>
                  <a:lnTo>
                    <a:pt x="13199" y="10756"/>
                  </a:lnTo>
                  <a:lnTo>
                    <a:pt x="13196" y="10769"/>
                  </a:lnTo>
                  <a:lnTo>
                    <a:pt x="13251" y="10828"/>
                  </a:lnTo>
                  <a:lnTo>
                    <a:pt x="13413" y="10953"/>
                  </a:lnTo>
                  <a:lnTo>
                    <a:pt x="19663" y="10953"/>
                  </a:lnTo>
                  <a:lnTo>
                    <a:pt x="19405" y="11014"/>
                  </a:lnTo>
                  <a:lnTo>
                    <a:pt x="19405" y="11014"/>
                  </a:lnTo>
                </a:path>
                <a:path w="21600" h="21600">
                  <a:moveTo>
                    <a:pt x="19713" y="10769"/>
                  </a:moveTo>
                  <a:lnTo>
                    <a:pt x="19678" y="10769"/>
                  </a:lnTo>
                  <a:lnTo>
                    <a:pt x="19692" y="10756"/>
                  </a:lnTo>
                  <a:lnTo>
                    <a:pt x="19713" y="10769"/>
                  </a:lnTo>
                  <a:lnTo>
                    <a:pt x="19713" y="10769"/>
                  </a:lnTo>
                </a:path>
                <a:path w="21600" h="21600">
                  <a:moveTo>
                    <a:pt x="13413" y="10953"/>
                  </a:moveTo>
                  <a:lnTo>
                    <a:pt x="13251" y="10828"/>
                  </a:lnTo>
                  <a:lnTo>
                    <a:pt x="13196" y="10769"/>
                  </a:lnTo>
                  <a:lnTo>
                    <a:pt x="13203" y="10760"/>
                  </a:lnTo>
                  <a:lnTo>
                    <a:pt x="13413" y="10953"/>
                  </a:lnTo>
                  <a:lnTo>
                    <a:pt x="13413" y="10953"/>
                  </a:lnTo>
                </a:path>
                <a:path w="21600" h="21600">
                  <a:moveTo>
                    <a:pt x="18780" y="11322"/>
                  </a:moveTo>
                  <a:lnTo>
                    <a:pt x="10879" y="11322"/>
                  </a:lnTo>
                  <a:lnTo>
                    <a:pt x="10953" y="11260"/>
                  </a:lnTo>
                  <a:lnTo>
                    <a:pt x="11120" y="11138"/>
                  </a:lnTo>
                  <a:lnTo>
                    <a:pt x="11384" y="11076"/>
                  </a:lnTo>
                  <a:lnTo>
                    <a:pt x="11650" y="10953"/>
                  </a:lnTo>
                  <a:lnTo>
                    <a:pt x="11934" y="10953"/>
                  </a:lnTo>
                  <a:lnTo>
                    <a:pt x="12232" y="11014"/>
                  </a:lnTo>
                  <a:lnTo>
                    <a:pt x="19405" y="11014"/>
                  </a:lnTo>
                  <a:lnTo>
                    <a:pt x="19022" y="11138"/>
                  </a:lnTo>
                  <a:lnTo>
                    <a:pt x="18780" y="11322"/>
                  </a:lnTo>
                  <a:lnTo>
                    <a:pt x="18780" y="11322"/>
                  </a:lnTo>
                </a:path>
                <a:path w="21600" h="21600">
                  <a:moveTo>
                    <a:pt x="4831" y="11260"/>
                  </a:moveTo>
                  <a:lnTo>
                    <a:pt x="4754" y="11200"/>
                  </a:lnTo>
                  <a:lnTo>
                    <a:pt x="4695" y="11138"/>
                  </a:lnTo>
                  <a:lnTo>
                    <a:pt x="4897" y="11076"/>
                  </a:lnTo>
                  <a:lnTo>
                    <a:pt x="4985" y="11076"/>
                  </a:lnTo>
                  <a:lnTo>
                    <a:pt x="4975" y="11112"/>
                  </a:lnTo>
                  <a:lnTo>
                    <a:pt x="4913" y="11138"/>
                  </a:lnTo>
                  <a:lnTo>
                    <a:pt x="4831" y="11260"/>
                  </a:lnTo>
                  <a:lnTo>
                    <a:pt x="4831" y="11260"/>
                  </a:lnTo>
                </a:path>
                <a:path w="21600" h="21600">
                  <a:moveTo>
                    <a:pt x="4975" y="11112"/>
                  </a:moveTo>
                  <a:lnTo>
                    <a:pt x="4985" y="11076"/>
                  </a:lnTo>
                  <a:lnTo>
                    <a:pt x="5057" y="11076"/>
                  </a:lnTo>
                  <a:lnTo>
                    <a:pt x="4975" y="11112"/>
                  </a:lnTo>
                  <a:lnTo>
                    <a:pt x="4975" y="11112"/>
                  </a:lnTo>
                </a:path>
                <a:path w="21600" h="21600">
                  <a:moveTo>
                    <a:pt x="6818" y="11322"/>
                  </a:moveTo>
                  <a:lnTo>
                    <a:pt x="4872" y="11322"/>
                  </a:lnTo>
                  <a:lnTo>
                    <a:pt x="4924" y="11260"/>
                  </a:lnTo>
                  <a:lnTo>
                    <a:pt x="4953" y="11200"/>
                  </a:lnTo>
                  <a:lnTo>
                    <a:pt x="4975" y="11112"/>
                  </a:lnTo>
                  <a:lnTo>
                    <a:pt x="5057" y="11076"/>
                  </a:lnTo>
                  <a:lnTo>
                    <a:pt x="5145" y="11109"/>
                  </a:lnTo>
                  <a:lnTo>
                    <a:pt x="5124" y="11138"/>
                  </a:lnTo>
                  <a:lnTo>
                    <a:pt x="5009" y="11260"/>
                  </a:lnTo>
                  <a:lnTo>
                    <a:pt x="7106" y="11260"/>
                  </a:lnTo>
                  <a:lnTo>
                    <a:pt x="6818" y="11322"/>
                  </a:lnTo>
                  <a:lnTo>
                    <a:pt x="6818" y="11322"/>
                  </a:lnTo>
                </a:path>
                <a:path w="21600" h="21600">
                  <a:moveTo>
                    <a:pt x="5145" y="11109"/>
                  </a:moveTo>
                  <a:lnTo>
                    <a:pt x="5057" y="11076"/>
                  </a:lnTo>
                  <a:lnTo>
                    <a:pt x="5171" y="11076"/>
                  </a:lnTo>
                  <a:lnTo>
                    <a:pt x="5145" y="11109"/>
                  </a:lnTo>
                  <a:lnTo>
                    <a:pt x="5145" y="11109"/>
                  </a:lnTo>
                </a:path>
                <a:path w="21600" h="21600">
                  <a:moveTo>
                    <a:pt x="7106" y="11260"/>
                  </a:moveTo>
                  <a:lnTo>
                    <a:pt x="5009" y="11260"/>
                  </a:lnTo>
                  <a:lnTo>
                    <a:pt x="5124" y="11138"/>
                  </a:lnTo>
                  <a:lnTo>
                    <a:pt x="5145" y="11109"/>
                  </a:lnTo>
                  <a:lnTo>
                    <a:pt x="5217" y="11138"/>
                  </a:lnTo>
                  <a:lnTo>
                    <a:pt x="7678" y="11138"/>
                  </a:lnTo>
                  <a:lnTo>
                    <a:pt x="7106" y="11260"/>
                  </a:lnTo>
                  <a:lnTo>
                    <a:pt x="7106" y="11260"/>
                  </a:lnTo>
                </a:path>
                <a:path w="21600" h="21600">
                  <a:moveTo>
                    <a:pt x="4872" y="11322"/>
                  </a:moveTo>
                  <a:lnTo>
                    <a:pt x="4790" y="11322"/>
                  </a:lnTo>
                  <a:lnTo>
                    <a:pt x="4913" y="11138"/>
                  </a:lnTo>
                  <a:lnTo>
                    <a:pt x="4975" y="11112"/>
                  </a:lnTo>
                  <a:lnTo>
                    <a:pt x="4953" y="11200"/>
                  </a:lnTo>
                  <a:lnTo>
                    <a:pt x="4924" y="11260"/>
                  </a:lnTo>
                  <a:lnTo>
                    <a:pt x="4872" y="11322"/>
                  </a:lnTo>
                  <a:lnTo>
                    <a:pt x="4872" y="11322"/>
                  </a:lnTo>
                </a:path>
                <a:path w="21600" h="21600">
                  <a:moveTo>
                    <a:pt x="18697" y="11384"/>
                  </a:moveTo>
                  <a:lnTo>
                    <a:pt x="9234" y="11384"/>
                  </a:lnTo>
                  <a:lnTo>
                    <a:pt x="9293" y="11322"/>
                  </a:lnTo>
                  <a:lnTo>
                    <a:pt x="9463" y="11260"/>
                  </a:lnTo>
                  <a:lnTo>
                    <a:pt x="10277" y="11260"/>
                  </a:lnTo>
                  <a:lnTo>
                    <a:pt x="10454" y="11200"/>
                  </a:lnTo>
                  <a:lnTo>
                    <a:pt x="10777" y="11200"/>
                  </a:lnTo>
                  <a:lnTo>
                    <a:pt x="10879" y="11322"/>
                  </a:lnTo>
                  <a:lnTo>
                    <a:pt x="18780" y="11322"/>
                  </a:lnTo>
                  <a:lnTo>
                    <a:pt x="18697" y="11384"/>
                  </a:lnTo>
                  <a:lnTo>
                    <a:pt x="18697" y="11384"/>
                  </a:lnTo>
                </a:path>
                <a:path w="21600" h="21600">
                  <a:moveTo>
                    <a:pt x="18382" y="11628"/>
                  </a:moveTo>
                  <a:lnTo>
                    <a:pt x="5850" y="11628"/>
                  </a:lnTo>
                  <a:lnTo>
                    <a:pt x="6073" y="11537"/>
                  </a:lnTo>
                  <a:lnTo>
                    <a:pt x="6230" y="11507"/>
                  </a:lnTo>
                  <a:lnTo>
                    <a:pt x="6351" y="11468"/>
                  </a:lnTo>
                  <a:lnTo>
                    <a:pt x="6478" y="11444"/>
                  </a:lnTo>
                  <a:lnTo>
                    <a:pt x="6853" y="11384"/>
                  </a:lnTo>
                  <a:lnTo>
                    <a:pt x="7227" y="11260"/>
                  </a:lnTo>
                  <a:lnTo>
                    <a:pt x="8489" y="11260"/>
                  </a:lnTo>
                  <a:lnTo>
                    <a:pt x="8874" y="11322"/>
                  </a:lnTo>
                  <a:lnTo>
                    <a:pt x="9048" y="11384"/>
                  </a:lnTo>
                  <a:lnTo>
                    <a:pt x="18697" y="11384"/>
                  </a:lnTo>
                  <a:lnTo>
                    <a:pt x="18532" y="11510"/>
                  </a:lnTo>
                  <a:lnTo>
                    <a:pt x="18382" y="11628"/>
                  </a:lnTo>
                  <a:lnTo>
                    <a:pt x="18382" y="11628"/>
                  </a:lnTo>
                </a:path>
                <a:path w="21600" h="21600">
                  <a:moveTo>
                    <a:pt x="6073" y="11537"/>
                  </a:moveTo>
                  <a:lnTo>
                    <a:pt x="6145" y="11507"/>
                  </a:lnTo>
                  <a:lnTo>
                    <a:pt x="6351" y="11468"/>
                  </a:lnTo>
                  <a:lnTo>
                    <a:pt x="6230" y="11507"/>
                  </a:lnTo>
                  <a:lnTo>
                    <a:pt x="6073" y="11537"/>
                  </a:lnTo>
                  <a:lnTo>
                    <a:pt x="6073" y="11537"/>
                  </a:lnTo>
                </a:path>
                <a:path w="21600" h="21600">
                  <a:moveTo>
                    <a:pt x="5908" y="11569"/>
                  </a:moveTo>
                  <a:lnTo>
                    <a:pt x="5964" y="11510"/>
                  </a:lnTo>
                  <a:lnTo>
                    <a:pt x="6145" y="11507"/>
                  </a:lnTo>
                  <a:lnTo>
                    <a:pt x="6073" y="11537"/>
                  </a:lnTo>
                  <a:lnTo>
                    <a:pt x="5908" y="11569"/>
                  </a:lnTo>
                  <a:lnTo>
                    <a:pt x="5908" y="11569"/>
                  </a:lnTo>
                </a:path>
                <a:path w="21600" h="21600">
                  <a:moveTo>
                    <a:pt x="5908" y="11569"/>
                  </a:moveTo>
                  <a:lnTo>
                    <a:pt x="5859" y="11569"/>
                  </a:lnTo>
                  <a:lnTo>
                    <a:pt x="5964" y="11510"/>
                  </a:lnTo>
                  <a:lnTo>
                    <a:pt x="5908" y="11569"/>
                  </a:lnTo>
                  <a:lnTo>
                    <a:pt x="5908" y="11569"/>
                  </a:lnTo>
                </a:path>
                <a:path w="21600" h="21600">
                  <a:moveTo>
                    <a:pt x="5908" y="11569"/>
                  </a:moveTo>
                  <a:lnTo>
                    <a:pt x="5908" y="11569"/>
                  </a:lnTo>
                </a:path>
                <a:path w="21600" h="21600">
                  <a:moveTo>
                    <a:pt x="16226" y="12501"/>
                  </a:moveTo>
                  <a:lnTo>
                    <a:pt x="16214" y="12492"/>
                  </a:lnTo>
                  <a:lnTo>
                    <a:pt x="16226" y="12501"/>
                  </a:lnTo>
                  <a:lnTo>
                    <a:pt x="16226" y="12501"/>
                  </a:lnTo>
                </a:path>
                <a:path w="21600" h="21600">
                  <a:moveTo>
                    <a:pt x="16521" y="12675"/>
                  </a:moveTo>
                  <a:lnTo>
                    <a:pt x="16391" y="12675"/>
                  </a:lnTo>
                  <a:lnTo>
                    <a:pt x="16300" y="12553"/>
                  </a:lnTo>
                  <a:lnTo>
                    <a:pt x="16226" y="12501"/>
                  </a:lnTo>
                  <a:lnTo>
                    <a:pt x="16218" y="12492"/>
                  </a:lnTo>
                  <a:lnTo>
                    <a:pt x="16825" y="12492"/>
                  </a:lnTo>
                  <a:lnTo>
                    <a:pt x="16691" y="12553"/>
                  </a:lnTo>
                  <a:lnTo>
                    <a:pt x="16521" y="12675"/>
                  </a:lnTo>
                  <a:lnTo>
                    <a:pt x="16521" y="12675"/>
                  </a:lnTo>
                </a:path>
                <a:path w="21600" h="21600">
                  <a:moveTo>
                    <a:pt x="15851" y="12923"/>
                  </a:moveTo>
                  <a:lnTo>
                    <a:pt x="15599" y="12923"/>
                  </a:lnTo>
                  <a:lnTo>
                    <a:pt x="15481" y="12800"/>
                  </a:lnTo>
                  <a:lnTo>
                    <a:pt x="15491" y="12738"/>
                  </a:lnTo>
                  <a:lnTo>
                    <a:pt x="15523" y="12675"/>
                  </a:lnTo>
                  <a:lnTo>
                    <a:pt x="15629" y="12615"/>
                  </a:lnTo>
                  <a:lnTo>
                    <a:pt x="15778" y="12615"/>
                  </a:lnTo>
                  <a:lnTo>
                    <a:pt x="15864" y="12675"/>
                  </a:lnTo>
                  <a:lnTo>
                    <a:pt x="15968" y="12738"/>
                  </a:lnTo>
                  <a:lnTo>
                    <a:pt x="16031" y="12801"/>
                  </a:lnTo>
                  <a:lnTo>
                    <a:pt x="15851" y="12923"/>
                  </a:lnTo>
                  <a:lnTo>
                    <a:pt x="15851" y="12923"/>
                  </a:lnTo>
                </a:path>
                <a:path w="21600" h="21600">
                  <a:moveTo>
                    <a:pt x="16031" y="12801"/>
                  </a:moveTo>
                  <a:lnTo>
                    <a:pt x="15968" y="12738"/>
                  </a:lnTo>
                  <a:lnTo>
                    <a:pt x="15864" y="12675"/>
                  </a:lnTo>
                  <a:lnTo>
                    <a:pt x="15778" y="12615"/>
                  </a:lnTo>
                  <a:lnTo>
                    <a:pt x="16316" y="12615"/>
                  </a:lnTo>
                  <a:lnTo>
                    <a:pt x="16031" y="12801"/>
                  </a:lnTo>
                  <a:lnTo>
                    <a:pt x="16031" y="12801"/>
                  </a:lnTo>
                </a:path>
                <a:path w="21600" h="21600">
                  <a:moveTo>
                    <a:pt x="16214" y="12923"/>
                  </a:moveTo>
                  <a:lnTo>
                    <a:pt x="15851" y="12923"/>
                  </a:lnTo>
                  <a:lnTo>
                    <a:pt x="16031" y="12801"/>
                  </a:lnTo>
                  <a:lnTo>
                    <a:pt x="16091" y="12859"/>
                  </a:lnTo>
                  <a:lnTo>
                    <a:pt x="16214" y="12923"/>
                  </a:lnTo>
                  <a:lnTo>
                    <a:pt x="16214" y="12923"/>
                  </a:lnTo>
                </a:path>
                <a:path w="21600" h="21600">
                  <a:moveTo>
                    <a:pt x="1396" y="13230"/>
                  </a:moveTo>
                  <a:lnTo>
                    <a:pt x="1340" y="13230"/>
                  </a:lnTo>
                  <a:lnTo>
                    <a:pt x="1425" y="13107"/>
                  </a:lnTo>
                  <a:lnTo>
                    <a:pt x="1141" y="13044"/>
                  </a:lnTo>
                  <a:lnTo>
                    <a:pt x="16143" y="13044"/>
                  </a:lnTo>
                  <a:lnTo>
                    <a:pt x="15882" y="13169"/>
                  </a:lnTo>
                  <a:lnTo>
                    <a:pt x="1553" y="13169"/>
                  </a:lnTo>
                  <a:lnTo>
                    <a:pt x="1396" y="13230"/>
                  </a:lnTo>
                  <a:lnTo>
                    <a:pt x="1396" y="13230"/>
                  </a:lnTo>
                </a:path>
                <a:path w="21600" h="21600">
                  <a:moveTo>
                    <a:pt x="17577" y="13600"/>
                  </a:moveTo>
                  <a:lnTo>
                    <a:pt x="1544" y="13600"/>
                  </a:lnTo>
                  <a:lnTo>
                    <a:pt x="1282" y="13474"/>
                  </a:lnTo>
                  <a:lnTo>
                    <a:pt x="1221" y="13474"/>
                  </a:lnTo>
                  <a:lnTo>
                    <a:pt x="1231" y="13353"/>
                  </a:lnTo>
                  <a:lnTo>
                    <a:pt x="1253" y="13230"/>
                  </a:lnTo>
                  <a:lnTo>
                    <a:pt x="1359" y="13169"/>
                  </a:lnTo>
                  <a:lnTo>
                    <a:pt x="1382" y="13169"/>
                  </a:lnTo>
                  <a:lnTo>
                    <a:pt x="1340" y="13230"/>
                  </a:lnTo>
                  <a:lnTo>
                    <a:pt x="16440" y="13230"/>
                  </a:lnTo>
                  <a:lnTo>
                    <a:pt x="17005" y="13353"/>
                  </a:lnTo>
                  <a:lnTo>
                    <a:pt x="17292" y="13474"/>
                  </a:lnTo>
                  <a:lnTo>
                    <a:pt x="1282" y="13474"/>
                  </a:lnTo>
                  <a:lnTo>
                    <a:pt x="1218" y="13499"/>
                  </a:lnTo>
                  <a:lnTo>
                    <a:pt x="17347" y="13499"/>
                  </a:lnTo>
                  <a:lnTo>
                    <a:pt x="17577" y="13600"/>
                  </a:lnTo>
                  <a:lnTo>
                    <a:pt x="17577" y="13600"/>
                  </a:lnTo>
                </a:path>
                <a:path w="21600" h="21600">
                  <a:moveTo>
                    <a:pt x="16440" y="13230"/>
                  </a:moveTo>
                  <a:lnTo>
                    <a:pt x="1396" y="13230"/>
                  </a:lnTo>
                  <a:lnTo>
                    <a:pt x="1553" y="13169"/>
                  </a:lnTo>
                  <a:lnTo>
                    <a:pt x="15882" y="13169"/>
                  </a:lnTo>
                  <a:lnTo>
                    <a:pt x="16440" y="13230"/>
                  </a:lnTo>
                  <a:lnTo>
                    <a:pt x="16440" y="13230"/>
                  </a:lnTo>
                </a:path>
                <a:path w="21600" h="21600">
                  <a:moveTo>
                    <a:pt x="1544" y="13600"/>
                  </a:moveTo>
                  <a:lnTo>
                    <a:pt x="1319" y="13600"/>
                  </a:lnTo>
                  <a:lnTo>
                    <a:pt x="1214" y="13537"/>
                  </a:lnTo>
                  <a:lnTo>
                    <a:pt x="1218" y="13499"/>
                  </a:lnTo>
                  <a:lnTo>
                    <a:pt x="1282" y="13474"/>
                  </a:lnTo>
                  <a:lnTo>
                    <a:pt x="1544" y="13600"/>
                  </a:lnTo>
                  <a:lnTo>
                    <a:pt x="1544" y="13600"/>
                  </a:lnTo>
                </a:path>
                <a:path w="21600" h="21600">
                  <a:moveTo>
                    <a:pt x="1125" y="14768"/>
                  </a:moveTo>
                  <a:lnTo>
                    <a:pt x="975" y="14646"/>
                  </a:lnTo>
                  <a:lnTo>
                    <a:pt x="830" y="14274"/>
                  </a:lnTo>
                  <a:lnTo>
                    <a:pt x="909" y="14092"/>
                  </a:lnTo>
                  <a:lnTo>
                    <a:pt x="983" y="13907"/>
                  </a:lnTo>
                  <a:lnTo>
                    <a:pt x="1045" y="13723"/>
                  </a:lnTo>
                  <a:lnTo>
                    <a:pt x="1117" y="13537"/>
                  </a:lnTo>
                  <a:lnTo>
                    <a:pt x="1218" y="13499"/>
                  </a:lnTo>
                  <a:lnTo>
                    <a:pt x="1214" y="13537"/>
                  </a:lnTo>
                  <a:lnTo>
                    <a:pt x="1319" y="13600"/>
                  </a:lnTo>
                  <a:lnTo>
                    <a:pt x="17577" y="13600"/>
                  </a:lnTo>
                  <a:lnTo>
                    <a:pt x="18160" y="13907"/>
                  </a:lnTo>
                  <a:lnTo>
                    <a:pt x="18117" y="14092"/>
                  </a:lnTo>
                  <a:lnTo>
                    <a:pt x="10418" y="14092"/>
                  </a:lnTo>
                  <a:lnTo>
                    <a:pt x="10366" y="14153"/>
                  </a:lnTo>
                  <a:lnTo>
                    <a:pt x="8768" y="14153"/>
                  </a:lnTo>
                  <a:lnTo>
                    <a:pt x="8775" y="14274"/>
                  </a:lnTo>
                  <a:lnTo>
                    <a:pt x="8734" y="14274"/>
                  </a:lnTo>
                  <a:lnTo>
                    <a:pt x="8564" y="14338"/>
                  </a:lnTo>
                  <a:lnTo>
                    <a:pt x="8438" y="14400"/>
                  </a:lnTo>
                  <a:lnTo>
                    <a:pt x="6236" y="14400"/>
                  </a:lnTo>
                  <a:lnTo>
                    <a:pt x="5960" y="14459"/>
                  </a:lnTo>
                  <a:lnTo>
                    <a:pt x="1415" y="14459"/>
                  </a:lnTo>
                  <a:lnTo>
                    <a:pt x="1207" y="14523"/>
                  </a:lnTo>
                  <a:lnTo>
                    <a:pt x="1263" y="14659"/>
                  </a:lnTo>
                  <a:lnTo>
                    <a:pt x="1125" y="14768"/>
                  </a:lnTo>
                  <a:lnTo>
                    <a:pt x="1125" y="14768"/>
                  </a:lnTo>
                </a:path>
                <a:path w="21600" h="21600">
                  <a:moveTo>
                    <a:pt x="10362" y="14234"/>
                  </a:moveTo>
                  <a:lnTo>
                    <a:pt x="10317" y="14153"/>
                  </a:lnTo>
                  <a:lnTo>
                    <a:pt x="10366" y="14153"/>
                  </a:lnTo>
                  <a:lnTo>
                    <a:pt x="10418" y="14092"/>
                  </a:lnTo>
                  <a:lnTo>
                    <a:pt x="10362" y="14234"/>
                  </a:lnTo>
                  <a:lnTo>
                    <a:pt x="10362" y="14234"/>
                  </a:lnTo>
                </a:path>
                <a:path w="21600" h="21600">
                  <a:moveTo>
                    <a:pt x="10678" y="14646"/>
                  </a:moveTo>
                  <a:lnTo>
                    <a:pt x="10422" y="14338"/>
                  </a:lnTo>
                  <a:lnTo>
                    <a:pt x="10362" y="14234"/>
                  </a:lnTo>
                  <a:lnTo>
                    <a:pt x="10418" y="14092"/>
                  </a:lnTo>
                  <a:lnTo>
                    <a:pt x="18117" y="14092"/>
                  </a:lnTo>
                  <a:lnTo>
                    <a:pt x="18125" y="14215"/>
                  </a:lnTo>
                  <a:lnTo>
                    <a:pt x="18184" y="14274"/>
                  </a:lnTo>
                  <a:lnTo>
                    <a:pt x="10947" y="14274"/>
                  </a:lnTo>
                  <a:lnTo>
                    <a:pt x="10846" y="14400"/>
                  </a:lnTo>
                  <a:lnTo>
                    <a:pt x="10853" y="14400"/>
                  </a:lnTo>
                  <a:lnTo>
                    <a:pt x="10862" y="14414"/>
                  </a:lnTo>
                  <a:lnTo>
                    <a:pt x="10678" y="14646"/>
                  </a:lnTo>
                  <a:lnTo>
                    <a:pt x="10678" y="14646"/>
                  </a:lnTo>
                </a:path>
                <a:path w="21600" h="21600">
                  <a:moveTo>
                    <a:pt x="9082" y="14338"/>
                  </a:moveTo>
                  <a:lnTo>
                    <a:pt x="8906" y="14338"/>
                  </a:lnTo>
                  <a:lnTo>
                    <a:pt x="8800" y="14274"/>
                  </a:lnTo>
                  <a:lnTo>
                    <a:pt x="8768" y="14153"/>
                  </a:lnTo>
                  <a:lnTo>
                    <a:pt x="9819" y="14153"/>
                  </a:lnTo>
                  <a:lnTo>
                    <a:pt x="9771" y="14215"/>
                  </a:lnTo>
                  <a:lnTo>
                    <a:pt x="9641" y="14215"/>
                  </a:lnTo>
                  <a:lnTo>
                    <a:pt x="9411" y="14274"/>
                  </a:lnTo>
                  <a:lnTo>
                    <a:pt x="9262" y="14274"/>
                  </a:lnTo>
                  <a:lnTo>
                    <a:pt x="9082" y="14338"/>
                  </a:lnTo>
                  <a:lnTo>
                    <a:pt x="9082" y="14338"/>
                  </a:lnTo>
                </a:path>
                <a:path w="21600" h="21600">
                  <a:moveTo>
                    <a:pt x="10147" y="14646"/>
                  </a:moveTo>
                  <a:lnTo>
                    <a:pt x="9944" y="14338"/>
                  </a:lnTo>
                  <a:lnTo>
                    <a:pt x="9819" y="14153"/>
                  </a:lnTo>
                  <a:lnTo>
                    <a:pt x="10317" y="14153"/>
                  </a:lnTo>
                  <a:lnTo>
                    <a:pt x="10362" y="14234"/>
                  </a:lnTo>
                  <a:lnTo>
                    <a:pt x="10346" y="14274"/>
                  </a:lnTo>
                  <a:lnTo>
                    <a:pt x="10147" y="14646"/>
                  </a:lnTo>
                  <a:lnTo>
                    <a:pt x="10147" y="14646"/>
                  </a:lnTo>
                </a:path>
                <a:path w="21600" h="21600">
                  <a:moveTo>
                    <a:pt x="10862" y="14414"/>
                  </a:moveTo>
                  <a:lnTo>
                    <a:pt x="10853" y="14400"/>
                  </a:lnTo>
                  <a:lnTo>
                    <a:pt x="10846" y="14400"/>
                  </a:lnTo>
                  <a:lnTo>
                    <a:pt x="10947" y="14274"/>
                  </a:lnTo>
                  <a:lnTo>
                    <a:pt x="10876" y="14400"/>
                  </a:lnTo>
                  <a:lnTo>
                    <a:pt x="10862" y="14414"/>
                  </a:lnTo>
                  <a:lnTo>
                    <a:pt x="10862" y="14414"/>
                  </a:lnTo>
                </a:path>
                <a:path w="21600" h="21600">
                  <a:moveTo>
                    <a:pt x="11552" y="14768"/>
                  </a:moveTo>
                  <a:lnTo>
                    <a:pt x="10862" y="14414"/>
                  </a:lnTo>
                  <a:lnTo>
                    <a:pt x="10876" y="14400"/>
                  </a:lnTo>
                  <a:lnTo>
                    <a:pt x="10947" y="14274"/>
                  </a:lnTo>
                  <a:lnTo>
                    <a:pt x="18242" y="14274"/>
                  </a:lnTo>
                  <a:lnTo>
                    <a:pt x="18405" y="14400"/>
                  </a:lnTo>
                  <a:lnTo>
                    <a:pt x="18673" y="14459"/>
                  </a:lnTo>
                  <a:lnTo>
                    <a:pt x="18647" y="14523"/>
                  </a:lnTo>
                  <a:lnTo>
                    <a:pt x="12386" y="14523"/>
                  </a:lnTo>
                  <a:lnTo>
                    <a:pt x="12253" y="14646"/>
                  </a:lnTo>
                  <a:lnTo>
                    <a:pt x="11828" y="14646"/>
                  </a:lnTo>
                  <a:lnTo>
                    <a:pt x="11552" y="14768"/>
                  </a:lnTo>
                  <a:lnTo>
                    <a:pt x="11552" y="14768"/>
                  </a:lnTo>
                </a:path>
                <a:path w="21600" h="21600">
                  <a:moveTo>
                    <a:pt x="8273" y="14459"/>
                  </a:moveTo>
                  <a:lnTo>
                    <a:pt x="8015" y="14400"/>
                  </a:lnTo>
                  <a:lnTo>
                    <a:pt x="8438" y="14400"/>
                  </a:lnTo>
                  <a:lnTo>
                    <a:pt x="8273" y="14459"/>
                  </a:lnTo>
                  <a:lnTo>
                    <a:pt x="8273" y="14459"/>
                  </a:lnTo>
                </a:path>
                <a:path w="21600" h="21600">
                  <a:moveTo>
                    <a:pt x="1263" y="14659"/>
                  </a:moveTo>
                  <a:lnTo>
                    <a:pt x="1207" y="14523"/>
                  </a:lnTo>
                  <a:lnTo>
                    <a:pt x="1415" y="14459"/>
                  </a:lnTo>
                  <a:lnTo>
                    <a:pt x="1439" y="14523"/>
                  </a:lnTo>
                  <a:lnTo>
                    <a:pt x="1263" y="14659"/>
                  </a:lnTo>
                  <a:lnTo>
                    <a:pt x="1263" y="14659"/>
                  </a:lnTo>
                </a:path>
                <a:path w="21600" h="21600">
                  <a:moveTo>
                    <a:pt x="1436" y="16553"/>
                  </a:moveTo>
                  <a:lnTo>
                    <a:pt x="1291" y="16368"/>
                  </a:lnTo>
                  <a:lnTo>
                    <a:pt x="1127" y="15999"/>
                  </a:lnTo>
                  <a:lnTo>
                    <a:pt x="1308" y="15753"/>
                  </a:lnTo>
                  <a:lnTo>
                    <a:pt x="1387" y="15507"/>
                  </a:lnTo>
                  <a:lnTo>
                    <a:pt x="1332" y="14952"/>
                  </a:lnTo>
                  <a:lnTo>
                    <a:pt x="1282" y="14707"/>
                  </a:lnTo>
                  <a:lnTo>
                    <a:pt x="1263" y="14659"/>
                  </a:lnTo>
                  <a:lnTo>
                    <a:pt x="1439" y="14523"/>
                  </a:lnTo>
                  <a:lnTo>
                    <a:pt x="1415" y="14459"/>
                  </a:lnTo>
                  <a:lnTo>
                    <a:pt x="5714" y="14459"/>
                  </a:lnTo>
                  <a:lnTo>
                    <a:pt x="5472" y="14523"/>
                  </a:lnTo>
                  <a:lnTo>
                    <a:pt x="5402" y="14523"/>
                  </a:lnTo>
                  <a:lnTo>
                    <a:pt x="5395" y="14584"/>
                  </a:lnTo>
                  <a:lnTo>
                    <a:pt x="5753" y="15815"/>
                  </a:lnTo>
                  <a:lnTo>
                    <a:pt x="5696" y="16183"/>
                  </a:lnTo>
                  <a:lnTo>
                    <a:pt x="5669" y="16368"/>
                  </a:lnTo>
                  <a:lnTo>
                    <a:pt x="5685" y="16368"/>
                  </a:lnTo>
                  <a:lnTo>
                    <a:pt x="5786" y="16492"/>
                  </a:lnTo>
                  <a:lnTo>
                    <a:pt x="1681" y="16492"/>
                  </a:lnTo>
                  <a:lnTo>
                    <a:pt x="1436" y="16553"/>
                  </a:lnTo>
                  <a:lnTo>
                    <a:pt x="1436" y="16553"/>
                  </a:lnTo>
                </a:path>
                <a:path w="21600" h="21600">
                  <a:moveTo>
                    <a:pt x="12278" y="14707"/>
                  </a:moveTo>
                  <a:lnTo>
                    <a:pt x="12288" y="14646"/>
                  </a:lnTo>
                  <a:lnTo>
                    <a:pt x="12386" y="14523"/>
                  </a:lnTo>
                  <a:lnTo>
                    <a:pt x="18647" y="14523"/>
                  </a:lnTo>
                  <a:lnTo>
                    <a:pt x="18593" y="14646"/>
                  </a:lnTo>
                  <a:lnTo>
                    <a:pt x="12352" y="14646"/>
                  </a:lnTo>
                  <a:lnTo>
                    <a:pt x="12278" y="14707"/>
                  </a:lnTo>
                  <a:lnTo>
                    <a:pt x="12278" y="14707"/>
                  </a:lnTo>
                </a:path>
                <a:path w="21600" h="21600">
                  <a:moveTo>
                    <a:pt x="12114" y="14707"/>
                  </a:moveTo>
                  <a:lnTo>
                    <a:pt x="11828" y="14646"/>
                  </a:lnTo>
                  <a:lnTo>
                    <a:pt x="12253" y="14646"/>
                  </a:lnTo>
                  <a:lnTo>
                    <a:pt x="12114" y="14707"/>
                  </a:lnTo>
                  <a:lnTo>
                    <a:pt x="12114" y="14707"/>
                  </a:lnTo>
                </a:path>
                <a:path w="21600" h="21600">
                  <a:moveTo>
                    <a:pt x="13456" y="15138"/>
                  </a:moveTo>
                  <a:lnTo>
                    <a:pt x="13349" y="15138"/>
                  </a:lnTo>
                  <a:lnTo>
                    <a:pt x="13092" y="15074"/>
                  </a:lnTo>
                  <a:lnTo>
                    <a:pt x="13004" y="15015"/>
                  </a:lnTo>
                  <a:lnTo>
                    <a:pt x="12908" y="15015"/>
                  </a:lnTo>
                  <a:lnTo>
                    <a:pt x="12868" y="14952"/>
                  </a:lnTo>
                  <a:lnTo>
                    <a:pt x="12386" y="14952"/>
                  </a:lnTo>
                  <a:lnTo>
                    <a:pt x="12440" y="14707"/>
                  </a:lnTo>
                  <a:lnTo>
                    <a:pt x="12429" y="14646"/>
                  </a:lnTo>
                  <a:lnTo>
                    <a:pt x="18593" y="14646"/>
                  </a:lnTo>
                  <a:lnTo>
                    <a:pt x="18564" y="14707"/>
                  </a:lnTo>
                  <a:lnTo>
                    <a:pt x="18564" y="14768"/>
                  </a:lnTo>
                  <a:lnTo>
                    <a:pt x="18766" y="14768"/>
                  </a:lnTo>
                  <a:lnTo>
                    <a:pt x="18895" y="14892"/>
                  </a:lnTo>
                  <a:lnTo>
                    <a:pt x="19050" y="15015"/>
                  </a:lnTo>
                  <a:lnTo>
                    <a:pt x="19029" y="15074"/>
                  </a:lnTo>
                  <a:lnTo>
                    <a:pt x="13541" y="15074"/>
                  </a:lnTo>
                  <a:lnTo>
                    <a:pt x="13456" y="15138"/>
                  </a:lnTo>
                  <a:lnTo>
                    <a:pt x="13456" y="15138"/>
                  </a:lnTo>
                </a:path>
                <a:path w="21600" h="21600">
                  <a:moveTo>
                    <a:pt x="13956" y="15507"/>
                  </a:moveTo>
                  <a:lnTo>
                    <a:pt x="13722" y="15507"/>
                  </a:lnTo>
                  <a:lnTo>
                    <a:pt x="13552" y="15259"/>
                  </a:lnTo>
                  <a:lnTo>
                    <a:pt x="13520" y="15138"/>
                  </a:lnTo>
                  <a:lnTo>
                    <a:pt x="13541" y="15074"/>
                  </a:lnTo>
                  <a:lnTo>
                    <a:pt x="19029" y="15074"/>
                  </a:lnTo>
                  <a:lnTo>
                    <a:pt x="18986" y="15200"/>
                  </a:lnTo>
                  <a:lnTo>
                    <a:pt x="14343" y="15200"/>
                  </a:lnTo>
                  <a:lnTo>
                    <a:pt x="14081" y="15323"/>
                  </a:lnTo>
                  <a:lnTo>
                    <a:pt x="13988" y="15446"/>
                  </a:lnTo>
                  <a:lnTo>
                    <a:pt x="14012" y="15463"/>
                  </a:lnTo>
                  <a:lnTo>
                    <a:pt x="13956" y="15507"/>
                  </a:lnTo>
                  <a:lnTo>
                    <a:pt x="13956" y="15507"/>
                  </a:lnTo>
                </a:path>
                <a:path w="21600" h="21600">
                  <a:moveTo>
                    <a:pt x="14350" y="15743"/>
                  </a:moveTo>
                  <a:lnTo>
                    <a:pt x="14294" y="15692"/>
                  </a:lnTo>
                  <a:lnTo>
                    <a:pt x="14231" y="15692"/>
                  </a:lnTo>
                  <a:lnTo>
                    <a:pt x="14156" y="15630"/>
                  </a:lnTo>
                  <a:lnTo>
                    <a:pt x="14068" y="15507"/>
                  </a:lnTo>
                  <a:lnTo>
                    <a:pt x="14012" y="15463"/>
                  </a:lnTo>
                  <a:lnTo>
                    <a:pt x="14343" y="15200"/>
                  </a:lnTo>
                  <a:lnTo>
                    <a:pt x="18986" y="15200"/>
                  </a:lnTo>
                  <a:lnTo>
                    <a:pt x="19120" y="15138"/>
                  </a:lnTo>
                  <a:lnTo>
                    <a:pt x="19259" y="15200"/>
                  </a:lnTo>
                  <a:lnTo>
                    <a:pt x="19467" y="15384"/>
                  </a:lnTo>
                  <a:lnTo>
                    <a:pt x="19493" y="15507"/>
                  </a:lnTo>
                  <a:lnTo>
                    <a:pt x="19522" y="15568"/>
                  </a:lnTo>
                  <a:lnTo>
                    <a:pt x="14511" y="15568"/>
                  </a:lnTo>
                  <a:lnTo>
                    <a:pt x="14417" y="15692"/>
                  </a:lnTo>
                  <a:lnTo>
                    <a:pt x="14350" y="15743"/>
                  </a:lnTo>
                  <a:lnTo>
                    <a:pt x="14350" y="15743"/>
                  </a:lnTo>
                </a:path>
                <a:path w="21600" h="21600">
                  <a:moveTo>
                    <a:pt x="14012" y="15463"/>
                  </a:moveTo>
                  <a:lnTo>
                    <a:pt x="13988" y="15446"/>
                  </a:lnTo>
                  <a:lnTo>
                    <a:pt x="14081" y="15323"/>
                  </a:lnTo>
                  <a:lnTo>
                    <a:pt x="14343" y="15200"/>
                  </a:lnTo>
                  <a:lnTo>
                    <a:pt x="14012" y="15463"/>
                  </a:lnTo>
                  <a:lnTo>
                    <a:pt x="14012" y="15463"/>
                  </a:lnTo>
                </a:path>
                <a:path w="21600" h="21600">
                  <a:moveTo>
                    <a:pt x="14414" y="15753"/>
                  </a:moveTo>
                  <a:lnTo>
                    <a:pt x="14358" y="15753"/>
                  </a:lnTo>
                  <a:lnTo>
                    <a:pt x="14350" y="15743"/>
                  </a:lnTo>
                  <a:lnTo>
                    <a:pt x="14417" y="15692"/>
                  </a:lnTo>
                  <a:lnTo>
                    <a:pt x="14511" y="15568"/>
                  </a:lnTo>
                  <a:lnTo>
                    <a:pt x="14462" y="15692"/>
                  </a:lnTo>
                  <a:lnTo>
                    <a:pt x="14414" y="15753"/>
                  </a:lnTo>
                  <a:lnTo>
                    <a:pt x="14414" y="15753"/>
                  </a:lnTo>
                </a:path>
                <a:path w="21600" h="21600">
                  <a:moveTo>
                    <a:pt x="19681" y="15753"/>
                  </a:moveTo>
                  <a:lnTo>
                    <a:pt x="14414" y="15753"/>
                  </a:lnTo>
                  <a:lnTo>
                    <a:pt x="14462" y="15692"/>
                  </a:lnTo>
                  <a:lnTo>
                    <a:pt x="14511" y="15568"/>
                  </a:lnTo>
                  <a:lnTo>
                    <a:pt x="19522" y="15568"/>
                  </a:lnTo>
                  <a:lnTo>
                    <a:pt x="19549" y="15630"/>
                  </a:lnTo>
                  <a:lnTo>
                    <a:pt x="19636" y="15692"/>
                  </a:lnTo>
                  <a:lnTo>
                    <a:pt x="19681" y="15753"/>
                  </a:lnTo>
                  <a:lnTo>
                    <a:pt x="19681" y="15753"/>
                  </a:lnTo>
                </a:path>
                <a:path w="21600" h="21600">
                  <a:moveTo>
                    <a:pt x="19980" y="17723"/>
                  </a:moveTo>
                  <a:lnTo>
                    <a:pt x="15983" y="17723"/>
                  </a:lnTo>
                  <a:lnTo>
                    <a:pt x="15880" y="17661"/>
                  </a:lnTo>
                  <a:lnTo>
                    <a:pt x="15773" y="17414"/>
                  </a:lnTo>
                  <a:lnTo>
                    <a:pt x="15638" y="17230"/>
                  </a:lnTo>
                  <a:lnTo>
                    <a:pt x="15425" y="17107"/>
                  </a:lnTo>
                  <a:lnTo>
                    <a:pt x="15522" y="16799"/>
                  </a:lnTo>
                  <a:lnTo>
                    <a:pt x="15565" y="16615"/>
                  </a:lnTo>
                  <a:lnTo>
                    <a:pt x="15543" y="16553"/>
                  </a:lnTo>
                  <a:lnTo>
                    <a:pt x="15419" y="16553"/>
                  </a:lnTo>
                  <a:lnTo>
                    <a:pt x="15185" y="16492"/>
                  </a:lnTo>
                  <a:lnTo>
                    <a:pt x="14993" y="16246"/>
                  </a:lnTo>
                  <a:lnTo>
                    <a:pt x="14863" y="16123"/>
                  </a:lnTo>
                  <a:lnTo>
                    <a:pt x="14800" y="16123"/>
                  </a:lnTo>
                  <a:lnTo>
                    <a:pt x="14741" y="16061"/>
                  </a:lnTo>
                  <a:lnTo>
                    <a:pt x="14535" y="15999"/>
                  </a:lnTo>
                  <a:lnTo>
                    <a:pt x="14183" y="15874"/>
                  </a:lnTo>
                  <a:lnTo>
                    <a:pt x="14350" y="15743"/>
                  </a:lnTo>
                  <a:lnTo>
                    <a:pt x="14358" y="15753"/>
                  </a:lnTo>
                  <a:lnTo>
                    <a:pt x="19681" y="15753"/>
                  </a:lnTo>
                  <a:lnTo>
                    <a:pt x="19726" y="15815"/>
                  </a:lnTo>
                  <a:lnTo>
                    <a:pt x="19796" y="15874"/>
                  </a:lnTo>
                  <a:lnTo>
                    <a:pt x="19844" y="15938"/>
                  </a:lnTo>
                  <a:lnTo>
                    <a:pt x="19950" y="16183"/>
                  </a:lnTo>
                  <a:lnTo>
                    <a:pt x="19988" y="16307"/>
                  </a:lnTo>
                  <a:lnTo>
                    <a:pt x="19956" y="16430"/>
                  </a:lnTo>
                  <a:lnTo>
                    <a:pt x="19916" y="16615"/>
                  </a:lnTo>
                  <a:lnTo>
                    <a:pt x="19916" y="16799"/>
                  </a:lnTo>
                  <a:lnTo>
                    <a:pt x="19994" y="16923"/>
                  </a:lnTo>
                  <a:lnTo>
                    <a:pt x="20302" y="17292"/>
                  </a:lnTo>
                  <a:lnTo>
                    <a:pt x="20246" y="17538"/>
                  </a:lnTo>
                  <a:lnTo>
                    <a:pt x="20224" y="17538"/>
                  </a:lnTo>
                  <a:lnTo>
                    <a:pt x="20022" y="17600"/>
                  </a:lnTo>
                  <a:lnTo>
                    <a:pt x="19974" y="17600"/>
                  </a:lnTo>
                  <a:lnTo>
                    <a:pt x="19980" y="17723"/>
                  </a:lnTo>
                  <a:lnTo>
                    <a:pt x="19980" y="17723"/>
                  </a:lnTo>
                </a:path>
                <a:path w="21600" h="21600">
                  <a:moveTo>
                    <a:pt x="1665" y="17846"/>
                  </a:moveTo>
                  <a:lnTo>
                    <a:pt x="1665" y="17538"/>
                  </a:lnTo>
                  <a:lnTo>
                    <a:pt x="1681" y="17353"/>
                  </a:lnTo>
                  <a:lnTo>
                    <a:pt x="1745" y="17230"/>
                  </a:lnTo>
                  <a:lnTo>
                    <a:pt x="1761" y="17230"/>
                  </a:lnTo>
                  <a:lnTo>
                    <a:pt x="1761" y="17107"/>
                  </a:lnTo>
                  <a:lnTo>
                    <a:pt x="1747" y="16983"/>
                  </a:lnTo>
                  <a:lnTo>
                    <a:pt x="1694" y="16799"/>
                  </a:lnTo>
                  <a:lnTo>
                    <a:pt x="1660" y="16674"/>
                  </a:lnTo>
                  <a:lnTo>
                    <a:pt x="1625" y="16553"/>
                  </a:lnTo>
                  <a:lnTo>
                    <a:pt x="1705" y="16553"/>
                  </a:lnTo>
                  <a:lnTo>
                    <a:pt x="1681" y="16492"/>
                  </a:lnTo>
                  <a:lnTo>
                    <a:pt x="5786" y="16492"/>
                  </a:lnTo>
                  <a:lnTo>
                    <a:pt x="5978" y="16738"/>
                  </a:lnTo>
                  <a:lnTo>
                    <a:pt x="5926" y="17107"/>
                  </a:lnTo>
                  <a:lnTo>
                    <a:pt x="5908" y="17353"/>
                  </a:lnTo>
                  <a:lnTo>
                    <a:pt x="5915" y="17600"/>
                  </a:lnTo>
                  <a:lnTo>
                    <a:pt x="1833" y="17600"/>
                  </a:lnTo>
                  <a:lnTo>
                    <a:pt x="1761" y="17661"/>
                  </a:lnTo>
                  <a:lnTo>
                    <a:pt x="1761" y="17829"/>
                  </a:lnTo>
                  <a:lnTo>
                    <a:pt x="1665" y="17846"/>
                  </a:lnTo>
                  <a:lnTo>
                    <a:pt x="1665" y="17846"/>
                  </a:lnTo>
                </a:path>
                <a:path w="21600" h="21600">
                  <a:moveTo>
                    <a:pt x="19980" y="17723"/>
                  </a:moveTo>
                  <a:lnTo>
                    <a:pt x="19974" y="17600"/>
                  </a:lnTo>
                  <a:lnTo>
                    <a:pt x="20022" y="17600"/>
                  </a:lnTo>
                  <a:lnTo>
                    <a:pt x="20224" y="17538"/>
                  </a:lnTo>
                  <a:lnTo>
                    <a:pt x="20232" y="17547"/>
                  </a:lnTo>
                  <a:lnTo>
                    <a:pt x="19980" y="17723"/>
                  </a:lnTo>
                  <a:lnTo>
                    <a:pt x="19980" y="17723"/>
                  </a:lnTo>
                </a:path>
                <a:path w="21600" h="21600">
                  <a:moveTo>
                    <a:pt x="20232" y="17547"/>
                  </a:moveTo>
                  <a:lnTo>
                    <a:pt x="20224" y="17538"/>
                  </a:lnTo>
                  <a:lnTo>
                    <a:pt x="20246" y="17538"/>
                  </a:lnTo>
                  <a:lnTo>
                    <a:pt x="20232" y="17547"/>
                  </a:lnTo>
                  <a:lnTo>
                    <a:pt x="20232" y="17547"/>
                  </a:lnTo>
                </a:path>
                <a:path w="21600" h="21600">
                  <a:moveTo>
                    <a:pt x="20522" y="18276"/>
                  </a:moveTo>
                  <a:lnTo>
                    <a:pt x="16284" y="18276"/>
                  </a:lnTo>
                  <a:lnTo>
                    <a:pt x="16225" y="18255"/>
                  </a:lnTo>
                  <a:lnTo>
                    <a:pt x="16182" y="18214"/>
                  </a:lnTo>
                  <a:lnTo>
                    <a:pt x="15994" y="18153"/>
                  </a:lnTo>
                  <a:lnTo>
                    <a:pt x="15813" y="18030"/>
                  </a:lnTo>
                  <a:lnTo>
                    <a:pt x="15861" y="17907"/>
                  </a:lnTo>
                  <a:lnTo>
                    <a:pt x="16139" y="17723"/>
                  </a:lnTo>
                  <a:lnTo>
                    <a:pt x="19980" y="17723"/>
                  </a:lnTo>
                  <a:lnTo>
                    <a:pt x="20232" y="17547"/>
                  </a:lnTo>
                  <a:lnTo>
                    <a:pt x="20331" y="17661"/>
                  </a:lnTo>
                  <a:lnTo>
                    <a:pt x="20437" y="17907"/>
                  </a:lnTo>
                  <a:lnTo>
                    <a:pt x="20501" y="18092"/>
                  </a:lnTo>
                  <a:lnTo>
                    <a:pt x="20519" y="18172"/>
                  </a:lnTo>
                  <a:lnTo>
                    <a:pt x="20522" y="18276"/>
                  </a:lnTo>
                  <a:lnTo>
                    <a:pt x="20522" y="18276"/>
                  </a:lnTo>
                </a:path>
                <a:path w="21600" h="21600">
                  <a:moveTo>
                    <a:pt x="1761" y="17829"/>
                  </a:moveTo>
                  <a:lnTo>
                    <a:pt x="1761" y="17661"/>
                  </a:lnTo>
                  <a:lnTo>
                    <a:pt x="1833" y="17600"/>
                  </a:lnTo>
                  <a:lnTo>
                    <a:pt x="2120" y="17723"/>
                  </a:lnTo>
                  <a:lnTo>
                    <a:pt x="2016" y="17783"/>
                  </a:lnTo>
                  <a:lnTo>
                    <a:pt x="1761" y="17829"/>
                  </a:lnTo>
                  <a:lnTo>
                    <a:pt x="1761" y="17829"/>
                  </a:lnTo>
                </a:path>
                <a:path w="21600" h="21600">
                  <a:moveTo>
                    <a:pt x="1817" y="18172"/>
                  </a:moveTo>
                  <a:lnTo>
                    <a:pt x="1777" y="18092"/>
                  </a:lnTo>
                  <a:lnTo>
                    <a:pt x="1761" y="18030"/>
                  </a:lnTo>
                  <a:lnTo>
                    <a:pt x="1761" y="17829"/>
                  </a:lnTo>
                  <a:lnTo>
                    <a:pt x="2016" y="17783"/>
                  </a:lnTo>
                  <a:lnTo>
                    <a:pt x="2120" y="17723"/>
                  </a:lnTo>
                  <a:lnTo>
                    <a:pt x="1833" y="17600"/>
                  </a:lnTo>
                  <a:lnTo>
                    <a:pt x="5915" y="17600"/>
                  </a:lnTo>
                  <a:lnTo>
                    <a:pt x="5926" y="17783"/>
                  </a:lnTo>
                  <a:lnTo>
                    <a:pt x="5995" y="18030"/>
                  </a:lnTo>
                  <a:lnTo>
                    <a:pt x="6020" y="18092"/>
                  </a:lnTo>
                  <a:lnTo>
                    <a:pt x="1982" y="18092"/>
                  </a:lnTo>
                  <a:lnTo>
                    <a:pt x="1842" y="18153"/>
                  </a:lnTo>
                  <a:lnTo>
                    <a:pt x="1817" y="18172"/>
                  </a:lnTo>
                  <a:lnTo>
                    <a:pt x="1817" y="18172"/>
                  </a:lnTo>
                </a:path>
                <a:path w="21600" h="21600">
                  <a:moveTo>
                    <a:pt x="2109" y="18276"/>
                  </a:moveTo>
                  <a:lnTo>
                    <a:pt x="1857" y="18276"/>
                  </a:lnTo>
                  <a:lnTo>
                    <a:pt x="1841" y="18214"/>
                  </a:lnTo>
                  <a:lnTo>
                    <a:pt x="1817" y="18172"/>
                  </a:lnTo>
                  <a:lnTo>
                    <a:pt x="1842" y="18153"/>
                  </a:lnTo>
                  <a:lnTo>
                    <a:pt x="1982" y="18092"/>
                  </a:lnTo>
                  <a:lnTo>
                    <a:pt x="2036" y="18153"/>
                  </a:lnTo>
                  <a:lnTo>
                    <a:pt x="2109" y="18276"/>
                  </a:lnTo>
                  <a:lnTo>
                    <a:pt x="2109" y="18276"/>
                  </a:lnTo>
                </a:path>
                <a:path w="21600" h="21600">
                  <a:moveTo>
                    <a:pt x="5951" y="18398"/>
                  </a:moveTo>
                  <a:lnTo>
                    <a:pt x="5903" y="18398"/>
                  </a:lnTo>
                  <a:lnTo>
                    <a:pt x="6052" y="18276"/>
                  </a:lnTo>
                  <a:lnTo>
                    <a:pt x="2109" y="18276"/>
                  </a:lnTo>
                  <a:lnTo>
                    <a:pt x="2036" y="18153"/>
                  </a:lnTo>
                  <a:lnTo>
                    <a:pt x="1982" y="18092"/>
                  </a:lnTo>
                  <a:lnTo>
                    <a:pt x="6020" y="18092"/>
                  </a:lnTo>
                  <a:lnTo>
                    <a:pt x="6121" y="18338"/>
                  </a:lnTo>
                  <a:lnTo>
                    <a:pt x="5951" y="18398"/>
                  </a:lnTo>
                  <a:lnTo>
                    <a:pt x="5951" y="18398"/>
                  </a:lnTo>
                </a:path>
                <a:path w="21600" h="21600">
                  <a:moveTo>
                    <a:pt x="4129" y="20923"/>
                  </a:moveTo>
                  <a:lnTo>
                    <a:pt x="3599" y="20923"/>
                  </a:lnTo>
                  <a:lnTo>
                    <a:pt x="3445" y="20860"/>
                  </a:lnTo>
                  <a:lnTo>
                    <a:pt x="3253" y="20738"/>
                  </a:lnTo>
                  <a:lnTo>
                    <a:pt x="3091" y="20676"/>
                  </a:lnTo>
                  <a:lnTo>
                    <a:pt x="2868" y="20676"/>
                  </a:lnTo>
                  <a:lnTo>
                    <a:pt x="2737" y="20429"/>
                  </a:lnTo>
                  <a:lnTo>
                    <a:pt x="2655" y="20245"/>
                  </a:lnTo>
                  <a:lnTo>
                    <a:pt x="2619" y="20184"/>
                  </a:lnTo>
                  <a:lnTo>
                    <a:pt x="2587" y="20123"/>
                  </a:lnTo>
                  <a:lnTo>
                    <a:pt x="2444" y="20123"/>
                  </a:lnTo>
                  <a:lnTo>
                    <a:pt x="2194" y="20061"/>
                  </a:lnTo>
                  <a:lnTo>
                    <a:pt x="2144" y="19753"/>
                  </a:lnTo>
                  <a:lnTo>
                    <a:pt x="2083" y="19569"/>
                  </a:lnTo>
                  <a:lnTo>
                    <a:pt x="2008" y="19569"/>
                  </a:lnTo>
                  <a:lnTo>
                    <a:pt x="1939" y="19507"/>
                  </a:lnTo>
                  <a:lnTo>
                    <a:pt x="1790" y="19384"/>
                  </a:lnTo>
                  <a:lnTo>
                    <a:pt x="1559" y="19138"/>
                  </a:lnTo>
                  <a:lnTo>
                    <a:pt x="1762" y="19014"/>
                  </a:lnTo>
                  <a:lnTo>
                    <a:pt x="1561" y="19014"/>
                  </a:lnTo>
                  <a:lnTo>
                    <a:pt x="1503" y="18892"/>
                  </a:lnTo>
                  <a:lnTo>
                    <a:pt x="1503" y="18523"/>
                  </a:lnTo>
                  <a:lnTo>
                    <a:pt x="1555" y="18398"/>
                  </a:lnTo>
                  <a:lnTo>
                    <a:pt x="1758" y="18214"/>
                  </a:lnTo>
                  <a:lnTo>
                    <a:pt x="1817" y="18172"/>
                  </a:lnTo>
                  <a:lnTo>
                    <a:pt x="1841" y="18214"/>
                  </a:lnTo>
                  <a:lnTo>
                    <a:pt x="1857" y="18276"/>
                  </a:lnTo>
                  <a:lnTo>
                    <a:pt x="6052" y="18276"/>
                  </a:lnTo>
                  <a:lnTo>
                    <a:pt x="5903" y="18398"/>
                  </a:lnTo>
                  <a:lnTo>
                    <a:pt x="6294" y="18398"/>
                  </a:lnTo>
                  <a:lnTo>
                    <a:pt x="6353" y="18461"/>
                  </a:lnTo>
                  <a:lnTo>
                    <a:pt x="6417" y="18523"/>
                  </a:lnTo>
                  <a:lnTo>
                    <a:pt x="6426" y="18584"/>
                  </a:lnTo>
                  <a:lnTo>
                    <a:pt x="6443" y="18707"/>
                  </a:lnTo>
                  <a:lnTo>
                    <a:pt x="6549" y="18830"/>
                  </a:lnTo>
                  <a:lnTo>
                    <a:pt x="6749" y="19076"/>
                  </a:lnTo>
                  <a:lnTo>
                    <a:pt x="6257" y="19323"/>
                  </a:lnTo>
                  <a:lnTo>
                    <a:pt x="5974" y="19569"/>
                  </a:lnTo>
                  <a:lnTo>
                    <a:pt x="5824" y="20000"/>
                  </a:lnTo>
                  <a:lnTo>
                    <a:pt x="5616" y="20245"/>
                  </a:lnTo>
                  <a:lnTo>
                    <a:pt x="5273" y="20614"/>
                  </a:lnTo>
                  <a:lnTo>
                    <a:pt x="4727" y="20614"/>
                  </a:lnTo>
                  <a:lnTo>
                    <a:pt x="4373" y="20860"/>
                  </a:lnTo>
                  <a:lnTo>
                    <a:pt x="4129" y="20923"/>
                  </a:lnTo>
                  <a:lnTo>
                    <a:pt x="4129" y="20923"/>
                  </a:lnTo>
                </a:path>
                <a:path w="21600" h="21600">
                  <a:moveTo>
                    <a:pt x="15704" y="19813"/>
                  </a:moveTo>
                  <a:lnTo>
                    <a:pt x="16091" y="19261"/>
                  </a:lnTo>
                  <a:lnTo>
                    <a:pt x="16297" y="18953"/>
                  </a:lnTo>
                  <a:lnTo>
                    <a:pt x="16350" y="18892"/>
                  </a:lnTo>
                  <a:lnTo>
                    <a:pt x="16252" y="18892"/>
                  </a:lnTo>
                  <a:lnTo>
                    <a:pt x="16035" y="18830"/>
                  </a:lnTo>
                  <a:lnTo>
                    <a:pt x="16035" y="18461"/>
                  </a:lnTo>
                  <a:lnTo>
                    <a:pt x="16117" y="18214"/>
                  </a:lnTo>
                  <a:lnTo>
                    <a:pt x="16225" y="18255"/>
                  </a:lnTo>
                  <a:lnTo>
                    <a:pt x="16249" y="18276"/>
                  </a:lnTo>
                  <a:lnTo>
                    <a:pt x="20522" y="18276"/>
                  </a:lnTo>
                  <a:lnTo>
                    <a:pt x="20512" y="18398"/>
                  </a:lnTo>
                  <a:lnTo>
                    <a:pt x="20512" y="18584"/>
                  </a:lnTo>
                  <a:lnTo>
                    <a:pt x="20560" y="18707"/>
                  </a:lnTo>
                  <a:lnTo>
                    <a:pt x="20609" y="18769"/>
                  </a:lnTo>
                  <a:lnTo>
                    <a:pt x="20748" y="18892"/>
                  </a:lnTo>
                  <a:lnTo>
                    <a:pt x="20782" y="19076"/>
                  </a:lnTo>
                  <a:lnTo>
                    <a:pt x="20782" y="19384"/>
                  </a:lnTo>
                  <a:lnTo>
                    <a:pt x="16659" y="19384"/>
                  </a:lnTo>
                  <a:lnTo>
                    <a:pt x="16375" y="19507"/>
                  </a:lnTo>
                  <a:lnTo>
                    <a:pt x="15704" y="19813"/>
                  </a:lnTo>
                  <a:lnTo>
                    <a:pt x="15704" y="19813"/>
                  </a:lnTo>
                </a:path>
                <a:path w="21600" h="21600">
                  <a:moveTo>
                    <a:pt x="16284" y="18276"/>
                  </a:moveTo>
                  <a:lnTo>
                    <a:pt x="16249" y="18276"/>
                  </a:lnTo>
                  <a:lnTo>
                    <a:pt x="16225" y="18255"/>
                  </a:lnTo>
                  <a:lnTo>
                    <a:pt x="16284" y="18276"/>
                  </a:lnTo>
                  <a:lnTo>
                    <a:pt x="16284" y="18276"/>
                  </a:lnTo>
                </a:path>
                <a:path w="21600" h="21600">
                  <a:moveTo>
                    <a:pt x="6294" y="18398"/>
                  </a:moveTo>
                  <a:lnTo>
                    <a:pt x="5951" y="18398"/>
                  </a:lnTo>
                  <a:lnTo>
                    <a:pt x="6121" y="18338"/>
                  </a:lnTo>
                  <a:lnTo>
                    <a:pt x="6097" y="18276"/>
                  </a:lnTo>
                  <a:lnTo>
                    <a:pt x="6139" y="18276"/>
                  </a:lnTo>
                  <a:lnTo>
                    <a:pt x="6236" y="18338"/>
                  </a:lnTo>
                  <a:lnTo>
                    <a:pt x="6294" y="18398"/>
                  </a:lnTo>
                  <a:lnTo>
                    <a:pt x="6294" y="18398"/>
                  </a:lnTo>
                </a:path>
                <a:path w="21600" h="21600">
                  <a:moveTo>
                    <a:pt x="16537" y="19463"/>
                  </a:moveTo>
                  <a:lnTo>
                    <a:pt x="16659" y="19384"/>
                  </a:lnTo>
                  <a:lnTo>
                    <a:pt x="16803" y="19384"/>
                  </a:lnTo>
                  <a:lnTo>
                    <a:pt x="16537" y="19463"/>
                  </a:lnTo>
                  <a:lnTo>
                    <a:pt x="16537" y="19463"/>
                  </a:lnTo>
                </a:path>
                <a:path w="21600" h="21600">
                  <a:moveTo>
                    <a:pt x="16548" y="19507"/>
                  </a:moveTo>
                  <a:lnTo>
                    <a:pt x="16468" y="19507"/>
                  </a:lnTo>
                  <a:lnTo>
                    <a:pt x="16537" y="19463"/>
                  </a:lnTo>
                  <a:lnTo>
                    <a:pt x="16803" y="19384"/>
                  </a:lnTo>
                  <a:lnTo>
                    <a:pt x="16548" y="19507"/>
                  </a:lnTo>
                  <a:lnTo>
                    <a:pt x="16548" y="19507"/>
                  </a:lnTo>
                </a:path>
                <a:path w="21600" h="21600">
                  <a:moveTo>
                    <a:pt x="20782" y="19507"/>
                  </a:moveTo>
                  <a:lnTo>
                    <a:pt x="16548" y="19507"/>
                  </a:lnTo>
                  <a:lnTo>
                    <a:pt x="16803" y="19384"/>
                  </a:lnTo>
                  <a:lnTo>
                    <a:pt x="20782" y="19384"/>
                  </a:lnTo>
                  <a:lnTo>
                    <a:pt x="20782" y="19507"/>
                  </a:lnTo>
                  <a:lnTo>
                    <a:pt x="20782" y="19507"/>
                  </a:lnTo>
                </a:path>
                <a:path w="21600" h="21600">
                  <a:moveTo>
                    <a:pt x="19074" y="21538"/>
                  </a:moveTo>
                  <a:lnTo>
                    <a:pt x="17396" y="21538"/>
                  </a:lnTo>
                  <a:lnTo>
                    <a:pt x="17291" y="21292"/>
                  </a:lnTo>
                  <a:lnTo>
                    <a:pt x="17203" y="21169"/>
                  </a:lnTo>
                  <a:lnTo>
                    <a:pt x="17069" y="21107"/>
                  </a:lnTo>
                  <a:lnTo>
                    <a:pt x="16992" y="20984"/>
                  </a:lnTo>
                  <a:lnTo>
                    <a:pt x="16810" y="20800"/>
                  </a:lnTo>
                  <a:lnTo>
                    <a:pt x="16722" y="20738"/>
                  </a:lnTo>
                  <a:lnTo>
                    <a:pt x="16635" y="20614"/>
                  </a:lnTo>
                  <a:lnTo>
                    <a:pt x="16555" y="20492"/>
                  </a:lnTo>
                  <a:lnTo>
                    <a:pt x="16516" y="20307"/>
                  </a:lnTo>
                  <a:lnTo>
                    <a:pt x="16516" y="20000"/>
                  </a:lnTo>
                  <a:lnTo>
                    <a:pt x="16460" y="19938"/>
                  </a:lnTo>
                  <a:lnTo>
                    <a:pt x="16236" y="19629"/>
                  </a:lnTo>
                  <a:lnTo>
                    <a:pt x="16388" y="19507"/>
                  </a:lnTo>
                  <a:lnTo>
                    <a:pt x="16537" y="19463"/>
                  </a:lnTo>
                  <a:lnTo>
                    <a:pt x="16468" y="19507"/>
                  </a:lnTo>
                  <a:lnTo>
                    <a:pt x="20782" y="19507"/>
                  </a:lnTo>
                  <a:lnTo>
                    <a:pt x="20782" y="19692"/>
                  </a:lnTo>
                  <a:lnTo>
                    <a:pt x="20699" y="19938"/>
                  </a:lnTo>
                  <a:lnTo>
                    <a:pt x="20368" y="20369"/>
                  </a:lnTo>
                  <a:lnTo>
                    <a:pt x="20168" y="20614"/>
                  </a:lnTo>
                  <a:lnTo>
                    <a:pt x="19940" y="20923"/>
                  </a:lnTo>
                  <a:lnTo>
                    <a:pt x="19646" y="20984"/>
                  </a:lnTo>
                  <a:lnTo>
                    <a:pt x="19448" y="20984"/>
                  </a:lnTo>
                  <a:lnTo>
                    <a:pt x="19346" y="21044"/>
                  </a:lnTo>
                  <a:lnTo>
                    <a:pt x="19251" y="21107"/>
                  </a:lnTo>
                  <a:lnTo>
                    <a:pt x="19160" y="21228"/>
                  </a:lnTo>
                  <a:lnTo>
                    <a:pt x="19074" y="21538"/>
                  </a:lnTo>
                  <a:lnTo>
                    <a:pt x="19074" y="21538"/>
                  </a:lnTo>
                </a:path>
                <a:path w="21600" h="21600">
                  <a:moveTo>
                    <a:pt x="18226" y="21600"/>
                  </a:moveTo>
                  <a:lnTo>
                    <a:pt x="17810" y="21538"/>
                  </a:lnTo>
                  <a:lnTo>
                    <a:pt x="18648" y="21538"/>
                  </a:lnTo>
                  <a:lnTo>
                    <a:pt x="18226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6" name="曲线"/>
            <p:cNvSpPr>
              <a:spLocks/>
            </p:cNvSpPr>
            <p:nvPr/>
          </p:nvSpPr>
          <p:spPr>
            <a:xfrm rot="0">
              <a:off x="1689100" y="259079"/>
              <a:ext cx="3810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7" name="曲线"/>
            <p:cNvSpPr>
              <a:spLocks/>
            </p:cNvSpPr>
            <p:nvPr/>
          </p:nvSpPr>
          <p:spPr>
            <a:xfrm rot="0">
              <a:off x="1727751" y="412124"/>
              <a:ext cx="334642" cy="4533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249" y="605"/>
                  </a:moveTo>
                  <a:lnTo>
                    <a:pt x="10270" y="605"/>
                  </a:lnTo>
                  <a:lnTo>
                    <a:pt x="10317" y="544"/>
                  </a:lnTo>
                  <a:lnTo>
                    <a:pt x="14576" y="544"/>
                  </a:lnTo>
                  <a:lnTo>
                    <a:pt x="15139" y="422"/>
                  </a:lnTo>
                  <a:lnTo>
                    <a:pt x="15474" y="422"/>
                  </a:lnTo>
                  <a:lnTo>
                    <a:pt x="15614" y="300"/>
                  </a:lnTo>
                  <a:lnTo>
                    <a:pt x="15835" y="242"/>
                  </a:lnTo>
                  <a:lnTo>
                    <a:pt x="18426" y="242"/>
                  </a:lnTo>
                  <a:lnTo>
                    <a:pt x="18787" y="120"/>
                  </a:lnTo>
                  <a:lnTo>
                    <a:pt x="19212" y="0"/>
                  </a:lnTo>
                  <a:lnTo>
                    <a:pt x="19445" y="60"/>
                  </a:lnTo>
                  <a:lnTo>
                    <a:pt x="19664" y="120"/>
                  </a:lnTo>
                  <a:lnTo>
                    <a:pt x="19864" y="179"/>
                  </a:lnTo>
                  <a:lnTo>
                    <a:pt x="20073" y="179"/>
                  </a:lnTo>
                  <a:lnTo>
                    <a:pt x="20083" y="300"/>
                  </a:lnTo>
                  <a:lnTo>
                    <a:pt x="19893" y="483"/>
                  </a:lnTo>
                  <a:lnTo>
                    <a:pt x="21219" y="483"/>
                  </a:lnTo>
                  <a:lnTo>
                    <a:pt x="21249" y="605"/>
                  </a:lnTo>
                  <a:lnTo>
                    <a:pt x="21249" y="605"/>
                  </a:lnTo>
                </a:path>
                <a:path w="21600" h="21600">
                  <a:moveTo>
                    <a:pt x="4721" y="605"/>
                  </a:moveTo>
                  <a:lnTo>
                    <a:pt x="1768" y="605"/>
                  </a:lnTo>
                  <a:lnTo>
                    <a:pt x="1683" y="544"/>
                  </a:lnTo>
                  <a:lnTo>
                    <a:pt x="1789" y="422"/>
                  </a:lnTo>
                  <a:lnTo>
                    <a:pt x="1987" y="363"/>
                  </a:lnTo>
                  <a:lnTo>
                    <a:pt x="2576" y="120"/>
                  </a:lnTo>
                  <a:lnTo>
                    <a:pt x="2792" y="60"/>
                  </a:lnTo>
                  <a:lnTo>
                    <a:pt x="3422" y="60"/>
                  </a:lnTo>
                  <a:lnTo>
                    <a:pt x="4768" y="544"/>
                  </a:lnTo>
                  <a:lnTo>
                    <a:pt x="4795" y="544"/>
                  </a:lnTo>
                  <a:lnTo>
                    <a:pt x="4721" y="605"/>
                  </a:lnTo>
                  <a:lnTo>
                    <a:pt x="4721" y="605"/>
                  </a:lnTo>
                </a:path>
                <a:path w="21600" h="21600">
                  <a:moveTo>
                    <a:pt x="17825" y="242"/>
                  </a:moveTo>
                  <a:lnTo>
                    <a:pt x="16445" y="242"/>
                  </a:lnTo>
                  <a:lnTo>
                    <a:pt x="16728" y="179"/>
                  </a:lnTo>
                  <a:lnTo>
                    <a:pt x="16994" y="60"/>
                  </a:lnTo>
                  <a:lnTo>
                    <a:pt x="17447" y="179"/>
                  </a:lnTo>
                  <a:lnTo>
                    <a:pt x="17825" y="242"/>
                  </a:lnTo>
                  <a:lnTo>
                    <a:pt x="17825" y="242"/>
                  </a:lnTo>
                </a:path>
                <a:path w="21600" h="21600">
                  <a:moveTo>
                    <a:pt x="21219" y="483"/>
                  </a:moveTo>
                  <a:lnTo>
                    <a:pt x="19893" y="483"/>
                  </a:lnTo>
                  <a:lnTo>
                    <a:pt x="20132" y="300"/>
                  </a:lnTo>
                  <a:lnTo>
                    <a:pt x="20319" y="242"/>
                  </a:lnTo>
                  <a:lnTo>
                    <a:pt x="20455" y="300"/>
                  </a:lnTo>
                  <a:lnTo>
                    <a:pt x="20594" y="363"/>
                  </a:lnTo>
                  <a:lnTo>
                    <a:pt x="20850" y="422"/>
                  </a:lnTo>
                  <a:lnTo>
                    <a:pt x="21219" y="483"/>
                  </a:lnTo>
                  <a:lnTo>
                    <a:pt x="21219" y="483"/>
                  </a:lnTo>
                </a:path>
                <a:path w="21600" h="21600">
                  <a:moveTo>
                    <a:pt x="12474" y="544"/>
                  </a:moveTo>
                  <a:lnTo>
                    <a:pt x="10367" y="544"/>
                  </a:lnTo>
                  <a:lnTo>
                    <a:pt x="10503" y="483"/>
                  </a:lnTo>
                  <a:lnTo>
                    <a:pt x="10722" y="422"/>
                  </a:lnTo>
                  <a:lnTo>
                    <a:pt x="11036" y="483"/>
                  </a:lnTo>
                  <a:lnTo>
                    <a:pt x="12160" y="483"/>
                  </a:lnTo>
                  <a:lnTo>
                    <a:pt x="12474" y="544"/>
                  </a:lnTo>
                  <a:lnTo>
                    <a:pt x="12474" y="544"/>
                  </a:lnTo>
                </a:path>
                <a:path w="21600" h="21600">
                  <a:moveTo>
                    <a:pt x="13994" y="544"/>
                  </a:moveTo>
                  <a:lnTo>
                    <a:pt x="12702" y="544"/>
                  </a:lnTo>
                  <a:lnTo>
                    <a:pt x="12996" y="422"/>
                  </a:lnTo>
                  <a:lnTo>
                    <a:pt x="13822" y="422"/>
                  </a:lnTo>
                  <a:lnTo>
                    <a:pt x="13994" y="544"/>
                  </a:lnTo>
                  <a:lnTo>
                    <a:pt x="13994" y="544"/>
                  </a:lnTo>
                </a:path>
                <a:path w="21600" h="21600">
                  <a:moveTo>
                    <a:pt x="45" y="16759"/>
                  </a:moveTo>
                  <a:lnTo>
                    <a:pt x="474" y="16275"/>
                  </a:lnTo>
                  <a:lnTo>
                    <a:pt x="698" y="15973"/>
                  </a:lnTo>
                  <a:lnTo>
                    <a:pt x="734" y="15610"/>
                  </a:lnTo>
                  <a:lnTo>
                    <a:pt x="745" y="15489"/>
                  </a:lnTo>
                  <a:lnTo>
                    <a:pt x="745" y="15246"/>
                  </a:lnTo>
                  <a:lnTo>
                    <a:pt x="708" y="15126"/>
                  </a:lnTo>
                  <a:lnTo>
                    <a:pt x="560" y="14821"/>
                  </a:lnTo>
                  <a:lnTo>
                    <a:pt x="524" y="14702"/>
                  </a:lnTo>
                  <a:lnTo>
                    <a:pt x="524" y="14278"/>
                  </a:lnTo>
                  <a:lnTo>
                    <a:pt x="554" y="14097"/>
                  </a:lnTo>
                  <a:lnTo>
                    <a:pt x="678" y="13734"/>
                  </a:lnTo>
                  <a:lnTo>
                    <a:pt x="708" y="13613"/>
                  </a:lnTo>
                  <a:lnTo>
                    <a:pt x="708" y="13552"/>
                  </a:lnTo>
                  <a:lnTo>
                    <a:pt x="565" y="13371"/>
                  </a:lnTo>
                  <a:lnTo>
                    <a:pt x="548" y="13250"/>
                  </a:lnTo>
                  <a:lnTo>
                    <a:pt x="755" y="13068"/>
                  </a:lnTo>
                  <a:lnTo>
                    <a:pt x="745" y="13068"/>
                  </a:lnTo>
                  <a:lnTo>
                    <a:pt x="745" y="12947"/>
                  </a:lnTo>
                  <a:lnTo>
                    <a:pt x="698" y="12766"/>
                  </a:lnTo>
                  <a:lnTo>
                    <a:pt x="675" y="12645"/>
                  </a:lnTo>
                  <a:lnTo>
                    <a:pt x="578" y="12462"/>
                  </a:lnTo>
                  <a:lnTo>
                    <a:pt x="414" y="12282"/>
                  </a:lnTo>
                  <a:lnTo>
                    <a:pt x="635" y="12040"/>
                  </a:lnTo>
                  <a:lnTo>
                    <a:pt x="745" y="11858"/>
                  </a:lnTo>
                  <a:lnTo>
                    <a:pt x="745" y="11435"/>
                  </a:lnTo>
                  <a:lnTo>
                    <a:pt x="850" y="11193"/>
                  </a:lnTo>
                  <a:lnTo>
                    <a:pt x="1057" y="11072"/>
                  </a:lnTo>
                  <a:lnTo>
                    <a:pt x="1061" y="10951"/>
                  </a:lnTo>
                  <a:lnTo>
                    <a:pt x="1048" y="10829"/>
                  </a:lnTo>
                  <a:lnTo>
                    <a:pt x="937" y="10346"/>
                  </a:lnTo>
                  <a:lnTo>
                    <a:pt x="1002" y="10102"/>
                  </a:lnTo>
                  <a:lnTo>
                    <a:pt x="1185" y="9983"/>
                  </a:lnTo>
                  <a:lnTo>
                    <a:pt x="1063" y="9922"/>
                  </a:lnTo>
                  <a:lnTo>
                    <a:pt x="1002" y="9861"/>
                  </a:lnTo>
                  <a:lnTo>
                    <a:pt x="1008" y="9317"/>
                  </a:lnTo>
                  <a:lnTo>
                    <a:pt x="1026" y="9136"/>
                  </a:lnTo>
                  <a:lnTo>
                    <a:pt x="1034" y="8952"/>
                  </a:lnTo>
                  <a:lnTo>
                    <a:pt x="1013" y="8773"/>
                  </a:lnTo>
                  <a:lnTo>
                    <a:pt x="899" y="8591"/>
                  </a:lnTo>
                  <a:lnTo>
                    <a:pt x="670" y="8349"/>
                  </a:lnTo>
                  <a:lnTo>
                    <a:pt x="929" y="8167"/>
                  </a:lnTo>
                  <a:lnTo>
                    <a:pt x="1060" y="8107"/>
                  </a:lnTo>
                  <a:lnTo>
                    <a:pt x="1071" y="7986"/>
                  </a:lnTo>
                  <a:lnTo>
                    <a:pt x="1054" y="7865"/>
                  </a:lnTo>
                  <a:lnTo>
                    <a:pt x="969" y="7563"/>
                  </a:lnTo>
                  <a:lnTo>
                    <a:pt x="920" y="7441"/>
                  </a:lnTo>
                  <a:lnTo>
                    <a:pt x="810" y="7078"/>
                  </a:lnTo>
                  <a:lnTo>
                    <a:pt x="782" y="6896"/>
                  </a:lnTo>
                  <a:lnTo>
                    <a:pt x="782" y="6714"/>
                  </a:lnTo>
                  <a:lnTo>
                    <a:pt x="929" y="6655"/>
                  </a:lnTo>
                  <a:lnTo>
                    <a:pt x="817" y="6655"/>
                  </a:lnTo>
                  <a:lnTo>
                    <a:pt x="782" y="6592"/>
                  </a:lnTo>
                  <a:lnTo>
                    <a:pt x="782" y="6290"/>
                  </a:lnTo>
                  <a:lnTo>
                    <a:pt x="799" y="6171"/>
                  </a:lnTo>
                  <a:lnTo>
                    <a:pt x="872" y="5929"/>
                  </a:lnTo>
                  <a:lnTo>
                    <a:pt x="891" y="5808"/>
                  </a:lnTo>
                  <a:lnTo>
                    <a:pt x="891" y="5686"/>
                  </a:lnTo>
                  <a:lnTo>
                    <a:pt x="868" y="5564"/>
                  </a:lnTo>
                  <a:lnTo>
                    <a:pt x="769" y="5384"/>
                  </a:lnTo>
                  <a:lnTo>
                    <a:pt x="745" y="5203"/>
                  </a:lnTo>
                  <a:lnTo>
                    <a:pt x="745" y="4778"/>
                  </a:lnTo>
                  <a:lnTo>
                    <a:pt x="802" y="4476"/>
                  </a:lnTo>
                  <a:lnTo>
                    <a:pt x="920" y="4235"/>
                  </a:lnTo>
                  <a:lnTo>
                    <a:pt x="1041" y="3932"/>
                  </a:lnTo>
                  <a:lnTo>
                    <a:pt x="1013" y="3690"/>
                  </a:lnTo>
                  <a:lnTo>
                    <a:pt x="836" y="3447"/>
                  </a:lnTo>
                  <a:lnTo>
                    <a:pt x="891" y="3145"/>
                  </a:lnTo>
                  <a:lnTo>
                    <a:pt x="971" y="2904"/>
                  </a:lnTo>
                  <a:lnTo>
                    <a:pt x="1076" y="2843"/>
                  </a:lnTo>
                  <a:lnTo>
                    <a:pt x="1002" y="2662"/>
                  </a:lnTo>
                  <a:lnTo>
                    <a:pt x="987" y="2479"/>
                  </a:lnTo>
                  <a:lnTo>
                    <a:pt x="981" y="2297"/>
                  </a:lnTo>
                  <a:lnTo>
                    <a:pt x="1026" y="1631"/>
                  </a:lnTo>
                  <a:lnTo>
                    <a:pt x="1089" y="1210"/>
                  </a:lnTo>
                  <a:lnTo>
                    <a:pt x="1185" y="785"/>
                  </a:lnTo>
                  <a:lnTo>
                    <a:pt x="1376" y="663"/>
                  </a:lnTo>
                  <a:lnTo>
                    <a:pt x="1528" y="605"/>
                  </a:lnTo>
                  <a:lnTo>
                    <a:pt x="4721" y="605"/>
                  </a:lnTo>
                  <a:lnTo>
                    <a:pt x="5046" y="483"/>
                  </a:lnTo>
                  <a:lnTo>
                    <a:pt x="5333" y="544"/>
                  </a:lnTo>
                  <a:lnTo>
                    <a:pt x="5823" y="663"/>
                  </a:lnTo>
                  <a:lnTo>
                    <a:pt x="6042" y="726"/>
                  </a:lnTo>
                  <a:lnTo>
                    <a:pt x="21278" y="726"/>
                  </a:lnTo>
                  <a:lnTo>
                    <a:pt x="21292" y="785"/>
                  </a:lnTo>
                  <a:lnTo>
                    <a:pt x="21332" y="1028"/>
                  </a:lnTo>
                  <a:lnTo>
                    <a:pt x="21350" y="1210"/>
                  </a:lnTo>
                  <a:lnTo>
                    <a:pt x="21435" y="1451"/>
                  </a:lnTo>
                  <a:lnTo>
                    <a:pt x="21533" y="1631"/>
                  </a:lnTo>
                  <a:lnTo>
                    <a:pt x="21185" y="1631"/>
                  </a:lnTo>
                  <a:lnTo>
                    <a:pt x="20755" y="1753"/>
                  </a:lnTo>
                  <a:lnTo>
                    <a:pt x="20641" y="1814"/>
                  </a:lnTo>
                  <a:lnTo>
                    <a:pt x="20628" y="1875"/>
                  </a:lnTo>
                  <a:lnTo>
                    <a:pt x="20876" y="2057"/>
                  </a:lnTo>
                  <a:lnTo>
                    <a:pt x="21292" y="2057"/>
                  </a:lnTo>
                  <a:lnTo>
                    <a:pt x="21292" y="2297"/>
                  </a:lnTo>
                  <a:lnTo>
                    <a:pt x="21193" y="2479"/>
                  </a:lnTo>
                  <a:lnTo>
                    <a:pt x="20801" y="2541"/>
                  </a:lnTo>
                  <a:lnTo>
                    <a:pt x="20719" y="2662"/>
                  </a:lnTo>
                  <a:lnTo>
                    <a:pt x="20743" y="2904"/>
                  </a:lnTo>
                  <a:lnTo>
                    <a:pt x="20010" y="2904"/>
                  </a:lnTo>
                  <a:lnTo>
                    <a:pt x="19835" y="3025"/>
                  </a:lnTo>
                  <a:lnTo>
                    <a:pt x="19675" y="3084"/>
                  </a:lnTo>
                  <a:lnTo>
                    <a:pt x="18590" y="3084"/>
                  </a:lnTo>
                  <a:lnTo>
                    <a:pt x="18558" y="3145"/>
                  </a:lnTo>
                  <a:lnTo>
                    <a:pt x="18546" y="3206"/>
                  </a:lnTo>
                  <a:lnTo>
                    <a:pt x="16642" y="3206"/>
                  </a:lnTo>
                  <a:lnTo>
                    <a:pt x="16589" y="3267"/>
                  </a:lnTo>
                  <a:lnTo>
                    <a:pt x="13301" y="3267"/>
                  </a:lnTo>
                  <a:lnTo>
                    <a:pt x="13301" y="3325"/>
                  </a:lnTo>
                  <a:lnTo>
                    <a:pt x="4734" y="3325"/>
                  </a:lnTo>
                  <a:lnTo>
                    <a:pt x="4721" y="3447"/>
                  </a:lnTo>
                  <a:lnTo>
                    <a:pt x="4806" y="3447"/>
                  </a:lnTo>
                  <a:lnTo>
                    <a:pt x="4975" y="3509"/>
                  </a:lnTo>
                  <a:lnTo>
                    <a:pt x="5052" y="3509"/>
                  </a:lnTo>
                  <a:lnTo>
                    <a:pt x="5052" y="3810"/>
                  </a:lnTo>
                  <a:lnTo>
                    <a:pt x="5019" y="3870"/>
                  </a:lnTo>
                  <a:lnTo>
                    <a:pt x="4950" y="3932"/>
                  </a:lnTo>
                  <a:lnTo>
                    <a:pt x="4891" y="3993"/>
                  </a:lnTo>
                  <a:lnTo>
                    <a:pt x="4942" y="3993"/>
                  </a:lnTo>
                  <a:lnTo>
                    <a:pt x="4960" y="4053"/>
                  </a:lnTo>
                  <a:lnTo>
                    <a:pt x="4997" y="4112"/>
                  </a:lnTo>
                  <a:lnTo>
                    <a:pt x="5236" y="5626"/>
                  </a:lnTo>
                  <a:lnTo>
                    <a:pt x="5132" y="5747"/>
                  </a:lnTo>
                  <a:lnTo>
                    <a:pt x="5116" y="5808"/>
                  </a:lnTo>
                  <a:lnTo>
                    <a:pt x="5191" y="5868"/>
                  </a:lnTo>
                  <a:lnTo>
                    <a:pt x="5270" y="5868"/>
                  </a:lnTo>
                  <a:lnTo>
                    <a:pt x="5310" y="5988"/>
                  </a:lnTo>
                  <a:lnTo>
                    <a:pt x="5310" y="6231"/>
                  </a:lnTo>
                  <a:lnTo>
                    <a:pt x="5298" y="6290"/>
                  </a:lnTo>
                  <a:lnTo>
                    <a:pt x="5249" y="6412"/>
                  </a:lnTo>
                  <a:lnTo>
                    <a:pt x="5236" y="6471"/>
                  </a:lnTo>
                  <a:lnTo>
                    <a:pt x="5298" y="6592"/>
                  </a:lnTo>
                  <a:lnTo>
                    <a:pt x="5310" y="6655"/>
                  </a:lnTo>
                  <a:lnTo>
                    <a:pt x="5310" y="6957"/>
                  </a:lnTo>
                  <a:lnTo>
                    <a:pt x="5236" y="7078"/>
                  </a:lnTo>
                  <a:lnTo>
                    <a:pt x="5126" y="7078"/>
                  </a:lnTo>
                  <a:lnTo>
                    <a:pt x="5126" y="7139"/>
                  </a:lnTo>
                  <a:lnTo>
                    <a:pt x="5146" y="7139"/>
                  </a:lnTo>
                  <a:lnTo>
                    <a:pt x="5218" y="7321"/>
                  </a:lnTo>
                  <a:lnTo>
                    <a:pt x="5236" y="7441"/>
                  </a:lnTo>
                  <a:lnTo>
                    <a:pt x="5231" y="7730"/>
                  </a:lnTo>
                  <a:lnTo>
                    <a:pt x="5218" y="7805"/>
                  </a:lnTo>
                  <a:lnTo>
                    <a:pt x="5146" y="7865"/>
                  </a:lnTo>
                  <a:lnTo>
                    <a:pt x="5126" y="7924"/>
                  </a:lnTo>
                  <a:lnTo>
                    <a:pt x="5046" y="7924"/>
                  </a:lnTo>
                  <a:lnTo>
                    <a:pt x="5067" y="8045"/>
                  </a:lnTo>
                  <a:lnTo>
                    <a:pt x="5167" y="8193"/>
                  </a:lnTo>
                  <a:lnTo>
                    <a:pt x="4858" y="8531"/>
                  </a:lnTo>
                  <a:lnTo>
                    <a:pt x="20881" y="8531"/>
                  </a:lnTo>
                  <a:lnTo>
                    <a:pt x="20943" y="8591"/>
                  </a:lnTo>
                  <a:lnTo>
                    <a:pt x="21144" y="8773"/>
                  </a:lnTo>
                  <a:lnTo>
                    <a:pt x="21089" y="9015"/>
                  </a:lnTo>
                  <a:lnTo>
                    <a:pt x="21028" y="9136"/>
                  </a:lnTo>
                  <a:lnTo>
                    <a:pt x="20899" y="9136"/>
                  </a:lnTo>
                  <a:lnTo>
                    <a:pt x="21019" y="9196"/>
                  </a:lnTo>
                  <a:lnTo>
                    <a:pt x="21321" y="9257"/>
                  </a:lnTo>
                  <a:lnTo>
                    <a:pt x="21080" y="9620"/>
                  </a:lnTo>
                  <a:lnTo>
                    <a:pt x="20899" y="9861"/>
                  </a:lnTo>
                  <a:lnTo>
                    <a:pt x="20655" y="9983"/>
                  </a:lnTo>
                  <a:lnTo>
                    <a:pt x="20506" y="10164"/>
                  </a:lnTo>
                  <a:lnTo>
                    <a:pt x="20463" y="10225"/>
                  </a:lnTo>
                  <a:lnTo>
                    <a:pt x="16164" y="10225"/>
                  </a:lnTo>
                  <a:lnTo>
                    <a:pt x="16071" y="10406"/>
                  </a:lnTo>
                  <a:lnTo>
                    <a:pt x="13476" y="10406"/>
                  </a:lnTo>
                  <a:lnTo>
                    <a:pt x="13512" y="10588"/>
                  </a:lnTo>
                  <a:lnTo>
                    <a:pt x="10852" y="10588"/>
                  </a:lnTo>
                  <a:lnTo>
                    <a:pt x="10692" y="10769"/>
                  </a:lnTo>
                  <a:lnTo>
                    <a:pt x="9754" y="10769"/>
                  </a:lnTo>
                  <a:lnTo>
                    <a:pt x="9478" y="10829"/>
                  </a:lnTo>
                  <a:lnTo>
                    <a:pt x="8458" y="10829"/>
                  </a:lnTo>
                  <a:lnTo>
                    <a:pt x="8234" y="10951"/>
                  </a:lnTo>
                  <a:lnTo>
                    <a:pt x="5199" y="10951"/>
                  </a:lnTo>
                  <a:lnTo>
                    <a:pt x="5119" y="11011"/>
                  </a:lnTo>
                  <a:lnTo>
                    <a:pt x="5132" y="11131"/>
                  </a:lnTo>
                  <a:lnTo>
                    <a:pt x="5256" y="11171"/>
                  </a:lnTo>
                  <a:lnTo>
                    <a:pt x="5243" y="11193"/>
                  </a:lnTo>
                  <a:lnTo>
                    <a:pt x="5158" y="11435"/>
                  </a:lnTo>
                  <a:lnTo>
                    <a:pt x="5060" y="12100"/>
                  </a:lnTo>
                  <a:lnTo>
                    <a:pt x="5149" y="12462"/>
                  </a:lnTo>
                  <a:lnTo>
                    <a:pt x="5374" y="12826"/>
                  </a:lnTo>
                  <a:lnTo>
                    <a:pt x="5221" y="13008"/>
                  </a:lnTo>
                  <a:lnTo>
                    <a:pt x="5109" y="13188"/>
                  </a:lnTo>
                  <a:lnTo>
                    <a:pt x="4960" y="13310"/>
                  </a:lnTo>
                  <a:lnTo>
                    <a:pt x="4942" y="13310"/>
                  </a:lnTo>
                  <a:lnTo>
                    <a:pt x="5004" y="13371"/>
                  </a:lnTo>
                  <a:lnTo>
                    <a:pt x="5126" y="13431"/>
                  </a:lnTo>
                  <a:lnTo>
                    <a:pt x="5126" y="13734"/>
                  </a:lnTo>
                  <a:lnTo>
                    <a:pt x="5092" y="13855"/>
                  </a:lnTo>
                  <a:lnTo>
                    <a:pt x="4923" y="14036"/>
                  </a:lnTo>
                  <a:lnTo>
                    <a:pt x="4970" y="14157"/>
                  </a:lnTo>
                  <a:lnTo>
                    <a:pt x="4979" y="14218"/>
                  </a:lnTo>
                  <a:lnTo>
                    <a:pt x="4979" y="14519"/>
                  </a:lnTo>
                  <a:lnTo>
                    <a:pt x="4954" y="14642"/>
                  </a:lnTo>
                  <a:lnTo>
                    <a:pt x="4856" y="14884"/>
                  </a:lnTo>
                  <a:lnTo>
                    <a:pt x="4832" y="15005"/>
                  </a:lnTo>
                  <a:lnTo>
                    <a:pt x="4832" y="15126"/>
                  </a:lnTo>
                  <a:lnTo>
                    <a:pt x="4856" y="15186"/>
                  </a:lnTo>
                  <a:lnTo>
                    <a:pt x="4954" y="15307"/>
                  </a:lnTo>
                  <a:lnTo>
                    <a:pt x="4979" y="15428"/>
                  </a:lnTo>
                  <a:lnTo>
                    <a:pt x="4979" y="15850"/>
                  </a:lnTo>
                  <a:lnTo>
                    <a:pt x="4926" y="15912"/>
                  </a:lnTo>
                  <a:lnTo>
                    <a:pt x="4447" y="15912"/>
                  </a:lnTo>
                  <a:lnTo>
                    <a:pt x="4627" y="15964"/>
                  </a:lnTo>
                  <a:lnTo>
                    <a:pt x="4632" y="15973"/>
                  </a:lnTo>
                  <a:lnTo>
                    <a:pt x="4768" y="16094"/>
                  </a:lnTo>
                  <a:lnTo>
                    <a:pt x="4908" y="16152"/>
                  </a:lnTo>
                  <a:lnTo>
                    <a:pt x="4789" y="16275"/>
                  </a:lnTo>
                  <a:lnTo>
                    <a:pt x="4408" y="16275"/>
                  </a:lnTo>
                  <a:lnTo>
                    <a:pt x="4709" y="16396"/>
                  </a:lnTo>
                  <a:lnTo>
                    <a:pt x="4761" y="16457"/>
                  </a:lnTo>
                  <a:lnTo>
                    <a:pt x="917" y="16457"/>
                  </a:lnTo>
                  <a:lnTo>
                    <a:pt x="732" y="16517"/>
                  </a:lnTo>
                  <a:lnTo>
                    <a:pt x="45" y="16759"/>
                  </a:lnTo>
                  <a:lnTo>
                    <a:pt x="45" y="16759"/>
                  </a:lnTo>
                </a:path>
                <a:path w="21600" h="21600">
                  <a:moveTo>
                    <a:pt x="21278" y="726"/>
                  </a:moveTo>
                  <a:lnTo>
                    <a:pt x="7419" y="726"/>
                  </a:lnTo>
                  <a:lnTo>
                    <a:pt x="7749" y="605"/>
                  </a:lnTo>
                  <a:lnTo>
                    <a:pt x="8182" y="544"/>
                  </a:lnTo>
                  <a:lnTo>
                    <a:pt x="8717" y="544"/>
                  </a:lnTo>
                  <a:lnTo>
                    <a:pt x="9251" y="605"/>
                  </a:lnTo>
                  <a:lnTo>
                    <a:pt x="21249" y="605"/>
                  </a:lnTo>
                  <a:lnTo>
                    <a:pt x="21278" y="726"/>
                  </a:lnTo>
                  <a:lnTo>
                    <a:pt x="21278" y="726"/>
                  </a:lnTo>
                </a:path>
                <a:path w="21600" h="21600">
                  <a:moveTo>
                    <a:pt x="7419" y="726"/>
                  </a:moveTo>
                  <a:lnTo>
                    <a:pt x="6599" y="726"/>
                  </a:lnTo>
                  <a:lnTo>
                    <a:pt x="7115" y="663"/>
                  </a:lnTo>
                  <a:lnTo>
                    <a:pt x="7301" y="663"/>
                  </a:lnTo>
                  <a:lnTo>
                    <a:pt x="7419" y="726"/>
                  </a:lnTo>
                  <a:lnTo>
                    <a:pt x="7419" y="726"/>
                  </a:lnTo>
                </a:path>
                <a:path w="21600" h="21600">
                  <a:moveTo>
                    <a:pt x="20988" y="2057"/>
                  </a:moveTo>
                  <a:lnTo>
                    <a:pt x="20876" y="2057"/>
                  </a:lnTo>
                  <a:lnTo>
                    <a:pt x="20628" y="1875"/>
                  </a:lnTo>
                  <a:lnTo>
                    <a:pt x="20641" y="1814"/>
                  </a:lnTo>
                  <a:lnTo>
                    <a:pt x="20755" y="1753"/>
                  </a:lnTo>
                  <a:lnTo>
                    <a:pt x="21185" y="1631"/>
                  </a:lnTo>
                  <a:lnTo>
                    <a:pt x="21292" y="1753"/>
                  </a:lnTo>
                  <a:lnTo>
                    <a:pt x="20958" y="1753"/>
                  </a:lnTo>
                  <a:lnTo>
                    <a:pt x="20969" y="1936"/>
                  </a:lnTo>
                  <a:lnTo>
                    <a:pt x="20988" y="2057"/>
                  </a:lnTo>
                  <a:lnTo>
                    <a:pt x="20988" y="2057"/>
                  </a:lnTo>
                </a:path>
                <a:path w="21600" h="21600">
                  <a:moveTo>
                    <a:pt x="21595" y="1753"/>
                  </a:moveTo>
                  <a:lnTo>
                    <a:pt x="21292" y="1753"/>
                  </a:lnTo>
                  <a:lnTo>
                    <a:pt x="21185" y="1631"/>
                  </a:lnTo>
                  <a:lnTo>
                    <a:pt x="21533" y="1631"/>
                  </a:lnTo>
                  <a:lnTo>
                    <a:pt x="21595" y="1753"/>
                  </a:lnTo>
                  <a:lnTo>
                    <a:pt x="21595" y="1753"/>
                  </a:lnTo>
                </a:path>
                <a:path w="21600" h="21600">
                  <a:moveTo>
                    <a:pt x="21292" y="2057"/>
                  </a:moveTo>
                  <a:lnTo>
                    <a:pt x="20988" y="2057"/>
                  </a:lnTo>
                  <a:lnTo>
                    <a:pt x="20969" y="1936"/>
                  </a:lnTo>
                  <a:lnTo>
                    <a:pt x="20958" y="1753"/>
                  </a:lnTo>
                  <a:lnTo>
                    <a:pt x="21292" y="1753"/>
                  </a:lnTo>
                  <a:lnTo>
                    <a:pt x="21292" y="2057"/>
                  </a:lnTo>
                  <a:lnTo>
                    <a:pt x="21292" y="2057"/>
                  </a:lnTo>
                </a:path>
                <a:path w="21600" h="21600">
                  <a:moveTo>
                    <a:pt x="20749" y="2964"/>
                  </a:moveTo>
                  <a:lnTo>
                    <a:pt x="20307" y="2904"/>
                  </a:lnTo>
                  <a:lnTo>
                    <a:pt x="20743" y="2904"/>
                  </a:lnTo>
                  <a:lnTo>
                    <a:pt x="20749" y="2964"/>
                  </a:lnTo>
                  <a:lnTo>
                    <a:pt x="20749" y="2964"/>
                  </a:lnTo>
                </a:path>
                <a:path w="21600" h="21600">
                  <a:moveTo>
                    <a:pt x="18805" y="3206"/>
                  </a:moveTo>
                  <a:lnTo>
                    <a:pt x="18604" y="3206"/>
                  </a:lnTo>
                  <a:lnTo>
                    <a:pt x="18604" y="3084"/>
                  </a:lnTo>
                  <a:lnTo>
                    <a:pt x="19175" y="3084"/>
                  </a:lnTo>
                  <a:lnTo>
                    <a:pt x="19064" y="3145"/>
                  </a:lnTo>
                  <a:lnTo>
                    <a:pt x="18960" y="3145"/>
                  </a:lnTo>
                  <a:lnTo>
                    <a:pt x="18805" y="3206"/>
                  </a:lnTo>
                  <a:lnTo>
                    <a:pt x="18805" y="3206"/>
                  </a:lnTo>
                </a:path>
                <a:path w="21600" h="21600">
                  <a:moveTo>
                    <a:pt x="19515" y="3145"/>
                  </a:moveTo>
                  <a:lnTo>
                    <a:pt x="19324" y="3084"/>
                  </a:lnTo>
                  <a:lnTo>
                    <a:pt x="19675" y="3084"/>
                  </a:lnTo>
                  <a:lnTo>
                    <a:pt x="19515" y="3145"/>
                  </a:lnTo>
                  <a:lnTo>
                    <a:pt x="19515" y="3145"/>
                  </a:lnTo>
                </a:path>
                <a:path w="21600" h="21600">
                  <a:moveTo>
                    <a:pt x="16589" y="3630"/>
                  </a:moveTo>
                  <a:lnTo>
                    <a:pt x="16642" y="3267"/>
                  </a:lnTo>
                  <a:lnTo>
                    <a:pt x="16642" y="3206"/>
                  </a:lnTo>
                  <a:lnTo>
                    <a:pt x="18546" y="3206"/>
                  </a:lnTo>
                  <a:lnTo>
                    <a:pt x="18532" y="3267"/>
                  </a:lnTo>
                  <a:lnTo>
                    <a:pt x="18424" y="3325"/>
                  </a:lnTo>
                  <a:lnTo>
                    <a:pt x="17962" y="3388"/>
                  </a:lnTo>
                  <a:lnTo>
                    <a:pt x="17361" y="3388"/>
                  </a:lnTo>
                  <a:lnTo>
                    <a:pt x="17042" y="3447"/>
                  </a:lnTo>
                  <a:lnTo>
                    <a:pt x="16589" y="3630"/>
                  </a:lnTo>
                  <a:lnTo>
                    <a:pt x="16589" y="3630"/>
                  </a:lnTo>
                </a:path>
                <a:path w="21600" h="21600">
                  <a:moveTo>
                    <a:pt x="13313" y="3388"/>
                  </a:moveTo>
                  <a:lnTo>
                    <a:pt x="13301" y="3388"/>
                  </a:lnTo>
                  <a:lnTo>
                    <a:pt x="13301" y="3267"/>
                  </a:lnTo>
                  <a:lnTo>
                    <a:pt x="13313" y="3388"/>
                  </a:lnTo>
                  <a:lnTo>
                    <a:pt x="13313" y="3388"/>
                  </a:lnTo>
                </a:path>
                <a:path w="21600" h="21600">
                  <a:moveTo>
                    <a:pt x="14860" y="3447"/>
                  </a:moveTo>
                  <a:lnTo>
                    <a:pt x="13930" y="3447"/>
                  </a:lnTo>
                  <a:lnTo>
                    <a:pt x="13611" y="3388"/>
                  </a:lnTo>
                  <a:lnTo>
                    <a:pt x="13313" y="3388"/>
                  </a:lnTo>
                  <a:lnTo>
                    <a:pt x="13303" y="3267"/>
                  </a:lnTo>
                  <a:lnTo>
                    <a:pt x="15448" y="3267"/>
                  </a:lnTo>
                  <a:lnTo>
                    <a:pt x="15276" y="3325"/>
                  </a:lnTo>
                  <a:lnTo>
                    <a:pt x="14860" y="3447"/>
                  </a:lnTo>
                  <a:lnTo>
                    <a:pt x="14860" y="3447"/>
                  </a:lnTo>
                </a:path>
                <a:path w="21600" h="21600">
                  <a:moveTo>
                    <a:pt x="16437" y="3447"/>
                  </a:moveTo>
                  <a:lnTo>
                    <a:pt x="16056" y="3447"/>
                  </a:lnTo>
                  <a:lnTo>
                    <a:pt x="15895" y="3388"/>
                  </a:lnTo>
                  <a:lnTo>
                    <a:pt x="15698" y="3325"/>
                  </a:lnTo>
                  <a:lnTo>
                    <a:pt x="15626" y="3267"/>
                  </a:lnTo>
                  <a:lnTo>
                    <a:pt x="16589" y="3267"/>
                  </a:lnTo>
                  <a:lnTo>
                    <a:pt x="16539" y="3388"/>
                  </a:lnTo>
                  <a:lnTo>
                    <a:pt x="16437" y="3447"/>
                  </a:lnTo>
                  <a:lnTo>
                    <a:pt x="16437" y="3447"/>
                  </a:lnTo>
                </a:path>
                <a:path w="21600" h="21600">
                  <a:moveTo>
                    <a:pt x="5052" y="3509"/>
                  </a:moveTo>
                  <a:lnTo>
                    <a:pt x="4975" y="3509"/>
                  </a:lnTo>
                  <a:lnTo>
                    <a:pt x="4806" y="3447"/>
                  </a:lnTo>
                  <a:lnTo>
                    <a:pt x="4721" y="3447"/>
                  </a:lnTo>
                  <a:lnTo>
                    <a:pt x="4734" y="3325"/>
                  </a:lnTo>
                  <a:lnTo>
                    <a:pt x="4791" y="3325"/>
                  </a:lnTo>
                  <a:lnTo>
                    <a:pt x="5000" y="3447"/>
                  </a:lnTo>
                  <a:lnTo>
                    <a:pt x="5052" y="3509"/>
                  </a:lnTo>
                  <a:lnTo>
                    <a:pt x="5052" y="3509"/>
                  </a:lnTo>
                </a:path>
                <a:path w="21600" h="21600">
                  <a:moveTo>
                    <a:pt x="5664" y="3509"/>
                  </a:moveTo>
                  <a:lnTo>
                    <a:pt x="5052" y="3509"/>
                  </a:lnTo>
                  <a:lnTo>
                    <a:pt x="5000" y="3447"/>
                  </a:lnTo>
                  <a:lnTo>
                    <a:pt x="4791" y="3325"/>
                  </a:lnTo>
                  <a:lnTo>
                    <a:pt x="13301" y="3325"/>
                  </a:lnTo>
                  <a:lnTo>
                    <a:pt x="13301" y="3388"/>
                  </a:lnTo>
                  <a:lnTo>
                    <a:pt x="13313" y="3388"/>
                  </a:lnTo>
                  <a:lnTo>
                    <a:pt x="13318" y="3447"/>
                  </a:lnTo>
                  <a:lnTo>
                    <a:pt x="5761" y="3447"/>
                  </a:lnTo>
                  <a:lnTo>
                    <a:pt x="5664" y="3509"/>
                  </a:lnTo>
                  <a:lnTo>
                    <a:pt x="5664" y="3509"/>
                  </a:lnTo>
                </a:path>
                <a:path w="21600" h="21600">
                  <a:moveTo>
                    <a:pt x="17734" y="3447"/>
                  </a:moveTo>
                  <a:lnTo>
                    <a:pt x="17545" y="3388"/>
                  </a:lnTo>
                  <a:lnTo>
                    <a:pt x="17962" y="3388"/>
                  </a:lnTo>
                  <a:lnTo>
                    <a:pt x="17734" y="3447"/>
                  </a:lnTo>
                  <a:lnTo>
                    <a:pt x="17734" y="3447"/>
                  </a:lnTo>
                </a:path>
                <a:path w="21600" h="21600">
                  <a:moveTo>
                    <a:pt x="6958" y="3630"/>
                  </a:moveTo>
                  <a:lnTo>
                    <a:pt x="6148" y="3569"/>
                  </a:lnTo>
                  <a:lnTo>
                    <a:pt x="5885" y="3509"/>
                  </a:lnTo>
                  <a:lnTo>
                    <a:pt x="5761" y="3447"/>
                  </a:lnTo>
                  <a:lnTo>
                    <a:pt x="10762" y="3447"/>
                  </a:lnTo>
                  <a:lnTo>
                    <a:pt x="10274" y="3509"/>
                  </a:lnTo>
                  <a:lnTo>
                    <a:pt x="7436" y="3509"/>
                  </a:lnTo>
                  <a:lnTo>
                    <a:pt x="7253" y="3569"/>
                  </a:lnTo>
                  <a:lnTo>
                    <a:pt x="6958" y="3630"/>
                  </a:lnTo>
                  <a:lnTo>
                    <a:pt x="6958" y="3630"/>
                  </a:lnTo>
                </a:path>
                <a:path w="21600" h="21600">
                  <a:moveTo>
                    <a:pt x="12750" y="3630"/>
                  </a:moveTo>
                  <a:lnTo>
                    <a:pt x="12239" y="3509"/>
                  </a:lnTo>
                  <a:lnTo>
                    <a:pt x="11739" y="3447"/>
                  </a:lnTo>
                  <a:lnTo>
                    <a:pt x="13318" y="3447"/>
                  </a:lnTo>
                  <a:lnTo>
                    <a:pt x="12750" y="3630"/>
                  </a:lnTo>
                  <a:lnTo>
                    <a:pt x="12750" y="3630"/>
                  </a:lnTo>
                </a:path>
                <a:path w="21600" h="21600">
                  <a:moveTo>
                    <a:pt x="8112" y="3630"/>
                  </a:moveTo>
                  <a:lnTo>
                    <a:pt x="7749" y="3569"/>
                  </a:lnTo>
                  <a:lnTo>
                    <a:pt x="7436" y="3509"/>
                  </a:lnTo>
                  <a:lnTo>
                    <a:pt x="8934" y="3509"/>
                  </a:lnTo>
                  <a:lnTo>
                    <a:pt x="8112" y="3630"/>
                  </a:lnTo>
                  <a:lnTo>
                    <a:pt x="8112" y="3630"/>
                  </a:lnTo>
                </a:path>
                <a:path w="21600" h="21600">
                  <a:moveTo>
                    <a:pt x="9784" y="3690"/>
                  </a:moveTo>
                  <a:lnTo>
                    <a:pt x="9354" y="3569"/>
                  </a:lnTo>
                  <a:lnTo>
                    <a:pt x="8934" y="3509"/>
                  </a:lnTo>
                  <a:lnTo>
                    <a:pt x="10274" y="3509"/>
                  </a:lnTo>
                  <a:lnTo>
                    <a:pt x="9784" y="3690"/>
                  </a:lnTo>
                  <a:lnTo>
                    <a:pt x="9784" y="3690"/>
                  </a:lnTo>
                </a:path>
                <a:path w="21600" h="21600">
                  <a:moveTo>
                    <a:pt x="17916" y="7563"/>
                  </a:moveTo>
                  <a:lnTo>
                    <a:pt x="15370" y="7563"/>
                  </a:lnTo>
                  <a:lnTo>
                    <a:pt x="15656" y="7502"/>
                  </a:lnTo>
                  <a:lnTo>
                    <a:pt x="16268" y="7381"/>
                  </a:lnTo>
                  <a:lnTo>
                    <a:pt x="16609" y="7321"/>
                  </a:lnTo>
                  <a:lnTo>
                    <a:pt x="17137" y="7321"/>
                  </a:lnTo>
                  <a:lnTo>
                    <a:pt x="17309" y="7260"/>
                  </a:lnTo>
                  <a:lnTo>
                    <a:pt x="17682" y="7260"/>
                  </a:lnTo>
                  <a:lnTo>
                    <a:pt x="17849" y="7502"/>
                  </a:lnTo>
                  <a:lnTo>
                    <a:pt x="17916" y="7563"/>
                  </a:lnTo>
                  <a:lnTo>
                    <a:pt x="17916" y="7563"/>
                  </a:lnTo>
                </a:path>
                <a:path w="21600" h="21600">
                  <a:moveTo>
                    <a:pt x="19192" y="7563"/>
                  </a:moveTo>
                  <a:lnTo>
                    <a:pt x="17916" y="7563"/>
                  </a:lnTo>
                  <a:lnTo>
                    <a:pt x="17886" y="7441"/>
                  </a:lnTo>
                  <a:lnTo>
                    <a:pt x="17861" y="7381"/>
                  </a:lnTo>
                  <a:lnTo>
                    <a:pt x="17991" y="7321"/>
                  </a:lnTo>
                  <a:lnTo>
                    <a:pt x="18555" y="7321"/>
                  </a:lnTo>
                  <a:lnTo>
                    <a:pt x="18794" y="7381"/>
                  </a:lnTo>
                  <a:lnTo>
                    <a:pt x="18991" y="7441"/>
                  </a:lnTo>
                  <a:lnTo>
                    <a:pt x="19192" y="7563"/>
                  </a:lnTo>
                  <a:lnTo>
                    <a:pt x="19192" y="7563"/>
                  </a:lnTo>
                </a:path>
                <a:path w="21600" h="21600">
                  <a:moveTo>
                    <a:pt x="12176" y="8045"/>
                  </a:moveTo>
                  <a:lnTo>
                    <a:pt x="10225" y="8045"/>
                  </a:lnTo>
                  <a:lnTo>
                    <a:pt x="10289" y="7986"/>
                  </a:lnTo>
                  <a:lnTo>
                    <a:pt x="10497" y="7865"/>
                  </a:lnTo>
                  <a:lnTo>
                    <a:pt x="10714" y="7684"/>
                  </a:lnTo>
                  <a:lnTo>
                    <a:pt x="11047" y="7381"/>
                  </a:lnTo>
                  <a:lnTo>
                    <a:pt x="11230" y="7684"/>
                  </a:lnTo>
                  <a:lnTo>
                    <a:pt x="11337" y="7805"/>
                  </a:lnTo>
                  <a:lnTo>
                    <a:pt x="12023" y="7805"/>
                  </a:lnTo>
                  <a:lnTo>
                    <a:pt x="12033" y="7865"/>
                  </a:lnTo>
                  <a:lnTo>
                    <a:pt x="12176" y="8045"/>
                  </a:lnTo>
                  <a:lnTo>
                    <a:pt x="12176" y="8045"/>
                  </a:lnTo>
                </a:path>
                <a:path w="21600" h="21600">
                  <a:moveTo>
                    <a:pt x="20786" y="7986"/>
                  </a:moveTo>
                  <a:lnTo>
                    <a:pt x="13181" y="7986"/>
                  </a:lnTo>
                  <a:lnTo>
                    <a:pt x="13482" y="7684"/>
                  </a:lnTo>
                  <a:lnTo>
                    <a:pt x="13484" y="7621"/>
                  </a:lnTo>
                  <a:lnTo>
                    <a:pt x="13785" y="7502"/>
                  </a:lnTo>
                  <a:lnTo>
                    <a:pt x="14401" y="7563"/>
                  </a:lnTo>
                  <a:lnTo>
                    <a:pt x="20213" y="7563"/>
                  </a:lnTo>
                  <a:lnTo>
                    <a:pt x="20312" y="7743"/>
                  </a:lnTo>
                  <a:lnTo>
                    <a:pt x="20516" y="7865"/>
                  </a:lnTo>
                  <a:lnTo>
                    <a:pt x="20786" y="7986"/>
                  </a:lnTo>
                  <a:lnTo>
                    <a:pt x="20786" y="7986"/>
                  </a:lnTo>
                </a:path>
                <a:path w="21600" h="21600">
                  <a:moveTo>
                    <a:pt x="20213" y="7563"/>
                  </a:moveTo>
                  <a:lnTo>
                    <a:pt x="19588" y="7563"/>
                  </a:lnTo>
                  <a:lnTo>
                    <a:pt x="20179" y="7502"/>
                  </a:lnTo>
                  <a:lnTo>
                    <a:pt x="20213" y="7563"/>
                  </a:lnTo>
                  <a:lnTo>
                    <a:pt x="20213" y="7563"/>
                  </a:lnTo>
                </a:path>
                <a:path w="21600" h="21600">
                  <a:moveTo>
                    <a:pt x="20764" y="8107"/>
                  </a:moveTo>
                  <a:lnTo>
                    <a:pt x="12225" y="8107"/>
                  </a:lnTo>
                  <a:lnTo>
                    <a:pt x="12230" y="7805"/>
                  </a:lnTo>
                  <a:lnTo>
                    <a:pt x="12183" y="7730"/>
                  </a:lnTo>
                  <a:lnTo>
                    <a:pt x="12292" y="7684"/>
                  </a:lnTo>
                  <a:lnTo>
                    <a:pt x="12429" y="7621"/>
                  </a:lnTo>
                  <a:lnTo>
                    <a:pt x="12685" y="7563"/>
                  </a:lnTo>
                  <a:lnTo>
                    <a:pt x="13486" y="7563"/>
                  </a:lnTo>
                  <a:lnTo>
                    <a:pt x="13482" y="7621"/>
                  </a:lnTo>
                  <a:lnTo>
                    <a:pt x="13181" y="7986"/>
                  </a:lnTo>
                  <a:lnTo>
                    <a:pt x="20786" y="7986"/>
                  </a:lnTo>
                  <a:lnTo>
                    <a:pt x="20764" y="8107"/>
                  </a:lnTo>
                  <a:lnTo>
                    <a:pt x="20764" y="8107"/>
                  </a:lnTo>
                </a:path>
                <a:path w="21600" h="21600">
                  <a:moveTo>
                    <a:pt x="13181" y="7986"/>
                  </a:moveTo>
                  <a:lnTo>
                    <a:pt x="13482" y="7621"/>
                  </a:lnTo>
                  <a:lnTo>
                    <a:pt x="13482" y="7684"/>
                  </a:lnTo>
                  <a:lnTo>
                    <a:pt x="13181" y="7986"/>
                  </a:lnTo>
                  <a:lnTo>
                    <a:pt x="13181" y="7986"/>
                  </a:lnTo>
                </a:path>
                <a:path w="21600" h="21600">
                  <a:moveTo>
                    <a:pt x="11984" y="7684"/>
                  </a:moveTo>
                  <a:lnTo>
                    <a:pt x="11476" y="7684"/>
                  </a:lnTo>
                  <a:lnTo>
                    <a:pt x="11690" y="7621"/>
                  </a:lnTo>
                  <a:lnTo>
                    <a:pt x="11825" y="7621"/>
                  </a:lnTo>
                  <a:lnTo>
                    <a:pt x="11984" y="7684"/>
                  </a:lnTo>
                  <a:lnTo>
                    <a:pt x="11984" y="7684"/>
                  </a:lnTo>
                </a:path>
                <a:path w="21600" h="21600">
                  <a:moveTo>
                    <a:pt x="12023" y="7805"/>
                  </a:moveTo>
                  <a:lnTo>
                    <a:pt x="11337" y="7805"/>
                  </a:lnTo>
                  <a:lnTo>
                    <a:pt x="11367" y="7743"/>
                  </a:lnTo>
                  <a:lnTo>
                    <a:pt x="11406" y="7684"/>
                  </a:lnTo>
                  <a:lnTo>
                    <a:pt x="12150" y="7684"/>
                  </a:lnTo>
                  <a:lnTo>
                    <a:pt x="12183" y="7730"/>
                  </a:lnTo>
                  <a:lnTo>
                    <a:pt x="12150" y="7743"/>
                  </a:lnTo>
                  <a:lnTo>
                    <a:pt x="12009" y="7743"/>
                  </a:lnTo>
                  <a:lnTo>
                    <a:pt x="12023" y="7805"/>
                  </a:lnTo>
                  <a:lnTo>
                    <a:pt x="12023" y="7805"/>
                  </a:lnTo>
                </a:path>
                <a:path w="21600" h="21600">
                  <a:moveTo>
                    <a:pt x="12225" y="8107"/>
                  </a:moveTo>
                  <a:lnTo>
                    <a:pt x="12033" y="7865"/>
                  </a:lnTo>
                  <a:lnTo>
                    <a:pt x="12009" y="7743"/>
                  </a:lnTo>
                  <a:lnTo>
                    <a:pt x="12150" y="7743"/>
                  </a:lnTo>
                  <a:lnTo>
                    <a:pt x="12183" y="7730"/>
                  </a:lnTo>
                  <a:lnTo>
                    <a:pt x="12230" y="7805"/>
                  </a:lnTo>
                  <a:lnTo>
                    <a:pt x="12225" y="8107"/>
                  </a:lnTo>
                  <a:lnTo>
                    <a:pt x="12225" y="8107"/>
                  </a:lnTo>
                </a:path>
                <a:path w="21600" h="21600">
                  <a:moveTo>
                    <a:pt x="12225" y="8107"/>
                  </a:moveTo>
                  <a:lnTo>
                    <a:pt x="9130" y="8107"/>
                  </a:lnTo>
                  <a:lnTo>
                    <a:pt x="9278" y="7986"/>
                  </a:lnTo>
                  <a:lnTo>
                    <a:pt x="10005" y="7986"/>
                  </a:lnTo>
                  <a:lnTo>
                    <a:pt x="10153" y="8045"/>
                  </a:lnTo>
                  <a:lnTo>
                    <a:pt x="12176" y="8045"/>
                  </a:lnTo>
                  <a:lnTo>
                    <a:pt x="12225" y="8107"/>
                  </a:lnTo>
                  <a:lnTo>
                    <a:pt x="12225" y="8107"/>
                  </a:lnTo>
                </a:path>
                <a:path w="21600" h="21600">
                  <a:moveTo>
                    <a:pt x="20881" y="8531"/>
                  </a:moveTo>
                  <a:lnTo>
                    <a:pt x="4858" y="8531"/>
                  </a:lnTo>
                  <a:lnTo>
                    <a:pt x="5209" y="8470"/>
                  </a:lnTo>
                  <a:lnTo>
                    <a:pt x="5321" y="8349"/>
                  </a:lnTo>
                  <a:lnTo>
                    <a:pt x="5191" y="8228"/>
                  </a:lnTo>
                  <a:lnTo>
                    <a:pt x="5167" y="8193"/>
                  </a:lnTo>
                  <a:lnTo>
                    <a:pt x="5191" y="8167"/>
                  </a:lnTo>
                  <a:lnTo>
                    <a:pt x="5564" y="8045"/>
                  </a:lnTo>
                  <a:lnTo>
                    <a:pt x="6405" y="8167"/>
                  </a:lnTo>
                  <a:lnTo>
                    <a:pt x="6784" y="8228"/>
                  </a:lnTo>
                  <a:lnTo>
                    <a:pt x="20743" y="8228"/>
                  </a:lnTo>
                  <a:lnTo>
                    <a:pt x="20740" y="8349"/>
                  </a:lnTo>
                  <a:lnTo>
                    <a:pt x="20777" y="8410"/>
                  </a:lnTo>
                  <a:lnTo>
                    <a:pt x="20818" y="8470"/>
                  </a:lnTo>
                  <a:lnTo>
                    <a:pt x="20881" y="8531"/>
                  </a:lnTo>
                  <a:lnTo>
                    <a:pt x="20881" y="8531"/>
                  </a:lnTo>
                </a:path>
                <a:path w="21600" h="21600">
                  <a:moveTo>
                    <a:pt x="20743" y="8228"/>
                  </a:moveTo>
                  <a:lnTo>
                    <a:pt x="7212" y="8228"/>
                  </a:lnTo>
                  <a:lnTo>
                    <a:pt x="7341" y="8167"/>
                  </a:lnTo>
                  <a:lnTo>
                    <a:pt x="7660" y="8107"/>
                  </a:lnTo>
                  <a:lnTo>
                    <a:pt x="7876" y="8045"/>
                  </a:lnTo>
                  <a:lnTo>
                    <a:pt x="8145" y="8107"/>
                  </a:lnTo>
                  <a:lnTo>
                    <a:pt x="20764" y="8107"/>
                  </a:lnTo>
                  <a:lnTo>
                    <a:pt x="20743" y="8228"/>
                  </a:lnTo>
                  <a:lnTo>
                    <a:pt x="20743" y="8228"/>
                  </a:lnTo>
                </a:path>
                <a:path w="21600" h="21600">
                  <a:moveTo>
                    <a:pt x="4858" y="8531"/>
                  </a:moveTo>
                  <a:lnTo>
                    <a:pt x="5167" y="8193"/>
                  </a:lnTo>
                  <a:lnTo>
                    <a:pt x="5191" y="8228"/>
                  </a:lnTo>
                  <a:lnTo>
                    <a:pt x="5321" y="8349"/>
                  </a:lnTo>
                  <a:lnTo>
                    <a:pt x="5209" y="8470"/>
                  </a:lnTo>
                  <a:lnTo>
                    <a:pt x="4858" y="8531"/>
                  </a:lnTo>
                  <a:lnTo>
                    <a:pt x="4858" y="8531"/>
                  </a:lnTo>
                </a:path>
                <a:path w="21600" h="21600">
                  <a:moveTo>
                    <a:pt x="16030" y="10588"/>
                  </a:moveTo>
                  <a:lnTo>
                    <a:pt x="16012" y="10527"/>
                  </a:lnTo>
                  <a:lnTo>
                    <a:pt x="16164" y="10225"/>
                  </a:lnTo>
                  <a:lnTo>
                    <a:pt x="16219" y="10467"/>
                  </a:lnTo>
                  <a:lnTo>
                    <a:pt x="16030" y="10588"/>
                  </a:lnTo>
                  <a:lnTo>
                    <a:pt x="16030" y="10588"/>
                  </a:lnTo>
                </a:path>
                <a:path w="21600" h="21600">
                  <a:moveTo>
                    <a:pt x="16219" y="10467"/>
                  </a:moveTo>
                  <a:lnTo>
                    <a:pt x="16164" y="10225"/>
                  </a:lnTo>
                  <a:lnTo>
                    <a:pt x="20463" y="10225"/>
                  </a:lnTo>
                  <a:lnTo>
                    <a:pt x="20379" y="10346"/>
                  </a:lnTo>
                  <a:lnTo>
                    <a:pt x="16411" y="10346"/>
                  </a:lnTo>
                  <a:lnTo>
                    <a:pt x="16219" y="10467"/>
                  </a:lnTo>
                  <a:lnTo>
                    <a:pt x="16219" y="10467"/>
                  </a:lnTo>
                </a:path>
                <a:path w="21600" h="21600">
                  <a:moveTo>
                    <a:pt x="17112" y="10648"/>
                  </a:moveTo>
                  <a:lnTo>
                    <a:pt x="16239" y="10648"/>
                  </a:lnTo>
                  <a:lnTo>
                    <a:pt x="16415" y="10406"/>
                  </a:lnTo>
                  <a:lnTo>
                    <a:pt x="16411" y="10346"/>
                  </a:lnTo>
                  <a:lnTo>
                    <a:pt x="19719" y="10346"/>
                  </a:lnTo>
                  <a:lnTo>
                    <a:pt x="19645" y="10406"/>
                  </a:lnTo>
                  <a:lnTo>
                    <a:pt x="17926" y="10406"/>
                  </a:lnTo>
                  <a:lnTo>
                    <a:pt x="17858" y="10467"/>
                  </a:lnTo>
                  <a:lnTo>
                    <a:pt x="17150" y="10467"/>
                  </a:lnTo>
                  <a:lnTo>
                    <a:pt x="17112" y="10648"/>
                  </a:lnTo>
                  <a:lnTo>
                    <a:pt x="17112" y="10648"/>
                  </a:lnTo>
                </a:path>
                <a:path w="21600" h="21600">
                  <a:moveTo>
                    <a:pt x="20336" y="10406"/>
                  </a:moveTo>
                  <a:lnTo>
                    <a:pt x="20004" y="10346"/>
                  </a:lnTo>
                  <a:lnTo>
                    <a:pt x="20379" y="10346"/>
                  </a:lnTo>
                  <a:lnTo>
                    <a:pt x="20336" y="10406"/>
                  </a:lnTo>
                  <a:lnTo>
                    <a:pt x="20336" y="10406"/>
                  </a:lnTo>
                </a:path>
                <a:path w="21600" h="21600">
                  <a:moveTo>
                    <a:pt x="14044" y="10829"/>
                  </a:moveTo>
                  <a:lnTo>
                    <a:pt x="13740" y="10769"/>
                  </a:lnTo>
                  <a:lnTo>
                    <a:pt x="13476" y="10406"/>
                  </a:lnTo>
                  <a:lnTo>
                    <a:pt x="16071" y="10406"/>
                  </a:lnTo>
                  <a:lnTo>
                    <a:pt x="16012" y="10527"/>
                  </a:lnTo>
                  <a:lnTo>
                    <a:pt x="15020" y="10527"/>
                  </a:lnTo>
                  <a:lnTo>
                    <a:pt x="14731" y="10588"/>
                  </a:lnTo>
                  <a:lnTo>
                    <a:pt x="14044" y="10829"/>
                  </a:lnTo>
                  <a:lnTo>
                    <a:pt x="14044" y="10829"/>
                  </a:lnTo>
                </a:path>
                <a:path w="21600" h="21600">
                  <a:moveTo>
                    <a:pt x="18154" y="10829"/>
                  </a:moveTo>
                  <a:lnTo>
                    <a:pt x="18025" y="10467"/>
                  </a:lnTo>
                  <a:lnTo>
                    <a:pt x="17926" y="10406"/>
                  </a:lnTo>
                  <a:lnTo>
                    <a:pt x="19512" y="10406"/>
                  </a:lnTo>
                  <a:lnTo>
                    <a:pt x="19322" y="10467"/>
                  </a:lnTo>
                  <a:lnTo>
                    <a:pt x="18602" y="10467"/>
                  </a:lnTo>
                  <a:lnTo>
                    <a:pt x="18410" y="10527"/>
                  </a:lnTo>
                  <a:lnTo>
                    <a:pt x="18154" y="10829"/>
                  </a:lnTo>
                  <a:lnTo>
                    <a:pt x="18154" y="10829"/>
                  </a:lnTo>
                </a:path>
                <a:path w="21600" h="21600">
                  <a:moveTo>
                    <a:pt x="17651" y="10588"/>
                  </a:moveTo>
                  <a:lnTo>
                    <a:pt x="17416" y="10588"/>
                  </a:lnTo>
                  <a:lnTo>
                    <a:pt x="17244" y="10527"/>
                  </a:lnTo>
                  <a:lnTo>
                    <a:pt x="17150" y="10467"/>
                  </a:lnTo>
                  <a:lnTo>
                    <a:pt x="17858" y="10467"/>
                  </a:lnTo>
                  <a:lnTo>
                    <a:pt x="17798" y="10527"/>
                  </a:lnTo>
                  <a:lnTo>
                    <a:pt x="17651" y="10588"/>
                  </a:lnTo>
                  <a:lnTo>
                    <a:pt x="17651" y="10588"/>
                  </a:lnTo>
                </a:path>
                <a:path w="21600" h="21600">
                  <a:moveTo>
                    <a:pt x="19052" y="10527"/>
                  </a:moveTo>
                  <a:lnTo>
                    <a:pt x="18852" y="10527"/>
                  </a:lnTo>
                  <a:lnTo>
                    <a:pt x="18724" y="10467"/>
                  </a:lnTo>
                  <a:lnTo>
                    <a:pt x="19322" y="10467"/>
                  </a:lnTo>
                  <a:lnTo>
                    <a:pt x="19052" y="10527"/>
                  </a:lnTo>
                  <a:lnTo>
                    <a:pt x="19052" y="10527"/>
                  </a:lnTo>
                </a:path>
                <a:path w="21600" h="21600">
                  <a:moveTo>
                    <a:pt x="16173" y="10588"/>
                  </a:moveTo>
                  <a:lnTo>
                    <a:pt x="16030" y="10588"/>
                  </a:lnTo>
                  <a:lnTo>
                    <a:pt x="16219" y="10467"/>
                  </a:lnTo>
                  <a:lnTo>
                    <a:pt x="16231" y="10527"/>
                  </a:lnTo>
                  <a:lnTo>
                    <a:pt x="16173" y="10588"/>
                  </a:lnTo>
                  <a:lnTo>
                    <a:pt x="16173" y="10588"/>
                  </a:lnTo>
                </a:path>
                <a:path w="21600" h="21600">
                  <a:moveTo>
                    <a:pt x="16114" y="10648"/>
                  </a:moveTo>
                  <a:lnTo>
                    <a:pt x="15519" y="10588"/>
                  </a:lnTo>
                  <a:lnTo>
                    <a:pt x="15332" y="10527"/>
                  </a:lnTo>
                  <a:lnTo>
                    <a:pt x="16012" y="10527"/>
                  </a:lnTo>
                  <a:lnTo>
                    <a:pt x="16030" y="10588"/>
                  </a:lnTo>
                  <a:lnTo>
                    <a:pt x="16173" y="10588"/>
                  </a:lnTo>
                  <a:lnTo>
                    <a:pt x="16114" y="10648"/>
                  </a:lnTo>
                  <a:lnTo>
                    <a:pt x="16114" y="10648"/>
                  </a:lnTo>
                </a:path>
                <a:path w="21600" h="21600">
                  <a:moveTo>
                    <a:pt x="11865" y="10769"/>
                  </a:moveTo>
                  <a:lnTo>
                    <a:pt x="11073" y="10769"/>
                  </a:lnTo>
                  <a:lnTo>
                    <a:pt x="10882" y="10709"/>
                  </a:lnTo>
                  <a:lnTo>
                    <a:pt x="10852" y="10588"/>
                  </a:lnTo>
                  <a:lnTo>
                    <a:pt x="13512" y="10588"/>
                  </a:lnTo>
                  <a:lnTo>
                    <a:pt x="13447" y="10648"/>
                  </a:lnTo>
                  <a:lnTo>
                    <a:pt x="12160" y="10648"/>
                  </a:lnTo>
                  <a:lnTo>
                    <a:pt x="11865" y="10769"/>
                  </a:lnTo>
                  <a:lnTo>
                    <a:pt x="11865" y="10769"/>
                  </a:lnTo>
                </a:path>
                <a:path w="21600" h="21600">
                  <a:moveTo>
                    <a:pt x="13380" y="10709"/>
                  </a:moveTo>
                  <a:lnTo>
                    <a:pt x="12783" y="10709"/>
                  </a:lnTo>
                  <a:lnTo>
                    <a:pt x="12586" y="10648"/>
                  </a:lnTo>
                  <a:lnTo>
                    <a:pt x="13447" y="10648"/>
                  </a:lnTo>
                  <a:lnTo>
                    <a:pt x="13380" y="10709"/>
                  </a:lnTo>
                  <a:lnTo>
                    <a:pt x="13380" y="10709"/>
                  </a:lnTo>
                </a:path>
                <a:path w="21600" h="21600">
                  <a:moveTo>
                    <a:pt x="10442" y="10829"/>
                  </a:moveTo>
                  <a:lnTo>
                    <a:pt x="10098" y="10829"/>
                  </a:lnTo>
                  <a:lnTo>
                    <a:pt x="9754" y="10769"/>
                  </a:lnTo>
                  <a:lnTo>
                    <a:pt x="10692" y="10769"/>
                  </a:lnTo>
                  <a:lnTo>
                    <a:pt x="10442" y="10829"/>
                  </a:lnTo>
                  <a:lnTo>
                    <a:pt x="10442" y="10829"/>
                  </a:lnTo>
                </a:path>
                <a:path w="21600" h="21600">
                  <a:moveTo>
                    <a:pt x="8791" y="11011"/>
                  </a:moveTo>
                  <a:lnTo>
                    <a:pt x="8520" y="10951"/>
                  </a:lnTo>
                  <a:lnTo>
                    <a:pt x="8458" y="10829"/>
                  </a:lnTo>
                  <a:lnTo>
                    <a:pt x="9478" y="10829"/>
                  </a:lnTo>
                  <a:lnTo>
                    <a:pt x="9269" y="10951"/>
                  </a:lnTo>
                  <a:lnTo>
                    <a:pt x="8791" y="11011"/>
                  </a:lnTo>
                  <a:lnTo>
                    <a:pt x="8791" y="11011"/>
                  </a:lnTo>
                </a:path>
                <a:path w="21600" h="21600">
                  <a:moveTo>
                    <a:pt x="5256" y="11171"/>
                  </a:moveTo>
                  <a:lnTo>
                    <a:pt x="5132" y="11131"/>
                  </a:lnTo>
                  <a:lnTo>
                    <a:pt x="5119" y="11011"/>
                  </a:lnTo>
                  <a:lnTo>
                    <a:pt x="5199" y="10951"/>
                  </a:lnTo>
                  <a:lnTo>
                    <a:pt x="5367" y="11011"/>
                  </a:lnTo>
                  <a:lnTo>
                    <a:pt x="5256" y="11171"/>
                  </a:lnTo>
                  <a:lnTo>
                    <a:pt x="5256" y="11171"/>
                  </a:lnTo>
                </a:path>
                <a:path w="21600" h="21600">
                  <a:moveTo>
                    <a:pt x="5698" y="11253"/>
                  </a:moveTo>
                  <a:lnTo>
                    <a:pt x="5323" y="11193"/>
                  </a:lnTo>
                  <a:lnTo>
                    <a:pt x="5256" y="11171"/>
                  </a:lnTo>
                  <a:lnTo>
                    <a:pt x="5367" y="11011"/>
                  </a:lnTo>
                  <a:lnTo>
                    <a:pt x="5199" y="10951"/>
                  </a:lnTo>
                  <a:lnTo>
                    <a:pt x="8234" y="10951"/>
                  </a:lnTo>
                  <a:lnTo>
                    <a:pt x="8122" y="11011"/>
                  </a:lnTo>
                  <a:lnTo>
                    <a:pt x="7910" y="11072"/>
                  </a:lnTo>
                  <a:lnTo>
                    <a:pt x="6679" y="11072"/>
                  </a:lnTo>
                  <a:lnTo>
                    <a:pt x="6182" y="11131"/>
                  </a:lnTo>
                  <a:lnTo>
                    <a:pt x="5698" y="11253"/>
                  </a:lnTo>
                  <a:lnTo>
                    <a:pt x="5698" y="11253"/>
                  </a:lnTo>
                </a:path>
                <a:path w="21600" h="21600">
                  <a:moveTo>
                    <a:pt x="7697" y="11131"/>
                  </a:moveTo>
                  <a:lnTo>
                    <a:pt x="6679" y="11072"/>
                  </a:lnTo>
                  <a:lnTo>
                    <a:pt x="7910" y="11072"/>
                  </a:lnTo>
                  <a:lnTo>
                    <a:pt x="7697" y="11131"/>
                  </a:lnTo>
                  <a:lnTo>
                    <a:pt x="7697" y="11131"/>
                  </a:lnTo>
                </a:path>
                <a:path w="21600" h="21600">
                  <a:moveTo>
                    <a:pt x="4627" y="15964"/>
                  </a:moveTo>
                  <a:lnTo>
                    <a:pt x="4447" y="15912"/>
                  </a:lnTo>
                  <a:lnTo>
                    <a:pt x="4626" y="15961"/>
                  </a:lnTo>
                  <a:lnTo>
                    <a:pt x="4627" y="15964"/>
                  </a:lnTo>
                </a:path>
                <a:path w="21600" h="21600">
                  <a:moveTo>
                    <a:pt x="4626" y="15961"/>
                  </a:moveTo>
                  <a:lnTo>
                    <a:pt x="4450" y="15912"/>
                  </a:lnTo>
                  <a:lnTo>
                    <a:pt x="4597" y="15912"/>
                  </a:lnTo>
                  <a:lnTo>
                    <a:pt x="4626" y="15961"/>
                  </a:lnTo>
                  <a:lnTo>
                    <a:pt x="4626" y="15961"/>
                  </a:lnTo>
                </a:path>
                <a:path w="21600" h="21600">
                  <a:moveTo>
                    <a:pt x="4872" y="15973"/>
                  </a:moveTo>
                  <a:lnTo>
                    <a:pt x="4667" y="15973"/>
                  </a:lnTo>
                  <a:lnTo>
                    <a:pt x="4597" y="15912"/>
                  </a:lnTo>
                  <a:lnTo>
                    <a:pt x="4926" y="15912"/>
                  </a:lnTo>
                  <a:lnTo>
                    <a:pt x="4872" y="15973"/>
                  </a:lnTo>
                  <a:lnTo>
                    <a:pt x="4872" y="15973"/>
                  </a:lnTo>
                </a:path>
                <a:path w="21600" h="21600">
                  <a:moveTo>
                    <a:pt x="4667" y="15973"/>
                  </a:moveTo>
                  <a:lnTo>
                    <a:pt x="4658" y="15973"/>
                  </a:lnTo>
                  <a:lnTo>
                    <a:pt x="4627" y="15964"/>
                  </a:lnTo>
                  <a:lnTo>
                    <a:pt x="4667" y="15973"/>
                  </a:lnTo>
                  <a:lnTo>
                    <a:pt x="4667" y="15973"/>
                  </a:lnTo>
                </a:path>
                <a:path w="21600" h="21600">
                  <a:moveTo>
                    <a:pt x="0" y="19058"/>
                  </a:moveTo>
                  <a:lnTo>
                    <a:pt x="508" y="18635"/>
                  </a:lnTo>
                  <a:lnTo>
                    <a:pt x="734" y="18393"/>
                  </a:lnTo>
                  <a:lnTo>
                    <a:pt x="623" y="18030"/>
                  </a:lnTo>
                  <a:lnTo>
                    <a:pt x="596" y="17848"/>
                  </a:lnTo>
                  <a:lnTo>
                    <a:pt x="596" y="17425"/>
                  </a:lnTo>
                  <a:lnTo>
                    <a:pt x="628" y="17304"/>
                  </a:lnTo>
                  <a:lnTo>
                    <a:pt x="750" y="17122"/>
                  </a:lnTo>
                  <a:lnTo>
                    <a:pt x="782" y="17001"/>
                  </a:lnTo>
                  <a:lnTo>
                    <a:pt x="782" y="16941"/>
                  </a:lnTo>
                  <a:lnTo>
                    <a:pt x="675" y="16941"/>
                  </a:lnTo>
                  <a:lnTo>
                    <a:pt x="596" y="16820"/>
                  </a:lnTo>
                  <a:lnTo>
                    <a:pt x="596" y="16638"/>
                  </a:lnTo>
                  <a:lnTo>
                    <a:pt x="917" y="16457"/>
                  </a:lnTo>
                  <a:lnTo>
                    <a:pt x="4761" y="16457"/>
                  </a:lnTo>
                  <a:lnTo>
                    <a:pt x="4865" y="16578"/>
                  </a:lnTo>
                  <a:lnTo>
                    <a:pt x="4891" y="17062"/>
                  </a:lnTo>
                  <a:lnTo>
                    <a:pt x="5046" y="17304"/>
                  </a:lnTo>
                  <a:lnTo>
                    <a:pt x="5346" y="17546"/>
                  </a:lnTo>
                  <a:lnTo>
                    <a:pt x="5194" y="17788"/>
                  </a:lnTo>
                  <a:lnTo>
                    <a:pt x="5142" y="17969"/>
                  </a:lnTo>
                  <a:lnTo>
                    <a:pt x="5199" y="18151"/>
                  </a:lnTo>
                  <a:lnTo>
                    <a:pt x="5154" y="18151"/>
                  </a:lnTo>
                  <a:lnTo>
                    <a:pt x="4933" y="18211"/>
                  </a:lnTo>
                  <a:lnTo>
                    <a:pt x="4913" y="18272"/>
                  </a:lnTo>
                  <a:lnTo>
                    <a:pt x="4989" y="18453"/>
                  </a:lnTo>
                  <a:lnTo>
                    <a:pt x="7527" y="18453"/>
                  </a:lnTo>
                  <a:lnTo>
                    <a:pt x="7547" y="18514"/>
                  </a:lnTo>
                  <a:lnTo>
                    <a:pt x="20434" y="18514"/>
                  </a:lnTo>
                  <a:lnTo>
                    <a:pt x="20565" y="18635"/>
                  </a:lnTo>
                  <a:lnTo>
                    <a:pt x="20627" y="18937"/>
                  </a:lnTo>
                  <a:lnTo>
                    <a:pt x="20126" y="18937"/>
                  </a:lnTo>
                  <a:lnTo>
                    <a:pt x="20092" y="18998"/>
                  </a:lnTo>
                  <a:lnTo>
                    <a:pt x="680" y="18998"/>
                  </a:lnTo>
                  <a:lnTo>
                    <a:pt x="0" y="19058"/>
                  </a:lnTo>
                  <a:lnTo>
                    <a:pt x="0" y="19058"/>
                  </a:lnTo>
                </a:path>
                <a:path w="21600" h="21600">
                  <a:moveTo>
                    <a:pt x="19874" y="17969"/>
                  </a:moveTo>
                  <a:lnTo>
                    <a:pt x="14959" y="17969"/>
                  </a:lnTo>
                  <a:lnTo>
                    <a:pt x="15235" y="17909"/>
                  </a:lnTo>
                  <a:lnTo>
                    <a:pt x="15363" y="17909"/>
                  </a:lnTo>
                  <a:lnTo>
                    <a:pt x="15507" y="17848"/>
                  </a:lnTo>
                  <a:lnTo>
                    <a:pt x="15826" y="17667"/>
                  </a:lnTo>
                  <a:lnTo>
                    <a:pt x="16119" y="17606"/>
                  </a:lnTo>
                  <a:lnTo>
                    <a:pt x="16542" y="17546"/>
                  </a:lnTo>
                  <a:lnTo>
                    <a:pt x="16749" y="17606"/>
                  </a:lnTo>
                  <a:lnTo>
                    <a:pt x="16932" y="17667"/>
                  </a:lnTo>
                  <a:lnTo>
                    <a:pt x="19478" y="17667"/>
                  </a:lnTo>
                  <a:lnTo>
                    <a:pt x="19893" y="17848"/>
                  </a:lnTo>
                  <a:lnTo>
                    <a:pt x="19874" y="17969"/>
                  </a:lnTo>
                  <a:lnTo>
                    <a:pt x="19874" y="17969"/>
                  </a:lnTo>
                </a:path>
                <a:path w="21600" h="21600">
                  <a:moveTo>
                    <a:pt x="19478" y="17667"/>
                  </a:moveTo>
                  <a:lnTo>
                    <a:pt x="17447" y="17667"/>
                  </a:lnTo>
                  <a:lnTo>
                    <a:pt x="17938" y="17546"/>
                  </a:lnTo>
                  <a:lnTo>
                    <a:pt x="18895" y="17546"/>
                  </a:lnTo>
                  <a:lnTo>
                    <a:pt x="19341" y="17606"/>
                  </a:lnTo>
                  <a:lnTo>
                    <a:pt x="19478" y="17667"/>
                  </a:lnTo>
                  <a:lnTo>
                    <a:pt x="19478" y="17667"/>
                  </a:lnTo>
                </a:path>
                <a:path w="21600" h="21600">
                  <a:moveTo>
                    <a:pt x="20059" y="18272"/>
                  </a:moveTo>
                  <a:lnTo>
                    <a:pt x="11249" y="18272"/>
                  </a:lnTo>
                  <a:lnTo>
                    <a:pt x="11382" y="18151"/>
                  </a:lnTo>
                  <a:lnTo>
                    <a:pt x="11401" y="18064"/>
                  </a:lnTo>
                  <a:lnTo>
                    <a:pt x="11426" y="18030"/>
                  </a:lnTo>
                  <a:lnTo>
                    <a:pt x="11678" y="17909"/>
                  </a:lnTo>
                  <a:lnTo>
                    <a:pt x="12329" y="17909"/>
                  </a:lnTo>
                  <a:lnTo>
                    <a:pt x="12775" y="17848"/>
                  </a:lnTo>
                  <a:lnTo>
                    <a:pt x="13348" y="17788"/>
                  </a:lnTo>
                  <a:lnTo>
                    <a:pt x="13237" y="18090"/>
                  </a:lnTo>
                  <a:lnTo>
                    <a:pt x="13215" y="18211"/>
                  </a:lnTo>
                  <a:lnTo>
                    <a:pt x="19923" y="18211"/>
                  </a:lnTo>
                  <a:lnTo>
                    <a:pt x="20059" y="18272"/>
                  </a:lnTo>
                  <a:lnTo>
                    <a:pt x="20059" y="18272"/>
                  </a:lnTo>
                </a:path>
                <a:path w="21600" h="21600">
                  <a:moveTo>
                    <a:pt x="20434" y="18514"/>
                  </a:moveTo>
                  <a:lnTo>
                    <a:pt x="7547" y="18514"/>
                  </a:lnTo>
                  <a:lnTo>
                    <a:pt x="7518" y="18272"/>
                  </a:lnTo>
                  <a:lnTo>
                    <a:pt x="7649" y="18211"/>
                  </a:lnTo>
                  <a:lnTo>
                    <a:pt x="8542" y="18211"/>
                  </a:lnTo>
                  <a:lnTo>
                    <a:pt x="9169" y="18151"/>
                  </a:lnTo>
                  <a:lnTo>
                    <a:pt x="9476" y="18151"/>
                  </a:lnTo>
                  <a:lnTo>
                    <a:pt x="10393" y="17969"/>
                  </a:lnTo>
                  <a:lnTo>
                    <a:pt x="10704" y="17848"/>
                  </a:lnTo>
                  <a:lnTo>
                    <a:pt x="11031" y="17909"/>
                  </a:lnTo>
                  <a:lnTo>
                    <a:pt x="11237" y="17969"/>
                  </a:lnTo>
                  <a:lnTo>
                    <a:pt x="11323" y="17969"/>
                  </a:lnTo>
                  <a:lnTo>
                    <a:pt x="11409" y="18030"/>
                  </a:lnTo>
                  <a:lnTo>
                    <a:pt x="11401" y="18064"/>
                  </a:lnTo>
                  <a:lnTo>
                    <a:pt x="11249" y="18272"/>
                  </a:lnTo>
                  <a:lnTo>
                    <a:pt x="20059" y="18272"/>
                  </a:lnTo>
                  <a:lnTo>
                    <a:pt x="20200" y="18332"/>
                  </a:lnTo>
                  <a:lnTo>
                    <a:pt x="20368" y="18453"/>
                  </a:lnTo>
                  <a:lnTo>
                    <a:pt x="20434" y="18514"/>
                  </a:lnTo>
                  <a:lnTo>
                    <a:pt x="20434" y="18514"/>
                  </a:lnTo>
                </a:path>
                <a:path w="21600" h="21600">
                  <a:moveTo>
                    <a:pt x="19847" y="18151"/>
                  </a:moveTo>
                  <a:lnTo>
                    <a:pt x="13337" y="18151"/>
                  </a:lnTo>
                  <a:lnTo>
                    <a:pt x="13639" y="17969"/>
                  </a:lnTo>
                  <a:lnTo>
                    <a:pt x="13960" y="17909"/>
                  </a:lnTo>
                  <a:lnTo>
                    <a:pt x="14648" y="17969"/>
                  </a:lnTo>
                  <a:lnTo>
                    <a:pt x="19874" y="17969"/>
                  </a:lnTo>
                  <a:lnTo>
                    <a:pt x="19847" y="18151"/>
                  </a:lnTo>
                  <a:lnTo>
                    <a:pt x="19847" y="18151"/>
                  </a:lnTo>
                </a:path>
                <a:path w="21600" h="21600">
                  <a:moveTo>
                    <a:pt x="11249" y="18272"/>
                  </a:moveTo>
                  <a:lnTo>
                    <a:pt x="11401" y="18064"/>
                  </a:lnTo>
                  <a:lnTo>
                    <a:pt x="11382" y="18151"/>
                  </a:lnTo>
                  <a:lnTo>
                    <a:pt x="11249" y="18272"/>
                  </a:lnTo>
                  <a:lnTo>
                    <a:pt x="11249" y="18272"/>
                  </a:lnTo>
                </a:path>
                <a:path w="21600" h="21600">
                  <a:moveTo>
                    <a:pt x="19837" y="18211"/>
                  </a:moveTo>
                  <a:lnTo>
                    <a:pt x="13215" y="18211"/>
                  </a:lnTo>
                  <a:lnTo>
                    <a:pt x="13355" y="18090"/>
                  </a:lnTo>
                  <a:lnTo>
                    <a:pt x="13374" y="18090"/>
                  </a:lnTo>
                  <a:lnTo>
                    <a:pt x="13337" y="18151"/>
                  </a:lnTo>
                  <a:lnTo>
                    <a:pt x="19847" y="18151"/>
                  </a:lnTo>
                  <a:lnTo>
                    <a:pt x="19837" y="18211"/>
                  </a:lnTo>
                  <a:lnTo>
                    <a:pt x="19837" y="18211"/>
                  </a:lnTo>
                </a:path>
                <a:path w="21600" h="21600">
                  <a:moveTo>
                    <a:pt x="4989" y="18453"/>
                  </a:moveTo>
                  <a:lnTo>
                    <a:pt x="4913" y="18272"/>
                  </a:lnTo>
                  <a:lnTo>
                    <a:pt x="4933" y="18211"/>
                  </a:lnTo>
                  <a:lnTo>
                    <a:pt x="5154" y="18151"/>
                  </a:lnTo>
                  <a:lnTo>
                    <a:pt x="5199" y="18151"/>
                  </a:lnTo>
                  <a:lnTo>
                    <a:pt x="5239" y="18272"/>
                  </a:lnTo>
                  <a:lnTo>
                    <a:pt x="5173" y="18393"/>
                  </a:lnTo>
                  <a:lnTo>
                    <a:pt x="4989" y="18453"/>
                  </a:lnTo>
                  <a:lnTo>
                    <a:pt x="4989" y="18453"/>
                  </a:lnTo>
                </a:path>
                <a:path w="21600" h="21600">
                  <a:moveTo>
                    <a:pt x="7527" y="18453"/>
                  </a:moveTo>
                  <a:lnTo>
                    <a:pt x="4989" y="18453"/>
                  </a:lnTo>
                  <a:lnTo>
                    <a:pt x="5173" y="18393"/>
                  </a:lnTo>
                  <a:lnTo>
                    <a:pt x="5239" y="18272"/>
                  </a:lnTo>
                  <a:lnTo>
                    <a:pt x="5199" y="18151"/>
                  </a:lnTo>
                  <a:lnTo>
                    <a:pt x="5651" y="18151"/>
                  </a:lnTo>
                  <a:lnTo>
                    <a:pt x="5791" y="18211"/>
                  </a:lnTo>
                  <a:lnTo>
                    <a:pt x="5922" y="18272"/>
                  </a:lnTo>
                  <a:lnTo>
                    <a:pt x="7468" y="18272"/>
                  </a:lnTo>
                  <a:lnTo>
                    <a:pt x="7527" y="18453"/>
                  </a:lnTo>
                  <a:lnTo>
                    <a:pt x="7527" y="18453"/>
                  </a:lnTo>
                </a:path>
                <a:path w="21600" h="21600">
                  <a:moveTo>
                    <a:pt x="7468" y="18272"/>
                  </a:moveTo>
                  <a:lnTo>
                    <a:pt x="6294" y="18272"/>
                  </a:lnTo>
                  <a:lnTo>
                    <a:pt x="6627" y="18211"/>
                  </a:lnTo>
                  <a:lnTo>
                    <a:pt x="6828" y="18151"/>
                  </a:lnTo>
                  <a:lnTo>
                    <a:pt x="7309" y="18151"/>
                  </a:lnTo>
                  <a:lnTo>
                    <a:pt x="7468" y="18272"/>
                  </a:lnTo>
                  <a:lnTo>
                    <a:pt x="7468" y="18272"/>
                  </a:lnTo>
                </a:path>
                <a:path w="21600" h="21600">
                  <a:moveTo>
                    <a:pt x="19923" y="18211"/>
                  </a:moveTo>
                  <a:lnTo>
                    <a:pt x="19837" y="18211"/>
                  </a:lnTo>
                  <a:lnTo>
                    <a:pt x="19849" y="18151"/>
                  </a:lnTo>
                  <a:lnTo>
                    <a:pt x="19923" y="18211"/>
                  </a:lnTo>
                  <a:lnTo>
                    <a:pt x="19923" y="18211"/>
                  </a:lnTo>
                </a:path>
                <a:path w="21600" h="21600">
                  <a:moveTo>
                    <a:pt x="20077" y="19240"/>
                  </a:moveTo>
                  <a:lnTo>
                    <a:pt x="19998" y="19240"/>
                  </a:lnTo>
                  <a:lnTo>
                    <a:pt x="19991" y="19179"/>
                  </a:lnTo>
                  <a:lnTo>
                    <a:pt x="20126" y="18937"/>
                  </a:lnTo>
                  <a:lnTo>
                    <a:pt x="20307" y="18937"/>
                  </a:lnTo>
                  <a:lnTo>
                    <a:pt x="20411" y="18998"/>
                  </a:lnTo>
                  <a:lnTo>
                    <a:pt x="20540" y="19066"/>
                  </a:lnTo>
                  <a:lnTo>
                    <a:pt x="20463" y="19179"/>
                  </a:lnTo>
                  <a:lnTo>
                    <a:pt x="20077" y="19240"/>
                  </a:lnTo>
                  <a:lnTo>
                    <a:pt x="20077" y="19240"/>
                  </a:lnTo>
                </a:path>
                <a:path w="21600" h="21600">
                  <a:moveTo>
                    <a:pt x="20540" y="19066"/>
                  </a:moveTo>
                  <a:lnTo>
                    <a:pt x="20411" y="18998"/>
                  </a:lnTo>
                  <a:lnTo>
                    <a:pt x="20307" y="18937"/>
                  </a:lnTo>
                  <a:lnTo>
                    <a:pt x="20627" y="18937"/>
                  </a:lnTo>
                  <a:lnTo>
                    <a:pt x="20540" y="19066"/>
                  </a:lnTo>
                  <a:lnTo>
                    <a:pt x="20540" y="19066"/>
                  </a:lnTo>
                </a:path>
                <a:path w="21600" h="21600">
                  <a:moveTo>
                    <a:pt x="2069" y="21055"/>
                  </a:moveTo>
                  <a:lnTo>
                    <a:pt x="1969" y="20994"/>
                  </a:lnTo>
                  <a:lnTo>
                    <a:pt x="1840" y="20934"/>
                  </a:lnTo>
                  <a:lnTo>
                    <a:pt x="1722" y="20748"/>
                  </a:lnTo>
                  <a:lnTo>
                    <a:pt x="1665" y="20631"/>
                  </a:lnTo>
                  <a:lnTo>
                    <a:pt x="1659" y="20389"/>
                  </a:lnTo>
                  <a:lnTo>
                    <a:pt x="1604" y="20329"/>
                  </a:lnTo>
                  <a:lnTo>
                    <a:pt x="1514" y="20268"/>
                  </a:lnTo>
                  <a:lnTo>
                    <a:pt x="1380" y="20147"/>
                  </a:lnTo>
                  <a:lnTo>
                    <a:pt x="1252" y="20087"/>
                  </a:lnTo>
                  <a:lnTo>
                    <a:pt x="1128" y="19966"/>
                  </a:lnTo>
                  <a:lnTo>
                    <a:pt x="1011" y="19784"/>
                  </a:lnTo>
                  <a:lnTo>
                    <a:pt x="920" y="19603"/>
                  </a:lnTo>
                  <a:lnTo>
                    <a:pt x="904" y="19482"/>
                  </a:lnTo>
                  <a:lnTo>
                    <a:pt x="964" y="19482"/>
                  </a:lnTo>
                  <a:lnTo>
                    <a:pt x="1026" y="19421"/>
                  </a:lnTo>
                  <a:lnTo>
                    <a:pt x="882" y="19421"/>
                  </a:lnTo>
                  <a:lnTo>
                    <a:pt x="693" y="19240"/>
                  </a:lnTo>
                  <a:lnTo>
                    <a:pt x="667" y="19058"/>
                  </a:lnTo>
                  <a:lnTo>
                    <a:pt x="810" y="19058"/>
                  </a:lnTo>
                  <a:lnTo>
                    <a:pt x="949" y="18998"/>
                  </a:lnTo>
                  <a:lnTo>
                    <a:pt x="20092" y="18998"/>
                  </a:lnTo>
                  <a:lnTo>
                    <a:pt x="19991" y="19179"/>
                  </a:lnTo>
                  <a:lnTo>
                    <a:pt x="19998" y="19240"/>
                  </a:lnTo>
                  <a:lnTo>
                    <a:pt x="20770" y="19240"/>
                  </a:lnTo>
                  <a:lnTo>
                    <a:pt x="20807" y="19361"/>
                  </a:lnTo>
                  <a:lnTo>
                    <a:pt x="20759" y="19482"/>
                  </a:lnTo>
                  <a:lnTo>
                    <a:pt x="20818" y="19663"/>
                  </a:lnTo>
                  <a:lnTo>
                    <a:pt x="19204" y="20450"/>
                  </a:lnTo>
                  <a:lnTo>
                    <a:pt x="18383" y="20450"/>
                  </a:lnTo>
                  <a:lnTo>
                    <a:pt x="18162" y="20571"/>
                  </a:lnTo>
                  <a:lnTo>
                    <a:pt x="10285" y="20571"/>
                  </a:lnTo>
                  <a:lnTo>
                    <a:pt x="10200" y="20631"/>
                  </a:lnTo>
                  <a:lnTo>
                    <a:pt x="10120" y="20692"/>
                  </a:lnTo>
                  <a:lnTo>
                    <a:pt x="10128" y="20752"/>
                  </a:lnTo>
                  <a:lnTo>
                    <a:pt x="8854" y="20752"/>
                  </a:lnTo>
                  <a:lnTo>
                    <a:pt x="8874" y="20871"/>
                  </a:lnTo>
                  <a:lnTo>
                    <a:pt x="8876" y="20934"/>
                  </a:lnTo>
                  <a:lnTo>
                    <a:pt x="2217" y="20934"/>
                  </a:lnTo>
                  <a:lnTo>
                    <a:pt x="2069" y="21055"/>
                  </a:lnTo>
                  <a:lnTo>
                    <a:pt x="2069" y="21055"/>
                  </a:lnTo>
                </a:path>
                <a:path w="21600" h="21600">
                  <a:moveTo>
                    <a:pt x="20770" y="19240"/>
                  </a:moveTo>
                  <a:lnTo>
                    <a:pt x="20077" y="19240"/>
                  </a:lnTo>
                  <a:lnTo>
                    <a:pt x="20463" y="19179"/>
                  </a:lnTo>
                  <a:lnTo>
                    <a:pt x="20540" y="19066"/>
                  </a:lnTo>
                  <a:lnTo>
                    <a:pt x="20648" y="19119"/>
                  </a:lnTo>
                  <a:lnTo>
                    <a:pt x="20770" y="19240"/>
                  </a:lnTo>
                  <a:lnTo>
                    <a:pt x="20770" y="19240"/>
                  </a:lnTo>
                </a:path>
                <a:path w="21600" h="21600">
                  <a:moveTo>
                    <a:pt x="18628" y="20571"/>
                  </a:moveTo>
                  <a:lnTo>
                    <a:pt x="18450" y="20510"/>
                  </a:lnTo>
                  <a:lnTo>
                    <a:pt x="18383" y="20450"/>
                  </a:lnTo>
                  <a:lnTo>
                    <a:pt x="19204" y="20450"/>
                  </a:lnTo>
                  <a:lnTo>
                    <a:pt x="18628" y="20571"/>
                  </a:lnTo>
                  <a:lnTo>
                    <a:pt x="18628" y="20571"/>
                  </a:lnTo>
                </a:path>
                <a:path w="21600" h="21600">
                  <a:moveTo>
                    <a:pt x="10357" y="20871"/>
                  </a:moveTo>
                  <a:lnTo>
                    <a:pt x="10325" y="20871"/>
                  </a:lnTo>
                  <a:lnTo>
                    <a:pt x="10128" y="20752"/>
                  </a:lnTo>
                  <a:lnTo>
                    <a:pt x="10120" y="20692"/>
                  </a:lnTo>
                  <a:lnTo>
                    <a:pt x="10200" y="20631"/>
                  </a:lnTo>
                  <a:lnTo>
                    <a:pt x="10285" y="20571"/>
                  </a:lnTo>
                  <a:lnTo>
                    <a:pt x="10356" y="20571"/>
                  </a:lnTo>
                  <a:lnTo>
                    <a:pt x="10411" y="20631"/>
                  </a:lnTo>
                  <a:lnTo>
                    <a:pt x="10466" y="20752"/>
                  </a:lnTo>
                  <a:lnTo>
                    <a:pt x="10357" y="20871"/>
                  </a:lnTo>
                  <a:lnTo>
                    <a:pt x="10357" y="20871"/>
                  </a:lnTo>
                </a:path>
                <a:path w="21600" h="21600">
                  <a:moveTo>
                    <a:pt x="10879" y="20871"/>
                  </a:moveTo>
                  <a:lnTo>
                    <a:pt x="10357" y="20871"/>
                  </a:lnTo>
                  <a:lnTo>
                    <a:pt x="10466" y="20752"/>
                  </a:lnTo>
                  <a:lnTo>
                    <a:pt x="10411" y="20631"/>
                  </a:lnTo>
                  <a:lnTo>
                    <a:pt x="10356" y="20571"/>
                  </a:lnTo>
                  <a:lnTo>
                    <a:pt x="12344" y="20571"/>
                  </a:lnTo>
                  <a:lnTo>
                    <a:pt x="12309" y="20631"/>
                  </a:lnTo>
                  <a:lnTo>
                    <a:pt x="12315" y="20748"/>
                  </a:lnTo>
                  <a:lnTo>
                    <a:pt x="12196" y="20813"/>
                  </a:lnTo>
                  <a:lnTo>
                    <a:pt x="11058" y="20813"/>
                  </a:lnTo>
                  <a:lnTo>
                    <a:pt x="10879" y="20871"/>
                  </a:lnTo>
                  <a:lnTo>
                    <a:pt x="10879" y="20871"/>
                  </a:lnTo>
                </a:path>
                <a:path w="21600" h="21600">
                  <a:moveTo>
                    <a:pt x="12315" y="20748"/>
                  </a:moveTo>
                  <a:lnTo>
                    <a:pt x="12309" y="20631"/>
                  </a:lnTo>
                  <a:lnTo>
                    <a:pt x="12344" y="20571"/>
                  </a:lnTo>
                  <a:lnTo>
                    <a:pt x="12417" y="20692"/>
                  </a:lnTo>
                  <a:lnTo>
                    <a:pt x="12315" y="20748"/>
                  </a:lnTo>
                  <a:lnTo>
                    <a:pt x="12315" y="20748"/>
                  </a:lnTo>
                </a:path>
                <a:path w="21600" h="21600">
                  <a:moveTo>
                    <a:pt x="12606" y="20934"/>
                  </a:moveTo>
                  <a:lnTo>
                    <a:pt x="12321" y="20871"/>
                  </a:lnTo>
                  <a:lnTo>
                    <a:pt x="12315" y="20748"/>
                  </a:lnTo>
                  <a:lnTo>
                    <a:pt x="12417" y="20692"/>
                  </a:lnTo>
                  <a:lnTo>
                    <a:pt x="12344" y="20571"/>
                  </a:lnTo>
                  <a:lnTo>
                    <a:pt x="18162" y="20571"/>
                  </a:lnTo>
                  <a:lnTo>
                    <a:pt x="17836" y="20752"/>
                  </a:lnTo>
                  <a:lnTo>
                    <a:pt x="17406" y="20813"/>
                  </a:lnTo>
                  <a:lnTo>
                    <a:pt x="17194" y="20871"/>
                  </a:lnTo>
                  <a:lnTo>
                    <a:pt x="13163" y="20871"/>
                  </a:lnTo>
                  <a:lnTo>
                    <a:pt x="12606" y="20934"/>
                  </a:lnTo>
                  <a:lnTo>
                    <a:pt x="12606" y="20934"/>
                  </a:lnTo>
                </a:path>
                <a:path w="21600" h="21600">
                  <a:moveTo>
                    <a:pt x="8883" y="20921"/>
                  </a:moveTo>
                  <a:lnTo>
                    <a:pt x="8854" y="20752"/>
                  </a:lnTo>
                  <a:lnTo>
                    <a:pt x="8909" y="20871"/>
                  </a:lnTo>
                  <a:lnTo>
                    <a:pt x="8883" y="20921"/>
                  </a:lnTo>
                  <a:lnTo>
                    <a:pt x="8883" y="20921"/>
                  </a:lnTo>
                </a:path>
                <a:path w="21600" h="21600">
                  <a:moveTo>
                    <a:pt x="10087" y="20994"/>
                  </a:moveTo>
                  <a:lnTo>
                    <a:pt x="9036" y="20994"/>
                  </a:lnTo>
                  <a:lnTo>
                    <a:pt x="8885" y="20934"/>
                  </a:lnTo>
                  <a:lnTo>
                    <a:pt x="8883" y="20921"/>
                  </a:lnTo>
                  <a:lnTo>
                    <a:pt x="8909" y="20871"/>
                  </a:lnTo>
                  <a:lnTo>
                    <a:pt x="8854" y="20752"/>
                  </a:lnTo>
                  <a:lnTo>
                    <a:pt x="10128" y="20752"/>
                  </a:lnTo>
                  <a:lnTo>
                    <a:pt x="10325" y="20871"/>
                  </a:lnTo>
                  <a:lnTo>
                    <a:pt x="10357" y="20871"/>
                  </a:lnTo>
                  <a:lnTo>
                    <a:pt x="10087" y="20994"/>
                  </a:lnTo>
                  <a:lnTo>
                    <a:pt x="10087" y="20994"/>
                  </a:lnTo>
                </a:path>
                <a:path w="21600" h="21600">
                  <a:moveTo>
                    <a:pt x="14669" y="20994"/>
                  </a:moveTo>
                  <a:lnTo>
                    <a:pt x="14536" y="20934"/>
                  </a:lnTo>
                  <a:lnTo>
                    <a:pt x="13412" y="20934"/>
                  </a:lnTo>
                  <a:lnTo>
                    <a:pt x="13301" y="20871"/>
                  </a:lnTo>
                  <a:lnTo>
                    <a:pt x="15308" y="20871"/>
                  </a:lnTo>
                  <a:lnTo>
                    <a:pt x="14928" y="20934"/>
                  </a:lnTo>
                  <a:lnTo>
                    <a:pt x="14669" y="20994"/>
                  </a:lnTo>
                  <a:lnTo>
                    <a:pt x="14669" y="20994"/>
                  </a:lnTo>
                </a:path>
                <a:path w="21600" h="21600">
                  <a:moveTo>
                    <a:pt x="16984" y="20934"/>
                  </a:moveTo>
                  <a:lnTo>
                    <a:pt x="15495" y="20934"/>
                  </a:lnTo>
                  <a:lnTo>
                    <a:pt x="15387" y="20871"/>
                  </a:lnTo>
                  <a:lnTo>
                    <a:pt x="17194" y="20871"/>
                  </a:lnTo>
                  <a:lnTo>
                    <a:pt x="16984" y="20934"/>
                  </a:lnTo>
                  <a:lnTo>
                    <a:pt x="16984" y="20934"/>
                  </a:lnTo>
                </a:path>
                <a:path w="21600" h="21600">
                  <a:moveTo>
                    <a:pt x="1877" y="21478"/>
                  </a:moveTo>
                  <a:lnTo>
                    <a:pt x="2128" y="21115"/>
                  </a:lnTo>
                  <a:lnTo>
                    <a:pt x="2217" y="20934"/>
                  </a:lnTo>
                  <a:lnTo>
                    <a:pt x="8876" y="20934"/>
                  </a:lnTo>
                  <a:lnTo>
                    <a:pt x="8752" y="20994"/>
                  </a:lnTo>
                  <a:lnTo>
                    <a:pt x="7667" y="20994"/>
                  </a:lnTo>
                  <a:lnTo>
                    <a:pt x="7667" y="21055"/>
                  </a:lnTo>
                  <a:lnTo>
                    <a:pt x="7643" y="21055"/>
                  </a:lnTo>
                  <a:lnTo>
                    <a:pt x="7592" y="21176"/>
                  </a:lnTo>
                  <a:lnTo>
                    <a:pt x="6722" y="21176"/>
                  </a:lnTo>
                  <a:lnTo>
                    <a:pt x="6629" y="21236"/>
                  </a:lnTo>
                  <a:lnTo>
                    <a:pt x="6385" y="21297"/>
                  </a:lnTo>
                  <a:lnTo>
                    <a:pt x="5102" y="21297"/>
                  </a:lnTo>
                  <a:lnTo>
                    <a:pt x="4795" y="21417"/>
                  </a:lnTo>
                  <a:lnTo>
                    <a:pt x="2472" y="21417"/>
                  </a:lnTo>
                  <a:lnTo>
                    <a:pt x="1877" y="21478"/>
                  </a:lnTo>
                  <a:lnTo>
                    <a:pt x="1877" y="21478"/>
                  </a:lnTo>
                </a:path>
                <a:path w="21600" h="21600">
                  <a:moveTo>
                    <a:pt x="14037" y="21115"/>
                  </a:moveTo>
                  <a:lnTo>
                    <a:pt x="13736" y="20994"/>
                  </a:lnTo>
                  <a:lnTo>
                    <a:pt x="13527" y="20934"/>
                  </a:lnTo>
                  <a:lnTo>
                    <a:pt x="14407" y="20934"/>
                  </a:lnTo>
                  <a:lnTo>
                    <a:pt x="14240" y="20994"/>
                  </a:lnTo>
                  <a:lnTo>
                    <a:pt x="14037" y="21115"/>
                  </a:lnTo>
                  <a:lnTo>
                    <a:pt x="14037" y="21115"/>
                  </a:lnTo>
                </a:path>
                <a:path w="21600" h="21600">
                  <a:moveTo>
                    <a:pt x="7958" y="21297"/>
                  </a:moveTo>
                  <a:lnTo>
                    <a:pt x="7727" y="21297"/>
                  </a:lnTo>
                  <a:lnTo>
                    <a:pt x="7679" y="20994"/>
                  </a:lnTo>
                  <a:lnTo>
                    <a:pt x="8630" y="20994"/>
                  </a:lnTo>
                  <a:lnTo>
                    <a:pt x="8511" y="21055"/>
                  </a:lnTo>
                  <a:lnTo>
                    <a:pt x="8395" y="21115"/>
                  </a:lnTo>
                  <a:lnTo>
                    <a:pt x="7958" y="21297"/>
                  </a:lnTo>
                  <a:lnTo>
                    <a:pt x="7958" y="21297"/>
                  </a:lnTo>
                </a:path>
                <a:path w="21600" h="21600">
                  <a:moveTo>
                    <a:pt x="7550" y="21236"/>
                  </a:moveTo>
                  <a:lnTo>
                    <a:pt x="6986" y="21236"/>
                  </a:lnTo>
                  <a:lnTo>
                    <a:pt x="6838" y="21176"/>
                  </a:lnTo>
                  <a:lnTo>
                    <a:pt x="7592" y="21176"/>
                  </a:lnTo>
                  <a:lnTo>
                    <a:pt x="7550" y="21236"/>
                  </a:lnTo>
                  <a:lnTo>
                    <a:pt x="7550" y="21236"/>
                  </a:lnTo>
                </a:path>
                <a:path w="21600" h="21600">
                  <a:moveTo>
                    <a:pt x="6194" y="21357"/>
                  </a:moveTo>
                  <a:lnTo>
                    <a:pt x="5937" y="21357"/>
                  </a:lnTo>
                  <a:lnTo>
                    <a:pt x="5482" y="21297"/>
                  </a:lnTo>
                  <a:lnTo>
                    <a:pt x="6385" y="21297"/>
                  </a:lnTo>
                  <a:lnTo>
                    <a:pt x="6194" y="21357"/>
                  </a:lnTo>
                  <a:lnTo>
                    <a:pt x="6194" y="21357"/>
                  </a:lnTo>
                </a:path>
                <a:path w="21600" h="21600">
                  <a:moveTo>
                    <a:pt x="4108" y="21600"/>
                  </a:moveTo>
                  <a:lnTo>
                    <a:pt x="3323" y="21600"/>
                  </a:lnTo>
                  <a:lnTo>
                    <a:pt x="3093" y="21539"/>
                  </a:lnTo>
                  <a:lnTo>
                    <a:pt x="2834" y="21417"/>
                  </a:lnTo>
                  <a:lnTo>
                    <a:pt x="4795" y="21417"/>
                  </a:lnTo>
                  <a:lnTo>
                    <a:pt x="4489" y="21539"/>
                  </a:lnTo>
                  <a:lnTo>
                    <a:pt x="4108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8" name="曲线"/>
            <p:cNvSpPr>
              <a:spLocks/>
            </p:cNvSpPr>
            <p:nvPr/>
          </p:nvSpPr>
          <p:spPr>
            <a:xfrm rot="0">
              <a:off x="2070099" y="259079"/>
              <a:ext cx="3810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9" name="曲线"/>
            <p:cNvSpPr>
              <a:spLocks/>
            </p:cNvSpPr>
            <p:nvPr/>
          </p:nvSpPr>
          <p:spPr>
            <a:xfrm rot="0">
              <a:off x="2090638" y="417354"/>
              <a:ext cx="342900" cy="4597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545" y="238"/>
                  </a:moveTo>
                  <a:lnTo>
                    <a:pt x="7730" y="238"/>
                  </a:lnTo>
                  <a:lnTo>
                    <a:pt x="7957" y="178"/>
                  </a:lnTo>
                  <a:lnTo>
                    <a:pt x="8268" y="59"/>
                  </a:lnTo>
                  <a:lnTo>
                    <a:pt x="8497" y="0"/>
                  </a:lnTo>
                  <a:lnTo>
                    <a:pt x="9093" y="0"/>
                  </a:lnTo>
                  <a:lnTo>
                    <a:pt x="9285" y="59"/>
                  </a:lnTo>
                  <a:lnTo>
                    <a:pt x="12494" y="59"/>
                  </a:lnTo>
                  <a:lnTo>
                    <a:pt x="12738" y="178"/>
                  </a:lnTo>
                  <a:lnTo>
                    <a:pt x="13422" y="178"/>
                  </a:lnTo>
                  <a:lnTo>
                    <a:pt x="13545" y="238"/>
                  </a:lnTo>
                  <a:lnTo>
                    <a:pt x="13545" y="238"/>
                  </a:lnTo>
                </a:path>
                <a:path w="21600" h="21600">
                  <a:moveTo>
                    <a:pt x="12494" y="59"/>
                  </a:moveTo>
                  <a:lnTo>
                    <a:pt x="9770" y="59"/>
                  </a:lnTo>
                  <a:lnTo>
                    <a:pt x="10340" y="0"/>
                  </a:lnTo>
                  <a:lnTo>
                    <a:pt x="12210" y="0"/>
                  </a:lnTo>
                  <a:lnTo>
                    <a:pt x="12494" y="59"/>
                  </a:lnTo>
                  <a:lnTo>
                    <a:pt x="12494" y="59"/>
                  </a:lnTo>
                </a:path>
                <a:path w="21600" h="21600">
                  <a:moveTo>
                    <a:pt x="13422" y="178"/>
                  </a:moveTo>
                  <a:lnTo>
                    <a:pt x="12805" y="178"/>
                  </a:lnTo>
                  <a:lnTo>
                    <a:pt x="12918" y="118"/>
                  </a:lnTo>
                  <a:lnTo>
                    <a:pt x="13205" y="118"/>
                  </a:lnTo>
                  <a:lnTo>
                    <a:pt x="13422" y="178"/>
                  </a:lnTo>
                  <a:lnTo>
                    <a:pt x="13422" y="178"/>
                  </a:lnTo>
                </a:path>
                <a:path w="21600" h="21600">
                  <a:moveTo>
                    <a:pt x="15626" y="834"/>
                  </a:moveTo>
                  <a:lnTo>
                    <a:pt x="6153" y="834"/>
                  </a:lnTo>
                  <a:lnTo>
                    <a:pt x="6052" y="656"/>
                  </a:lnTo>
                  <a:lnTo>
                    <a:pt x="5986" y="633"/>
                  </a:lnTo>
                  <a:lnTo>
                    <a:pt x="6037" y="594"/>
                  </a:lnTo>
                  <a:lnTo>
                    <a:pt x="6121" y="475"/>
                  </a:lnTo>
                  <a:lnTo>
                    <a:pt x="6241" y="475"/>
                  </a:lnTo>
                  <a:lnTo>
                    <a:pt x="6394" y="417"/>
                  </a:lnTo>
                  <a:lnTo>
                    <a:pt x="6726" y="238"/>
                  </a:lnTo>
                  <a:lnTo>
                    <a:pt x="6953" y="178"/>
                  </a:lnTo>
                  <a:lnTo>
                    <a:pt x="7077" y="238"/>
                  </a:lnTo>
                  <a:lnTo>
                    <a:pt x="13545" y="238"/>
                  </a:lnTo>
                  <a:lnTo>
                    <a:pt x="13668" y="296"/>
                  </a:lnTo>
                  <a:lnTo>
                    <a:pt x="13820" y="357"/>
                  </a:lnTo>
                  <a:lnTo>
                    <a:pt x="13878" y="475"/>
                  </a:lnTo>
                  <a:lnTo>
                    <a:pt x="13940" y="536"/>
                  </a:lnTo>
                  <a:lnTo>
                    <a:pt x="14057" y="536"/>
                  </a:lnTo>
                  <a:lnTo>
                    <a:pt x="14584" y="656"/>
                  </a:lnTo>
                  <a:lnTo>
                    <a:pt x="14845" y="656"/>
                  </a:lnTo>
                  <a:lnTo>
                    <a:pt x="15626" y="834"/>
                  </a:lnTo>
                  <a:lnTo>
                    <a:pt x="15626" y="834"/>
                  </a:lnTo>
                </a:path>
                <a:path w="21600" h="21600">
                  <a:moveTo>
                    <a:pt x="6074" y="773"/>
                  </a:moveTo>
                  <a:lnTo>
                    <a:pt x="5173" y="773"/>
                  </a:lnTo>
                  <a:lnTo>
                    <a:pt x="5401" y="714"/>
                  </a:lnTo>
                  <a:lnTo>
                    <a:pt x="5881" y="594"/>
                  </a:lnTo>
                  <a:lnTo>
                    <a:pt x="5986" y="633"/>
                  </a:lnTo>
                  <a:lnTo>
                    <a:pt x="5957" y="656"/>
                  </a:lnTo>
                  <a:lnTo>
                    <a:pt x="5998" y="714"/>
                  </a:lnTo>
                  <a:lnTo>
                    <a:pt x="6074" y="773"/>
                  </a:lnTo>
                  <a:lnTo>
                    <a:pt x="6074" y="773"/>
                  </a:lnTo>
                </a:path>
                <a:path w="21600" h="21600">
                  <a:moveTo>
                    <a:pt x="6153" y="834"/>
                  </a:moveTo>
                  <a:lnTo>
                    <a:pt x="5998" y="714"/>
                  </a:lnTo>
                  <a:lnTo>
                    <a:pt x="5957" y="656"/>
                  </a:lnTo>
                  <a:lnTo>
                    <a:pt x="5986" y="633"/>
                  </a:lnTo>
                  <a:lnTo>
                    <a:pt x="6052" y="656"/>
                  </a:lnTo>
                  <a:lnTo>
                    <a:pt x="6153" y="834"/>
                  </a:lnTo>
                  <a:lnTo>
                    <a:pt x="6153" y="834"/>
                  </a:lnTo>
                </a:path>
                <a:path w="21600" h="21600">
                  <a:moveTo>
                    <a:pt x="3465" y="10203"/>
                  </a:moveTo>
                  <a:lnTo>
                    <a:pt x="3222" y="9904"/>
                  </a:lnTo>
                  <a:lnTo>
                    <a:pt x="2985" y="9665"/>
                  </a:lnTo>
                  <a:lnTo>
                    <a:pt x="2758" y="9544"/>
                  </a:lnTo>
                  <a:lnTo>
                    <a:pt x="2534" y="9365"/>
                  </a:lnTo>
                  <a:lnTo>
                    <a:pt x="2357" y="9187"/>
                  </a:lnTo>
                  <a:lnTo>
                    <a:pt x="2228" y="8949"/>
                  </a:lnTo>
                  <a:lnTo>
                    <a:pt x="2058" y="8949"/>
                  </a:lnTo>
                  <a:lnTo>
                    <a:pt x="1689" y="8829"/>
                  </a:lnTo>
                  <a:lnTo>
                    <a:pt x="1681" y="8591"/>
                  </a:lnTo>
                  <a:lnTo>
                    <a:pt x="1665" y="8472"/>
                  </a:lnTo>
                  <a:lnTo>
                    <a:pt x="1569" y="8352"/>
                  </a:lnTo>
                  <a:lnTo>
                    <a:pt x="1665" y="8293"/>
                  </a:lnTo>
                  <a:lnTo>
                    <a:pt x="1904" y="8233"/>
                  </a:lnTo>
                  <a:lnTo>
                    <a:pt x="1305" y="8055"/>
                  </a:lnTo>
                  <a:lnTo>
                    <a:pt x="1006" y="7815"/>
                  </a:lnTo>
                  <a:lnTo>
                    <a:pt x="1006" y="7398"/>
                  </a:lnTo>
                  <a:lnTo>
                    <a:pt x="969" y="7398"/>
                  </a:lnTo>
                  <a:lnTo>
                    <a:pt x="941" y="7338"/>
                  </a:lnTo>
                  <a:lnTo>
                    <a:pt x="906" y="7277"/>
                  </a:lnTo>
                  <a:lnTo>
                    <a:pt x="774" y="7219"/>
                  </a:lnTo>
                  <a:lnTo>
                    <a:pt x="529" y="7098"/>
                  </a:lnTo>
                  <a:lnTo>
                    <a:pt x="642" y="6742"/>
                  </a:lnTo>
                  <a:lnTo>
                    <a:pt x="713" y="6563"/>
                  </a:lnTo>
                  <a:lnTo>
                    <a:pt x="745" y="6443"/>
                  </a:lnTo>
                  <a:lnTo>
                    <a:pt x="781" y="6324"/>
                  </a:lnTo>
                  <a:lnTo>
                    <a:pt x="646" y="6205"/>
                  </a:lnTo>
                  <a:lnTo>
                    <a:pt x="341" y="6026"/>
                  </a:lnTo>
                  <a:lnTo>
                    <a:pt x="718" y="5668"/>
                  </a:lnTo>
                  <a:lnTo>
                    <a:pt x="913" y="5429"/>
                  </a:lnTo>
                  <a:lnTo>
                    <a:pt x="937" y="4950"/>
                  </a:lnTo>
                  <a:lnTo>
                    <a:pt x="1046" y="4772"/>
                  </a:lnTo>
                  <a:lnTo>
                    <a:pt x="1257" y="4534"/>
                  </a:lnTo>
                  <a:lnTo>
                    <a:pt x="1274" y="4473"/>
                  </a:lnTo>
                  <a:lnTo>
                    <a:pt x="1309" y="4353"/>
                  </a:lnTo>
                  <a:lnTo>
                    <a:pt x="1278" y="4175"/>
                  </a:lnTo>
                  <a:lnTo>
                    <a:pt x="1194" y="3876"/>
                  </a:lnTo>
                  <a:lnTo>
                    <a:pt x="1566" y="3876"/>
                  </a:lnTo>
                  <a:lnTo>
                    <a:pt x="1781" y="3818"/>
                  </a:lnTo>
                  <a:lnTo>
                    <a:pt x="1901" y="3579"/>
                  </a:lnTo>
                  <a:lnTo>
                    <a:pt x="1961" y="3399"/>
                  </a:lnTo>
                  <a:lnTo>
                    <a:pt x="2021" y="3161"/>
                  </a:lnTo>
                  <a:lnTo>
                    <a:pt x="2320" y="3161"/>
                  </a:lnTo>
                  <a:lnTo>
                    <a:pt x="2509" y="3041"/>
                  </a:lnTo>
                  <a:lnTo>
                    <a:pt x="2585" y="2921"/>
                  </a:lnTo>
                  <a:lnTo>
                    <a:pt x="2670" y="2804"/>
                  </a:lnTo>
                  <a:lnTo>
                    <a:pt x="2785" y="2743"/>
                  </a:lnTo>
                  <a:lnTo>
                    <a:pt x="2928" y="2685"/>
                  </a:lnTo>
                  <a:lnTo>
                    <a:pt x="2964" y="2506"/>
                  </a:lnTo>
                  <a:lnTo>
                    <a:pt x="3065" y="2386"/>
                  </a:lnTo>
                  <a:lnTo>
                    <a:pt x="3233" y="2266"/>
                  </a:lnTo>
                  <a:lnTo>
                    <a:pt x="3402" y="2088"/>
                  </a:lnTo>
                  <a:lnTo>
                    <a:pt x="3530" y="1968"/>
                  </a:lnTo>
                  <a:lnTo>
                    <a:pt x="3620" y="1849"/>
                  </a:lnTo>
                  <a:lnTo>
                    <a:pt x="3740" y="1670"/>
                  </a:lnTo>
                  <a:lnTo>
                    <a:pt x="3881" y="1489"/>
                  </a:lnTo>
                  <a:lnTo>
                    <a:pt x="4042" y="1311"/>
                  </a:lnTo>
                  <a:lnTo>
                    <a:pt x="4209" y="1073"/>
                  </a:lnTo>
                  <a:lnTo>
                    <a:pt x="4514" y="894"/>
                  </a:lnTo>
                  <a:lnTo>
                    <a:pt x="4957" y="714"/>
                  </a:lnTo>
                  <a:lnTo>
                    <a:pt x="5173" y="773"/>
                  </a:lnTo>
                  <a:lnTo>
                    <a:pt x="6074" y="773"/>
                  </a:lnTo>
                  <a:lnTo>
                    <a:pt x="6153" y="834"/>
                  </a:lnTo>
                  <a:lnTo>
                    <a:pt x="15626" y="834"/>
                  </a:lnTo>
                  <a:lnTo>
                    <a:pt x="16146" y="952"/>
                  </a:lnTo>
                  <a:lnTo>
                    <a:pt x="16274" y="1012"/>
                  </a:lnTo>
                  <a:lnTo>
                    <a:pt x="16270" y="1132"/>
                  </a:lnTo>
                  <a:lnTo>
                    <a:pt x="17262" y="1132"/>
                  </a:lnTo>
                  <a:lnTo>
                    <a:pt x="17254" y="1311"/>
                  </a:lnTo>
                  <a:lnTo>
                    <a:pt x="17345" y="1430"/>
                  </a:lnTo>
                  <a:lnTo>
                    <a:pt x="17741" y="1430"/>
                  </a:lnTo>
                  <a:lnTo>
                    <a:pt x="17754" y="1489"/>
                  </a:lnTo>
                  <a:lnTo>
                    <a:pt x="17618" y="1849"/>
                  </a:lnTo>
                  <a:lnTo>
                    <a:pt x="18385" y="1849"/>
                  </a:lnTo>
                  <a:lnTo>
                    <a:pt x="18417" y="1968"/>
                  </a:lnTo>
                  <a:lnTo>
                    <a:pt x="18453" y="2088"/>
                  </a:lnTo>
                  <a:lnTo>
                    <a:pt x="19426" y="2088"/>
                  </a:lnTo>
                  <a:lnTo>
                    <a:pt x="19448" y="2148"/>
                  </a:lnTo>
                  <a:lnTo>
                    <a:pt x="19566" y="2386"/>
                  </a:lnTo>
                  <a:lnTo>
                    <a:pt x="19673" y="2565"/>
                  </a:lnTo>
                  <a:lnTo>
                    <a:pt x="19789" y="2743"/>
                  </a:lnTo>
                  <a:lnTo>
                    <a:pt x="19885" y="2863"/>
                  </a:lnTo>
                  <a:lnTo>
                    <a:pt x="8933" y="2863"/>
                  </a:lnTo>
                  <a:lnTo>
                    <a:pt x="8993" y="2921"/>
                  </a:lnTo>
                  <a:lnTo>
                    <a:pt x="9057" y="3041"/>
                  </a:lnTo>
                  <a:lnTo>
                    <a:pt x="7481" y="3041"/>
                  </a:lnTo>
                  <a:lnTo>
                    <a:pt x="7426" y="3168"/>
                  </a:lnTo>
                  <a:lnTo>
                    <a:pt x="7382" y="3281"/>
                  </a:lnTo>
                  <a:lnTo>
                    <a:pt x="7286" y="3399"/>
                  </a:lnTo>
                  <a:lnTo>
                    <a:pt x="7142" y="3459"/>
                  </a:lnTo>
                  <a:lnTo>
                    <a:pt x="7002" y="3520"/>
                  </a:lnTo>
                  <a:lnTo>
                    <a:pt x="6369" y="3520"/>
                  </a:lnTo>
                  <a:lnTo>
                    <a:pt x="6441" y="3637"/>
                  </a:lnTo>
                  <a:lnTo>
                    <a:pt x="6477" y="3637"/>
                  </a:lnTo>
                  <a:lnTo>
                    <a:pt x="6529" y="3699"/>
                  </a:lnTo>
                  <a:lnTo>
                    <a:pt x="6582" y="3818"/>
                  </a:lnTo>
                  <a:lnTo>
                    <a:pt x="6462" y="3997"/>
                  </a:lnTo>
                  <a:lnTo>
                    <a:pt x="6394" y="4175"/>
                  </a:lnTo>
                  <a:lnTo>
                    <a:pt x="6324" y="4353"/>
                  </a:lnTo>
                  <a:lnTo>
                    <a:pt x="5845" y="4652"/>
                  </a:lnTo>
                  <a:lnTo>
                    <a:pt x="5552" y="4833"/>
                  </a:lnTo>
                  <a:lnTo>
                    <a:pt x="5342" y="4950"/>
                  </a:lnTo>
                  <a:lnTo>
                    <a:pt x="5269" y="5131"/>
                  </a:lnTo>
                  <a:lnTo>
                    <a:pt x="5228" y="5370"/>
                  </a:lnTo>
                  <a:lnTo>
                    <a:pt x="5018" y="5608"/>
                  </a:lnTo>
                  <a:lnTo>
                    <a:pt x="4896" y="5787"/>
                  </a:lnTo>
                  <a:lnTo>
                    <a:pt x="4860" y="5847"/>
                  </a:lnTo>
                  <a:lnTo>
                    <a:pt x="4813" y="6026"/>
                  </a:lnTo>
                  <a:lnTo>
                    <a:pt x="4813" y="6205"/>
                  </a:lnTo>
                  <a:lnTo>
                    <a:pt x="4849" y="6263"/>
                  </a:lnTo>
                  <a:lnTo>
                    <a:pt x="4993" y="6384"/>
                  </a:lnTo>
                  <a:lnTo>
                    <a:pt x="5025" y="6503"/>
                  </a:lnTo>
                  <a:lnTo>
                    <a:pt x="5013" y="6563"/>
                  </a:lnTo>
                  <a:lnTo>
                    <a:pt x="5286" y="6742"/>
                  </a:lnTo>
                  <a:lnTo>
                    <a:pt x="5121" y="6742"/>
                  </a:lnTo>
                  <a:lnTo>
                    <a:pt x="4909" y="6861"/>
                  </a:lnTo>
                  <a:lnTo>
                    <a:pt x="4930" y="6980"/>
                  </a:lnTo>
                  <a:lnTo>
                    <a:pt x="5670" y="6980"/>
                  </a:lnTo>
                  <a:lnTo>
                    <a:pt x="5658" y="7159"/>
                  </a:lnTo>
                  <a:lnTo>
                    <a:pt x="5845" y="7219"/>
                  </a:lnTo>
                  <a:lnTo>
                    <a:pt x="5957" y="7277"/>
                  </a:lnTo>
                  <a:lnTo>
                    <a:pt x="6001" y="7338"/>
                  </a:lnTo>
                  <a:lnTo>
                    <a:pt x="6049" y="7398"/>
                  </a:lnTo>
                  <a:lnTo>
                    <a:pt x="6170" y="7457"/>
                  </a:lnTo>
                  <a:lnTo>
                    <a:pt x="6369" y="7517"/>
                  </a:lnTo>
                  <a:lnTo>
                    <a:pt x="6494" y="7695"/>
                  </a:lnTo>
                  <a:lnTo>
                    <a:pt x="6573" y="7815"/>
                  </a:lnTo>
                  <a:lnTo>
                    <a:pt x="6601" y="7815"/>
                  </a:lnTo>
                  <a:lnTo>
                    <a:pt x="6633" y="7875"/>
                  </a:lnTo>
                  <a:lnTo>
                    <a:pt x="6586" y="7935"/>
                  </a:lnTo>
                  <a:lnTo>
                    <a:pt x="6468" y="7993"/>
                  </a:lnTo>
                  <a:lnTo>
                    <a:pt x="7038" y="7993"/>
                  </a:lnTo>
                  <a:lnTo>
                    <a:pt x="7145" y="8055"/>
                  </a:lnTo>
                  <a:lnTo>
                    <a:pt x="7221" y="8114"/>
                  </a:lnTo>
                  <a:lnTo>
                    <a:pt x="8233" y="8114"/>
                  </a:lnTo>
                  <a:lnTo>
                    <a:pt x="8338" y="8233"/>
                  </a:lnTo>
                  <a:lnTo>
                    <a:pt x="8453" y="8352"/>
                  </a:lnTo>
                  <a:lnTo>
                    <a:pt x="12844" y="8352"/>
                  </a:lnTo>
                  <a:lnTo>
                    <a:pt x="12881" y="8399"/>
                  </a:lnTo>
                  <a:lnTo>
                    <a:pt x="12854" y="8412"/>
                  </a:lnTo>
                  <a:lnTo>
                    <a:pt x="13357" y="8412"/>
                  </a:lnTo>
                  <a:lnTo>
                    <a:pt x="13581" y="8472"/>
                  </a:lnTo>
                  <a:lnTo>
                    <a:pt x="13757" y="8531"/>
                  </a:lnTo>
                  <a:lnTo>
                    <a:pt x="14021" y="8651"/>
                  </a:lnTo>
                  <a:lnTo>
                    <a:pt x="14129" y="8651"/>
                  </a:lnTo>
                  <a:lnTo>
                    <a:pt x="14213" y="8709"/>
                  </a:lnTo>
                  <a:lnTo>
                    <a:pt x="15009" y="8709"/>
                  </a:lnTo>
                  <a:lnTo>
                    <a:pt x="15122" y="8829"/>
                  </a:lnTo>
                  <a:lnTo>
                    <a:pt x="15262" y="8949"/>
                  </a:lnTo>
                  <a:lnTo>
                    <a:pt x="15318" y="9007"/>
                  </a:lnTo>
                  <a:lnTo>
                    <a:pt x="15377" y="9067"/>
                  </a:lnTo>
                  <a:lnTo>
                    <a:pt x="15390" y="9067"/>
                  </a:lnTo>
                  <a:lnTo>
                    <a:pt x="15581" y="9129"/>
                  </a:lnTo>
                  <a:lnTo>
                    <a:pt x="15841" y="9129"/>
                  </a:lnTo>
                  <a:lnTo>
                    <a:pt x="16501" y="9307"/>
                  </a:lnTo>
                  <a:lnTo>
                    <a:pt x="16742" y="9365"/>
                  </a:lnTo>
                  <a:lnTo>
                    <a:pt x="16897" y="9544"/>
                  </a:lnTo>
                  <a:lnTo>
                    <a:pt x="17636" y="9544"/>
                  </a:lnTo>
                  <a:lnTo>
                    <a:pt x="17641" y="9725"/>
                  </a:lnTo>
                  <a:lnTo>
                    <a:pt x="17705" y="9844"/>
                  </a:lnTo>
                  <a:lnTo>
                    <a:pt x="17950" y="9844"/>
                  </a:lnTo>
                  <a:lnTo>
                    <a:pt x="18034" y="9904"/>
                  </a:lnTo>
                  <a:lnTo>
                    <a:pt x="4077" y="9904"/>
                  </a:lnTo>
                  <a:lnTo>
                    <a:pt x="3922" y="10023"/>
                  </a:lnTo>
                  <a:lnTo>
                    <a:pt x="3689" y="10023"/>
                  </a:lnTo>
                  <a:lnTo>
                    <a:pt x="3465" y="10203"/>
                  </a:lnTo>
                  <a:lnTo>
                    <a:pt x="3465" y="10203"/>
                  </a:lnTo>
                </a:path>
                <a:path w="21600" h="21600">
                  <a:moveTo>
                    <a:pt x="17262" y="1132"/>
                  </a:moveTo>
                  <a:lnTo>
                    <a:pt x="16270" y="1132"/>
                  </a:lnTo>
                  <a:lnTo>
                    <a:pt x="16360" y="1012"/>
                  </a:lnTo>
                  <a:lnTo>
                    <a:pt x="16465" y="1012"/>
                  </a:lnTo>
                  <a:lnTo>
                    <a:pt x="16702" y="1073"/>
                  </a:lnTo>
                  <a:lnTo>
                    <a:pt x="17265" y="1073"/>
                  </a:lnTo>
                  <a:lnTo>
                    <a:pt x="17262" y="1132"/>
                  </a:lnTo>
                  <a:lnTo>
                    <a:pt x="17262" y="1132"/>
                  </a:lnTo>
                </a:path>
                <a:path w="21600" h="21600">
                  <a:moveTo>
                    <a:pt x="17265" y="1073"/>
                  </a:moveTo>
                  <a:lnTo>
                    <a:pt x="16930" y="1073"/>
                  </a:lnTo>
                  <a:lnTo>
                    <a:pt x="17265" y="1012"/>
                  </a:lnTo>
                  <a:lnTo>
                    <a:pt x="17265" y="1073"/>
                  </a:lnTo>
                  <a:lnTo>
                    <a:pt x="17265" y="1073"/>
                  </a:lnTo>
                </a:path>
                <a:path w="21600" h="21600">
                  <a:moveTo>
                    <a:pt x="17741" y="1430"/>
                  </a:moveTo>
                  <a:lnTo>
                    <a:pt x="17345" y="1430"/>
                  </a:lnTo>
                  <a:lnTo>
                    <a:pt x="17537" y="1372"/>
                  </a:lnTo>
                  <a:lnTo>
                    <a:pt x="17729" y="1372"/>
                  </a:lnTo>
                  <a:lnTo>
                    <a:pt x="17741" y="1430"/>
                  </a:lnTo>
                  <a:lnTo>
                    <a:pt x="17741" y="1430"/>
                  </a:lnTo>
                </a:path>
                <a:path w="21600" h="21600">
                  <a:moveTo>
                    <a:pt x="18385" y="1849"/>
                  </a:moveTo>
                  <a:lnTo>
                    <a:pt x="17618" y="1849"/>
                  </a:lnTo>
                  <a:lnTo>
                    <a:pt x="17725" y="1670"/>
                  </a:lnTo>
                  <a:lnTo>
                    <a:pt x="17825" y="1611"/>
                  </a:lnTo>
                  <a:lnTo>
                    <a:pt x="17922" y="1670"/>
                  </a:lnTo>
                  <a:lnTo>
                    <a:pt x="18025" y="1670"/>
                  </a:lnTo>
                  <a:lnTo>
                    <a:pt x="18122" y="1728"/>
                  </a:lnTo>
                  <a:lnTo>
                    <a:pt x="18218" y="1790"/>
                  </a:lnTo>
                  <a:lnTo>
                    <a:pt x="18322" y="1790"/>
                  </a:lnTo>
                  <a:lnTo>
                    <a:pt x="18385" y="1849"/>
                  </a:lnTo>
                  <a:lnTo>
                    <a:pt x="18385" y="1849"/>
                  </a:lnTo>
                </a:path>
                <a:path w="21600" h="21600">
                  <a:moveTo>
                    <a:pt x="19426" y="2088"/>
                  </a:moveTo>
                  <a:lnTo>
                    <a:pt x="18453" y="2088"/>
                  </a:lnTo>
                  <a:lnTo>
                    <a:pt x="18469" y="2027"/>
                  </a:lnTo>
                  <a:lnTo>
                    <a:pt x="18469" y="1909"/>
                  </a:lnTo>
                  <a:lnTo>
                    <a:pt x="18502" y="1909"/>
                  </a:lnTo>
                  <a:lnTo>
                    <a:pt x="18634" y="1790"/>
                  </a:lnTo>
                  <a:lnTo>
                    <a:pt x="19316" y="1790"/>
                  </a:lnTo>
                  <a:lnTo>
                    <a:pt x="19426" y="2088"/>
                  </a:lnTo>
                  <a:lnTo>
                    <a:pt x="19426" y="2088"/>
                  </a:lnTo>
                </a:path>
                <a:path w="21600" h="21600">
                  <a:moveTo>
                    <a:pt x="9521" y="3102"/>
                  </a:moveTo>
                  <a:lnTo>
                    <a:pt x="9189" y="3102"/>
                  </a:lnTo>
                  <a:lnTo>
                    <a:pt x="8998" y="2921"/>
                  </a:lnTo>
                  <a:lnTo>
                    <a:pt x="8933" y="2863"/>
                  </a:lnTo>
                  <a:lnTo>
                    <a:pt x="19885" y="2863"/>
                  </a:lnTo>
                  <a:lnTo>
                    <a:pt x="19933" y="2921"/>
                  </a:lnTo>
                  <a:lnTo>
                    <a:pt x="10729" y="2921"/>
                  </a:lnTo>
                  <a:lnTo>
                    <a:pt x="10733" y="2983"/>
                  </a:lnTo>
                  <a:lnTo>
                    <a:pt x="9954" y="2983"/>
                  </a:lnTo>
                  <a:lnTo>
                    <a:pt x="9810" y="3041"/>
                  </a:lnTo>
                  <a:lnTo>
                    <a:pt x="9521" y="3102"/>
                  </a:lnTo>
                  <a:lnTo>
                    <a:pt x="9521" y="3102"/>
                  </a:lnTo>
                </a:path>
                <a:path w="21600" h="21600">
                  <a:moveTo>
                    <a:pt x="11486" y="3161"/>
                  </a:moveTo>
                  <a:lnTo>
                    <a:pt x="11085" y="3161"/>
                  </a:lnTo>
                  <a:lnTo>
                    <a:pt x="10905" y="3102"/>
                  </a:lnTo>
                  <a:lnTo>
                    <a:pt x="10817" y="3041"/>
                  </a:lnTo>
                  <a:lnTo>
                    <a:pt x="10733" y="2983"/>
                  </a:lnTo>
                  <a:lnTo>
                    <a:pt x="10729" y="2921"/>
                  </a:lnTo>
                  <a:lnTo>
                    <a:pt x="10808" y="2983"/>
                  </a:lnTo>
                  <a:lnTo>
                    <a:pt x="11592" y="2983"/>
                  </a:lnTo>
                  <a:lnTo>
                    <a:pt x="11490" y="3102"/>
                  </a:lnTo>
                  <a:lnTo>
                    <a:pt x="11540" y="3122"/>
                  </a:lnTo>
                  <a:lnTo>
                    <a:pt x="11486" y="3161"/>
                  </a:lnTo>
                  <a:lnTo>
                    <a:pt x="11486" y="3161"/>
                  </a:lnTo>
                </a:path>
                <a:path w="21600" h="21600">
                  <a:moveTo>
                    <a:pt x="12089" y="3281"/>
                  </a:moveTo>
                  <a:lnTo>
                    <a:pt x="11772" y="3220"/>
                  </a:lnTo>
                  <a:lnTo>
                    <a:pt x="11540" y="3122"/>
                  </a:lnTo>
                  <a:lnTo>
                    <a:pt x="11566" y="3102"/>
                  </a:lnTo>
                  <a:lnTo>
                    <a:pt x="11628" y="2983"/>
                  </a:lnTo>
                  <a:lnTo>
                    <a:pt x="10808" y="2983"/>
                  </a:lnTo>
                  <a:lnTo>
                    <a:pt x="10729" y="2921"/>
                  </a:lnTo>
                  <a:lnTo>
                    <a:pt x="19933" y="2921"/>
                  </a:lnTo>
                  <a:lnTo>
                    <a:pt x="20029" y="3041"/>
                  </a:lnTo>
                  <a:lnTo>
                    <a:pt x="12572" y="3041"/>
                  </a:lnTo>
                  <a:lnTo>
                    <a:pt x="12502" y="3102"/>
                  </a:lnTo>
                  <a:lnTo>
                    <a:pt x="12389" y="3102"/>
                  </a:lnTo>
                  <a:lnTo>
                    <a:pt x="12417" y="3168"/>
                  </a:lnTo>
                  <a:lnTo>
                    <a:pt x="12089" y="3281"/>
                  </a:lnTo>
                  <a:lnTo>
                    <a:pt x="12089" y="3281"/>
                  </a:lnTo>
                </a:path>
                <a:path w="21600" h="21600">
                  <a:moveTo>
                    <a:pt x="11540" y="3122"/>
                  </a:moveTo>
                  <a:lnTo>
                    <a:pt x="11490" y="3102"/>
                  </a:lnTo>
                  <a:lnTo>
                    <a:pt x="11592" y="2983"/>
                  </a:lnTo>
                  <a:lnTo>
                    <a:pt x="11628" y="2983"/>
                  </a:lnTo>
                  <a:lnTo>
                    <a:pt x="11566" y="3102"/>
                  </a:lnTo>
                  <a:lnTo>
                    <a:pt x="11540" y="3122"/>
                  </a:lnTo>
                  <a:lnTo>
                    <a:pt x="11540" y="3122"/>
                  </a:lnTo>
                </a:path>
                <a:path w="21600" h="21600">
                  <a:moveTo>
                    <a:pt x="8481" y="3281"/>
                  </a:moveTo>
                  <a:lnTo>
                    <a:pt x="8210" y="3220"/>
                  </a:lnTo>
                  <a:lnTo>
                    <a:pt x="7570" y="3220"/>
                  </a:lnTo>
                  <a:lnTo>
                    <a:pt x="7533" y="3041"/>
                  </a:lnTo>
                  <a:lnTo>
                    <a:pt x="9049" y="3041"/>
                  </a:lnTo>
                  <a:lnTo>
                    <a:pt x="8965" y="3102"/>
                  </a:lnTo>
                  <a:lnTo>
                    <a:pt x="8732" y="3220"/>
                  </a:lnTo>
                  <a:lnTo>
                    <a:pt x="7730" y="3220"/>
                  </a:lnTo>
                  <a:lnTo>
                    <a:pt x="7581" y="3281"/>
                  </a:lnTo>
                  <a:lnTo>
                    <a:pt x="8481" y="3281"/>
                  </a:lnTo>
                  <a:lnTo>
                    <a:pt x="8481" y="3281"/>
                  </a:lnTo>
                </a:path>
                <a:path w="21600" h="21600">
                  <a:moveTo>
                    <a:pt x="12502" y="3341"/>
                  </a:moveTo>
                  <a:lnTo>
                    <a:pt x="12442" y="3220"/>
                  </a:lnTo>
                  <a:lnTo>
                    <a:pt x="12438" y="3158"/>
                  </a:lnTo>
                  <a:lnTo>
                    <a:pt x="12572" y="3041"/>
                  </a:lnTo>
                  <a:lnTo>
                    <a:pt x="12845" y="3041"/>
                  </a:lnTo>
                  <a:lnTo>
                    <a:pt x="12637" y="3281"/>
                  </a:lnTo>
                  <a:lnTo>
                    <a:pt x="12502" y="3341"/>
                  </a:lnTo>
                  <a:lnTo>
                    <a:pt x="12502" y="3341"/>
                  </a:lnTo>
                </a:path>
                <a:path w="21600" h="21600">
                  <a:moveTo>
                    <a:pt x="20066" y="3341"/>
                  </a:moveTo>
                  <a:lnTo>
                    <a:pt x="12502" y="3341"/>
                  </a:lnTo>
                  <a:lnTo>
                    <a:pt x="12637" y="3281"/>
                  </a:lnTo>
                  <a:lnTo>
                    <a:pt x="12845" y="3041"/>
                  </a:lnTo>
                  <a:lnTo>
                    <a:pt x="20029" y="3041"/>
                  </a:lnTo>
                  <a:lnTo>
                    <a:pt x="20121" y="3158"/>
                  </a:lnTo>
                  <a:lnTo>
                    <a:pt x="20122" y="3168"/>
                  </a:lnTo>
                  <a:lnTo>
                    <a:pt x="20066" y="3341"/>
                  </a:lnTo>
                  <a:lnTo>
                    <a:pt x="20066" y="3341"/>
                  </a:lnTo>
                </a:path>
                <a:path w="21600" h="21600">
                  <a:moveTo>
                    <a:pt x="12417" y="3168"/>
                  </a:moveTo>
                  <a:lnTo>
                    <a:pt x="12389" y="3102"/>
                  </a:lnTo>
                  <a:lnTo>
                    <a:pt x="12438" y="3158"/>
                  </a:lnTo>
                  <a:lnTo>
                    <a:pt x="12433" y="3164"/>
                  </a:lnTo>
                  <a:lnTo>
                    <a:pt x="12417" y="3168"/>
                  </a:lnTo>
                  <a:lnTo>
                    <a:pt x="12417" y="3168"/>
                  </a:lnTo>
                </a:path>
                <a:path w="21600" h="21600">
                  <a:moveTo>
                    <a:pt x="12438" y="3158"/>
                  </a:moveTo>
                  <a:lnTo>
                    <a:pt x="12389" y="3102"/>
                  </a:lnTo>
                  <a:lnTo>
                    <a:pt x="12502" y="3102"/>
                  </a:lnTo>
                  <a:lnTo>
                    <a:pt x="12438" y="3158"/>
                  </a:lnTo>
                  <a:lnTo>
                    <a:pt x="12438" y="3158"/>
                  </a:lnTo>
                </a:path>
                <a:path w="21600" h="21600">
                  <a:moveTo>
                    <a:pt x="12433" y="3164"/>
                  </a:moveTo>
                  <a:lnTo>
                    <a:pt x="12438" y="3158"/>
                  </a:lnTo>
                  <a:lnTo>
                    <a:pt x="12433" y="3164"/>
                  </a:lnTo>
                  <a:lnTo>
                    <a:pt x="12433" y="3164"/>
                  </a:lnTo>
                </a:path>
                <a:path w="21600" h="21600">
                  <a:moveTo>
                    <a:pt x="12433" y="3202"/>
                  </a:moveTo>
                  <a:lnTo>
                    <a:pt x="12417" y="3168"/>
                  </a:lnTo>
                  <a:lnTo>
                    <a:pt x="12433" y="3164"/>
                  </a:lnTo>
                  <a:lnTo>
                    <a:pt x="12433" y="3202"/>
                  </a:lnTo>
                  <a:lnTo>
                    <a:pt x="12433" y="3202"/>
                  </a:lnTo>
                </a:path>
                <a:path w="21600" h="21600">
                  <a:moveTo>
                    <a:pt x="12749" y="3579"/>
                  </a:moveTo>
                  <a:lnTo>
                    <a:pt x="12433" y="3520"/>
                  </a:lnTo>
                  <a:lnTo>
                    <a:pt x="12433" y="3202"/>
                  </a:lnTo>
                  <a:lnTo>
                    <a:pt x="12442" y="3220"/>
                  </a:lnTo>
                  <a:lnTo>
                    <a:pt x="12502" y="3341"/>
                  </a:lnTo>
                  <a:lnTo>
                    <a:pt x="20066" y="3341"/>
                  </a:lnTo>
                  <a:lnTo>
                    <a:pt x="20045" y="3399"/>
                  </a:lnTo>
                  <a:lnTo>
                    <a:pt x="13349" y="3399"/>
                  </a:lnTo>
                  <a:lnTo>
                    <a:pt x="13386" y="3520"/>
                  </a:lnTo>
                  <a:lnTo>
                    <a:pt x="12749" y="3579"/>
                  </a:lnTo>
                  <a:lnTo>
                    <a:pt x="12749" y="3579"/>
                  </a:lnTo>
                </a:path>
                <a:path w="21600" h="21600">
                  <a:moveTo>
                    <a:pt x="14261" y="3637"/>
                  </a:moveTo>
                  <a:lnTo>
                    <a:pt x="13593" y="3637"/>
                  </a:lnTo>
                  <a:lnTo>
                    <a:pt x="13485" y="3520"/>
                  </a:lnTo>
                  <a:lnTo>
                    <a:pt x="13382" y="3459"/>
                  </a:lnTo>
                  <a:lnTo>
                    <a:pt x="13349" y="3399"/>
                  </a:lnTo>
                  <a:lnTo>
                    <a:pt x="20045" y="3399"/>
                  </a:lnTo>
                  <a:lnTo>
                    <a:pt x="20013" y="3520"/>
                  </a:lnTo>
                  <a:lnTo>
                    <a:pt x="14350" y="3520"/>
                  </a:lnTo>
                  <a:lnTo>
                    <a:pt x="14302" y="3579"/>
                  </a:lnTo>
                  <a:lnTo>
                    <a:pt x="14261" y="3637"/>
                  </a:lnTo>
                  <a:lnTo>
                    <a:pt x="14261" y="3637"/>
                  </a:lnTo>
                </a:path>
                <a:path w="21600" h="21600">
                  <a:moveTo>
                    <a:pt x="6477" y="3637"/>
                  </a:moveTo>
                  <a:lnTo>
                    <a:pt x="6441" y="3637"/>
                  </a:lnTo>
                  <a:lnTo>
                    <a:pt x="6369" y="3520"/>
                  </a:lnTo>
                  <a:lnTo>
                    <a:pt x="6477" y="3637"/>
                  </a:lnTo>
                  <a:lnTo>
                    <a:pt x="6477" y="3637"/>
                  </a:lnTo>
                </a:path>
                <a:path w="21600" h="21600">
                  <a:moveTo>
                    <a:pt x="6552" y="3637"/>
                  </a:moveTo>
                  <a:lnTo>
                    <a:pt x="6477" y="3637"/>
                  </a:lnTo>
                  <a:lnTo>
                    <a:pt x="6369" y="3520"/>
                  </a:lnTo>
                  <a:lnTo>
                    <a:pt x="7002" y="3520"/>
                  </a:lnTo>
                  <a:lnTo>
                    <a:pt x="6858" y="3579"/>
                  </a:lnTo>
                  <a:lnTo>
                    <a:pt x="6552" y="3637"/>
                  </a:lnTo>
                  <a:lnTo>
                    <a:pt x="6552" y="3637"/>
                  </a:lnTo>
                </a:path>
                <a:path w="21600" h="21600">
                  <a:moveTo>
                    <a:pt x="15480" y="3997"/>
                  </a:moveTo>
                  <a:lnTo>
                    <a:pt x="15193" y="3936"/>
                  </a:lnTo>
                  <a:lnTo>
                    <a:pt x="14714" y="3757"/>
                  </a:lnTo>
                  <a:lnTo>
                    <a:pt x="14698" y="3637"/>
                  </a:lnTo>
                  <a:lnTo>
                    <a:pt x="14645" y="3579"/>
                  </a:lnTo>
                  <a:lnTo>
                    <a:pt x="14373" y="3579"/>
                  </a:lnTo>
                  <a:lnTo>
                    <a:pt x="14373" y="3520"/>
                  </a:lnTo>
                  <a:lnTo>
                    <a:pt x="20013" y="3520"/>
                  </a:lnTo>
                  <a:lnTo>
                    <a:pt x="19996" y="3579"/>
                  </a:lnTo>
                  <a:lnTo>
                    <a:pt x="19984" y="3637"/>
                  </a:lnTo>
                  <a:lnTo>
                    <a:pt x="15469" y="3637"/>
                  </a:lnTo>
                  <a:lnTo>
                    <a:pt x="15333" y="3757"/>
                  </a:lnTo>
                  <a:lnTo>
                    <a:pt x="15329" y="3876"/>
                  </a:lnTo>
                  <a:lnTo>
                    <a:pt x="15486" y="3986"/>
                  </a:lnTo>
                  <a:lnTo>
                    <a:pt x="15480" y="3997"/>
                  </a:lnTo>
                  <a:lnTo>
                    <a:pt x="15480" y="3997"/>
                  </a:lnTo>
                </a:path>
                <a:path w="21600" h="21600">
                  <a:moveTo>
                    <a:pt x="15486" y="3986"/>
                  </a:moveTo>
                  <a:lnTo>
                    <a:pt x="15329" y="3876"/>
                  </a:lnTo>
                  <a:lnTo>
                    <a:pt x="15333" y="3757"/>
                  </a:lnTo>
                  <a:lnTo>
                    <a:pt x="15469" y="3637"/>
                  </a:lnTo>
                  <a:lnTo>
                    <a:pt x="15626" y="3757"/>
                  </a:lnTo>
                  <a:lnTo>
                    <a:pt x="15657" y="3818"/>
                  </a:lnTo>
                  <a:lnTo>
                    <a:pt x="15569" y="3876"/>
                  </a:lnTo>
                  <a:lnTo>
                    <a:pt x="15486" y="3986"/>
                  </a:lnTo>
                  <a:lnTo>
                    <a:pt x="15486" y="3986"/>
                  </a:lnTo>
                </a:path>
                <a:path w="21600" h="21600">
                  <a:moveTo>
                    <a:pt x="15740" y="4057"/>
                  </a:moveTo>
                  <a:lnTo>
                    <a:pt x="15593" y="4057"/>
                  </a:lnTo>
                  <a:lnTo>
                    <a:pt x="15486" y="3986"/>
                  </a:lnTo>
                  <a:lnTo>
                    <a:pt x="15569" y="3876"/>
                  </a:lnTo>
                  <a:lnTo>
                    <a:pt x="15657" y="3818"/>
                  </a:lnTo>
                  <a:lnTo>
                    <a:pt x="15626" y="3757"/>
                  </a:lnTo>
                  <a:lnTo>
                    <a:pt x="15469" y="3637"/>
                  </a:lnTo>
                  <a:lnTo>
                    <a:pt x="19984" y="3637"/>
                  </a:lnTo>
                  <a:lnTo>
                    <a:pt x="19922" y="3936"/>
                  </a:lnTo>
                  <a:lnTo>
                    <a:pt x="15902" y="3936"/>
                  </a:lnTo>
                  <a:lnTo>
                    <a:pt x="15740" y="4057"/>
                  </a:lnTo>
                  <a:lnTo>
                    <a:pt x="15740" y="4057"/>
                  </a:lnTo>
                </a:path>
                <a:path w="21600" h="21600">
                  <a:moveTo>
                    <a:pt x="17250" y="4652"/>
                  </a:moveTo>
                  <a:lnTo>
                    <a:pt x="17062" y="4652"/>
                  </a:lnTo>
                  <a:lnTo>
                    <a:pt x="16782" y="4594"/>
                  </a:lnTo>
                  <a:lnTo>
                    <a:pt x="16237" y="4413"/>
                  </a:lnTo>
                  <a:lnTo>
                    <a:pt x="15944" y="4175"/>
                  </a:lnTo>
                  <a:lnTo>
                    <a:pt x="15902" y="3936"/>
                  </a:lnTo>
                  <a:lnTo>
                    <a:pt x="19922" y="3936"/>
                  </a:lnTo>
                  <a:lnTo>
                    <a:pt x="19912" y="3997"/>
                  </a:lnTo>
                  <a:lnTo>
                    <a:pt x="19864" y="4295"/>
                  </a:lnTo>
                  <a:lnTo>
                    <a:pt x="19522" y="4413"/>
                  </a:lnTo>
                  <a:lnTo>
                    <a:pt x="19256" y="4534"/>
                  </a:lnTo>
                  <a:lnTo>
                    <a:pt x="19064" y="4594"/>
                  </a:lnTo>
                  <a:lnTo>
                    <a:pt x="17348" y="4594"/>
                  </a:lnTo>
                  <a:lnTo>
                    <a:pt x="17250" y="4652"/>
                  </a:lnTo>
                  <a:lnTo>
                    <a:pt x="17250" y="4652"/>
                  </a:lnTo>
                </a:path>
                <a:path w="21600" h="21600">
                  <a:moveTo>
                    <a:pt x="18645" y="4713"/>
                  </a:moveTo>
                  <a:lnTo>
                    <a:pt x="17961" y="4713"/>
                  </a:lnTo>
                  <a:lnTo>
                    <a:pt x="17722" y="4594"/>
                  </a:lnTo>
                  <a:lnTo>
                    <a:pt x="19064" y="4594"/>
                  </a:lnTo>
                  <a:lnTo>
                    <a:pt x="18878" y="4652"/>
                  </a:lnTo>
                  <a:lnTo>
                    <a:pt x="18645" y="4713"/>
                  </a:lnTo>
                  <a:lnTo>
                    <a:pt x="18645" y="4713"/>
                  </a:lnTo>
                </a:path>
                <a:path w="21600" h="21600">
                  <a:moveTo>
                    <a:pt x="5434" y="6980"/>
                  </a:moveTo>
                  <a:lnTo>
                    <a:pt x="4930" y="6980"/>
                  </a:lnTo>
                  <a:lnTo>
                    <a:pt x="4909" y="6861"/>
                  </a:lnTo>
                  <a:lnTo>
                    <a:pt x="5121" y="6742"/>
                  </a:lnTo>
                  <a:lnTo>
                    <a:pt x="5341" y="6777"/>
                  </a:lnTo>
                  <a:lnTo>
                    <a:pt x="5378" y="6800"/>
                  </a:lnTo>
                  <a:lnTo>
                    <a:pt x="5434" y="6980"/>
                  </a:lnTo>
                  <a:lnTo>
                    <a:pt x="5434" y="6980"/>
                  </a:lnTo>
                </a:path>
                <a:path w="21600" h="21600">
                  <a:moveTo>
                    <a:pt x="5341" y="6777"/>
                  </a:moveTo>
                  <a:lnTo>
                    <a:pt x="5121" y="6742"/>
                  </a:lnTo>
                  <a:lnTo>
                    <a:pt x="5286" y="6742"/>
                  </a:lnTo>
                  <a:lnTo>
                    <a:pt x="5341" y="6777"/>
                  </a:lnTo>
                  <a:lnTo>
                    <a:pt x="5341" y="6777"/>
                  </a:lnTo>
                </a:path>
                <a:path w="21600" h="21600">
                  <a:moveTo>
                    <a:pt x="5670" y="6980"/>
                  </a:moveTo>
                  <a:lnTo>
                    <a:pt x="5434" y="6980"/>
                  </a:lnTo>
                  <a:lnTo>
                    <a:pt x="5378" y="6800"/>
                  </a:lnTo>
                  <a:lnTo>
                    <a:pt x="5341" y="6777"/>
                  </a:lnTo>
                  <a:lnTo>
                    <a:pt x="5492" y="6800"/>
                  </a:lnTo>
                  <a:lnTo>
                    <a:pt x="5670" y="6980"/>
                  </a:lnTo>
                  <a:lnTo>
                    <a:pt x="5670" y="6980"/>
                  </a:lnTo>
                </a:path>
                <a:path w="21600" h="21600">
                  <a:moveTo>
                    <a:pt x="7038" y="7993"/>
                  </a:moveTo>
                  <a:lnTo>
                    <a:pt x="6468" y="7993"/>
                  </a:lnTo>
                  <a:lnTo>
                    <a:pt x="6634" y="7935"/>
                  </a:lnTo>
                  <a:lnTo>
                    <a:pt x="6782" y="7875"/>
                  </a:lnTo>
                  <a:lnTo>
                    <a:pt x="6906" y="7935"/>
                  </a:lnTo>
                  <a:lnTo>
                    <a:pt x="7038" y="7993"/>
                  </a:lnTo>
                  <a:lnTo>
                    <a:pt x="7038" y="7993"/>
                  </a:lnTo>
                </a:path>
                <a:path w="21600" h="21600">
                  <a:moveTo>
                    <a:pt x="8233" y="8114"/>
                  </a:moveTo>
                  <a:lnTo>
                    <a:pt x="7513" y="8114"/>
                  </a:lnTo>
                  <a:lnTo>
                    <a:pt x="7741" y="8055"/>
                  </a:lnTo>
                  <a:lnTo>
                    <a:pt x="8129" y="7993"/>
                  </a:lnTo>
                  <a:lnTo>
                    <a:pt x="8233" y="8114"/>
                  </a:lnTo>
                  <a:lnTo>
                    <a:pt x="8233" y="8114"/>
                  </a:lnTo>
                </a:path>
                <a:path w="21600" h="21600">
                  <a:moveTo>
                    <a:pt x="12844" y="8352"/>
                  </a:moveTo>
                  <a:lnTo>
                    <a:pt x="9900" y="8352"/>
                  </a:lnTo>
                  <a:lnTo>
                    <a:pt x="10617" y="8293"/>
                  </a:lnTo>
                  <a:lnTo>
                    <a:pt x="10930" y="8293"/>
                  </a:lnTo>
                  <a:lnTo>
                    <a:pt x="11194" y="8233"/>
                  </a:lnTo>
                  <a:lnTo>
                    <a:pt x="11464" y="8233"/>
                  </a:lnTo>
                  <a:lnTo>
                    <a:pt x="11706" y="8172"/>
                  </a:lnTo>
                  <a:lnTo>
                    <a:pt x="11921" y="7993"/>
                  </a:lnTo>
                  <a:lnTo>
                    <a:pt x="12317" y="8114"/>
                  </a:lnTo>
                  <a:lnTo>
                    <a:pt x="12581" y="8172"/>
                  </a:lnTo>
                  <a:lnTo>
                    <a:pt x="12712" y="8293"/>
                  </a:lnTo>
                  <a:lnTo>
                    <a:pt x="12844" y="8352"/>
                  </a:lnTo>
                  <a:lnTo>
                    <a:pt x="12844" y="8352"/>
                  </a:lnTo>
                </a:path>
                <a:path w="21600" h="21600">
                  <a:moveTo>
                    <a:pt x="13357" y="8412"/>
                  </a:moveTo>
                  <a:lnTo>
                    <a:pt x="12892" y="8412"/>
                  </a:lnTo>
                  <a:lnTo>
                    <a:pt x="12881" y="8399"/>
                  </a:lnTo>
                  <a:lnTo>
                    <a:pt x="12976" y="8352"/>
                  </a:lnTo>
                  <a:lnTo>
                    <a:pt x="13142" y="8352"/>
                  </a:lnTo>
                  <a:lnTo>
                    <a:pt x="13357" y="8412"/>
                  </a:lnTo>
                  <a:lnTo>
                    <a:pt x="13357" y="8412"/>
                  </a:lnTo>
                </a:path>
                <a:path w="21600" h="21600">
                  <a:moveTo>
                    <a:pt x="12892" y="8412"/>
                  </a:moveTo>
                  <a:lnTo>
                    <a:pt x="12854" y="8412"/>
                  </a:lnTo>
                  <a:lnTo>
                    <a:pt x="12881" y="8399"/>
                  </a:lnTo>
                  <a:lnTo>
                    <a:pt x="12892" y="8412"/>
                  </a:lnTo>
                  <a:lnTo>
                    <a:pt x="12892" y="8412"/>
                  </a:lnTo>
                </a:path>
                <a:path w="21600" h="21600">
                  <a:moveTo>
                    <a:pt x="15009" y="8709"/>
                  </a:moveTo>
                  <a:lnTo>
                    <a:pt x="14302" y="8709"/>
                  </a:lnTo>
                  <a:lnTo>
                    <a:pt x="14530" y="8651"/>
                  </a:lnTo>
                  <a:lnTo>
                    <a:pt x="14894" y="8591"/>
                  </a:lnTo>
                  <a:lnTo>
                    <a:pt x="15009" y="8709"/>
                  </a:lnTo>
                  <a:lnTo>
                    <a:pt x="15009" y="8709"/>
                  </a:lnTo>
                </a:path>
                <a:path w="21600" h="21600">
                  <a:moveTo>
                    <a:pt x="3808" y="10213"/>
                  </a:moveTo>
                  <a:lnTo>
                    <a:pt x="3793" y="10203"/>
                  </a:lnTo>
                  <a:lnTo>
                    <a:pt x="3845" y="10082"/>
                  </a:lnTo>
                  <a:lnTo>
                    <a:pt x="4077" y="9904"/>
                  </a:lnTo>
                  <a:lnTo>
                    <a:pt x="3826" y="10203"/>
                  </a:lnTo>
                  <a:lnTo>
                    <a:pt x="3808" y="10213"/>
                  </a:lnTo>
                  <a:lnTo>
                    <a:pt x="3808" y="10213"/>
                  </a:lnTo>
                </a:path>
                <a:path w="21600" h="21600">
                  <a:moveTo>
                    <a:pt x="5189" y="10917"/>
                  </a:moveTo>
                  <a:lnTo>
                    <a:pt x="4957" y="10917"/>
                  </a:lnTo>
                  <a:lnTo>
                    <a:pt x="4778" y="10798"/>
                  </a:lnTo>
                  <a:lnTo>
                    <a:pt x="4605" y="10740"/>
                  </a:lnTo>
                  <a:lnTo>
                    <a:pt x="4453" y="10619"/>
                  </a:lnTo>
                  <a:lnTo>
                    <a:pt x="4189" y="10440"/>
                  </a:lnTo>
                  <a:lnTo>
                    <a:pt x="4057" y="10382"/>
                  </a:lnTo>
                  <a:lnTo>
                    <a:pt x="3808" y="10213"/>
                  </a:lnTo>
                  <a:lnTo>
                    <a:pt x="3826" y="10203"/>
                  </a:lnTo>
                  <a:lnTo>
                    <a:pt x="4077" y="9904"/>
                  </a:lnTo>
                  <a:lnTo>
                    <a:pt x="18034" y="9904"/>
                  </a:lnTo>
                  <a:lnTo>
                    <a:pt x="18074" y="10082"/>
                  </a:lnTo>
                  <a:lnTo>
                    <a:pt x="18506" y="10082"/>
                  </a:lnTo>
                  <a:lnTo>
                    <a:pt x="18585" y="10213"/>
                  </a:lnTo>
                  <a:lnTo>
                    <a:pt x="18597" y="10235"/>
                  </a:lnTo>
                  <a:lnTo>
                    <a:pt x="18549" y="10261"/>
                  </a:lnTo>
                  <a:lnTo>
                    <a:pt x="18498" y="10261"/>
                  </a:lnTo>
                  <a:lnTo>
                    <a:pt x="18425" y="10321"/>
                  </a:lnTo>
                  <a:lnTo>
                    <a:pt x="18977" y="10321"/>
                  </a:lnTo>
                  <a:lnTo>
                    <a:pt x="19002" y="10382"/>
                  </a:lnTo>
                  <a:lnTo>
                    <a:pt x="19208" y="10619"/>
                  </a:lnTo>
                  <a:lnTo>
                    <a:pt x="19478" y="10680"/>
                  </a:lnTo>
                  <a:lnTo>
                    <a:pt x="19549" y="10798"/>
                  </a:lnTo>
                  <a:lnTo>
                    <a:pt x="5470" y="10798"/>
                  </a:lnTo>
                  <a:lnTo>
                    <a:pt x="5189" y="10917"/>
                  </a:lnTo>
                  <a:lnTo>
                    <a:pt x="5189" y="10917"/>
                  </a:lnTo>
                </a:path>
                <a:path w="21600" h="21600">
                  <a:moveTo>
                    <a:pt x="18506" y="10082"/>
                  </a:moveTo>
                  <a:lnTo>
                    <a:pt x="18074" y="10082"/>
                  </a:lnTo>
                  <a:lnTo>
                    <a:pt x="18298" y="9963"/>
                  </a:lnTo>
                  <a:lnTo>
                    <a:pt x="18441" y="9963"/>
                  </a:lnTo>
                  <a:lnTo>
                    <a:pt x="18506" y="10082"/>
                  </a:lnTo>
                  <a:lnTo>
                    <a:pt x="18506" y="10082"/>
                  </a:lnTo>
                </a:path>
                <a:path w="21600" h="21600">
                  <a:moveTo>
                    <a:pt x="3714" y="10261"/>
                  </a:moveTo>
                  <a:lnTo>
                    <a:pt x="3745" y="10142"/>
                  </a:lnTo>
                  <a:lnTo>
                    <a:pt x="3782" y="10023"/>
                  </a:lnTo>
                  <a:lnTo>
                    <a:pt x="3922" y="10023"/>
                  </a:lnTo>
                  <a:lnTo>
                    <a:pt x="3845" y="10082"/>
                  </a:lnTo>
                  <a:lnTo>
                    <a:pt x="3793" y="10203"/>
                  </a:lnTo>
                  <a:lnTo>
                    <a:pt x="3808" y="10213"/>
                  </a:lnTo>
                  <a:lnTo>
                    <a:pt x="3714" y="10261"/>
                  </a:lnTo>
                  <a:lnTo>
                    <a:pt x="3714" y="10261"/>
                  </a:lnTo>
                </a:path>
                <a:path w="21600" h="21600">
                  <a:moveTo>
                    <a:pt x="18949" y="10261"/>
                  </a:moveTo>
                  <a:lnTo>
                    <a:pt x="18612" y="10261"/>
                  </a:lnTo>
                  <a:lnTo>
                    <a:pt x="18597" y="10235"/>
                  </a:lnTo>
                  <a:lnTo>
                    <a:pt x="18866" y="10082"/>
                  </a:lnTo>
                  <a:lnTo>
                    <a:pt x="18949" y="10261"/>
                  </a:lnTo>
                  <a:lnTo>
                    <a:pt x="18949" y="10261"/>
                  </a:lnTo>
                </a:path>
                <a:path w="21600" h="21600">
                  <a:moveTo>
                    <a:pt x="18977" y="10321"/>
                  </a:moveTo>
                  <a:lnTo>
                    <a:pt x="18425" y="10321"/>
                  </a:lnTo>
                  <a:lnTo>
                    <a:pt x="18549" y="10261"/>
                  </a:lnTo>
                  <a:lnTo>
                    <a:pt x="18597" y="10235"/>
                  </a:lnTo>
                  <a:lnTo>
                    <a:pt x="18612" y="10261"/>
                  </a:lnTo>
                  <a:lnTo>
                    <a:pt x="18949" y="10261"/>
                  </a:lnTo>
                  <a:lnTo>
                    <a:pt x="18977" y="10321"/>
                  </a:lnTo>
                  <a:lnTo>
                    <a:pt x="18977" y="10321"/>
                  </a:lnTo>
                </a:path>
                <a:path w="21600" h="21600">
                  <a:moveTo>
                    <a:pt x="8534" y="11395"/>
                  </a:moveTo>
                  <a:lnTo>
                    <a:pt x="7996" y="11395"/>
                  </a:lnTo>
                  <a:lnTo>
                    <a:pt x="7768" y="11336"/>
                  </a:lnTo>
                  <a:lnTo>
                    <a:pt x="7466" y="11216"/>
                  </a:lnTo>
                  <a:lnTo>
                    <a:pt x="6576" y="11216"/>
                  </a:lnTo>
                  <a:lnTo>
                    <a:pt x="6432" y="11038"/>
                  </a:lnTo>
                  <a:lnTo>
                    <a:pt x="5998" y="11038"/>
                  </a:lnTo>
                  <a:lnTo>
                    <a:pt x="5589" y="10976"/>
                  </a:lnTo>
                  <a:lnTo>
                    <a:pt x="5482" y="10917"/>
                  </a:lnTo>
                  <a:lnTo>
                    <a:pt x="5470" y="10798"/>
                  </a:lnTo>
                  <a:lnTo>
                    <a:pt x="19549" y="10798"/>
                  </a:lnTo>
                  <a:lnTo>
                    <a:pt x="19657" y="10976"/>
                  </a:lnTo>
                  <a:lnTo>
                    <a:pt x="19914" y="11157"/>
                  </a:lnTo>
                  <a:lnTo>
                    <a:pt x="20250" y="11275"/>
                  </a:lnTo>
                  <a:lnTo>
                    <a:pt x="11426" y="11275"/>
                  </a:lnTo>
                  <a:lnTo>
                    <a:pt x="11350" y="11336"/>
                  </a:lnTo>
                  <a:lnTo>
                    <a:pt x="8678" y="11336"/>
                  </a:lnTo>
                  <a:lnTo>
                    <a:pt x="8534" y="11395"/>
                  </a:lnTo>
                  <a:lnTo>
                    <a:pt x="8534" y="11395"/>
                  </a:lnTo>
                </a:path>
                <a:path w="21600" h="21600">
                  <a:moveTo>
                    <a:pt x="12937" y="11634"/>
                  </a:moveTo>
                  <a:lnTo>
                    <a:pt x="12609" y="11574"/>
                  </a:lnTo>
                  <a:lnTo>
                    <a:pt x="11986" y="11336"/>
                  </a:lnTo>
                  <a:lnTo>
                    <a:pt x="11709" y="11275"/>
                  </a:lnTo>
                  <a:lnTo>
                    <a:pt x="20250" y="11275"/>
                  </a:lnTo>
                  <a:lnTo>
                    <a:pt x="20172" y="11514"/>
                  </a:lnTo>
                  <a:lnTo>
                    <a:pt x="13278" y="11514"/>
                  </a:lnTo>
                  <a:lnTo>
                    <a:pt x="12937" y="11634"/>
                  </a:lnTo>
                  <a:lnTo>
                    <a:pt x="12937" y="11634"/>
                  </a:lnTo>
                </a:path>
                <a:path w="21600" h="21600">
                  <a:moveTo>
                    <a:pt x="9921" y="11456"/>
                  </a:moveTo>
                  <a:lnTo>
                    <a:pt x="9438" y="11456"/>
                  </a:lnTo>
                  <a:lnTo>
                    <a:pt x="9253" y="11395"/>
                  </a:lnTo>
                  <a:lnTo>
                    <a:pt x="8965" y="11336"/>
                  </a:lnTo>
                  <a:lnTo>
                    <a:pt x="11350" y="11336"/>
                  </a:lnTo>
                  <a:lnTo>
                    <a:pt x="11110" y="11395"/>
                  </a:lnTo>
                  <a:lnTo>
                    <a:pt x="10113" y="11395"/>
                  </a:lnTo>
                  <a:lnTo>
                    <a:pt x="9921" y="11456"/>
                  </a:lnTo>
                  <a:lnTo>
                    <a:pt x="9921" y="11456"/>
                  </a:lnTo>
                </a:path>
                <a:path w="21600" h="21600">
                  <a:moveTo>
                    <a:pt x="10948" y="11456"/>
                  </a:moveTo>
                  <a:lnTo>
                    <a:pt x="10474" y="11456"/>
                  </a:lnTo>
                  <a:lnTo>
                    <a:pt x="10330" y="11395"/>
                  </a:lnTo>
                  <a:lnTo>
                    <a:pt x="11110" y="11395"/>
                  </a:lnTo>
                  <a:lnTo>
                    <a:pt x="10948" y="11456"/>
                  </a:lnTo>
                  <a:lnTo>
                    <a:pt x="10948" y="11456"/>
                  </a:lnTo>
                </a:path>
                <a:path w="21600" h="21600">
                  <a:moveTo>
                    <a:pt x="13730" y="12051"/>
                  </a:moveTo>
                  <a:lnTo>
                    <a:pt x="13233" y="12051"/>
                  </a:lnTo>
                  <a:lnTo>
                    <a:pt x="13161" y="11814"/>
                  </a:lnTo>
                  <a:lnTo>
                    <a:pt x="13117" y="11693"/>
                  </a:lnTo>
                  <a:lnTo>
                    <a:pt x="13098" y="11693"/>
                  </a:lnTo>
                  <a:lnTo>
                    <a:pt x="13081" y="11634"/>
                  </a:lnTo>
                  <a:lnTo>
                    <a:pt x="13141" y="11574"/>
                  </a:lnTo>
                  <a:lnTo>
                    <a:pt x="13278" y="11514"/>
                  </a:lnTo>
                  <a:lnTo>
                    <a:pt x="20172" y="11514"/>
                  </a:lnTo>
                  <a:lnTo>
                    <a:pt x="20181" y="11574"/>
                  </a:lnTo>
                  <a:lnTo>
                    <a:pt x="14158" y="11574"/>
                  </a:lnTo>
                  <a:lnTo>
                    <a:pt x="14192" y="11741"/>
                  </a:lnTo>
                  <a:lnTo>
                    <a:pt x="14189" y="11753"/>
                  </a:lnTo>
                  <a:lnTo>
                    <a:pt x="14021" y="11993"/>
                  </a:lnTo>
                  <a:lnTo>
                    <a:pt x="13730" y="12051"/>
                  </a:lnTo>
                  <a:lnTo>
                    <a:pt x="13730" y="12051"/>
                  </a:lnTo>
                </a:path>
                <a:path w="21600" h="21600">
                  <a:moveTo>
                    <a:pt x="14192" y="11741"/>
                  </a:moveTo>
                  <a:lnTo>
                    <a:pt x="14158" y="11574"/>
                  </a:lnTo>
                  <a:lnTo>
                    <a:pt x="14206" y="11693"/>
                  </a:lnTo>
                  <a:lnTo>
                    <a:pt x="14192" y="11741"/>
                  </a:lnTo>
                  <a:lnTo>
                    <a:pt x="14192" y="11741"/>
                  </a:lnTo>
                </a:path>
                <a:path w="21600" h="21600">
                  <a:moveTo>
                    <a:pt x="14689" y="12172"/>
                  </a:moveTo>
                  <a:lnTo>
                    <a:pt x="14417" y="12172"/>
                  </a:lnTo>
                  <a:lnTo>
                    <a:pt x="14242" y="11993"/>
                  </a:lnTo>
                  <a:lnTo>
                    <a:pt x="14192" y="11741"/>
                  </a:lnTo>
                  <a:lnTo>
                    <a:pt x="14206" y="11693"/>
                  </a:lnTo>
                  <a:lnTo>
                    <a:pt x="14158" y="11574"/>
                  </a:lnTo>
                  <a:lnTo>
                    <a:pt x="20181" y="11574"/>
                  </a:lnTo>
                  <a:lnTo>
                    <a:pt x="20202" y="11693"/>
                  </a:lnTo>
                  <a:lnTo>
                    <a:pt x="20338" y="11814"/>
                  </a:lnTo>
                  <a:lnTo>
                    <a:pt x="20482" y="11933"/>
                  </a:lnTo>
                  <a:lnTo>
                    <a:pt x="20556" y="12111"/>
                  </a:lnTo>
                  <a:lnTo>
                    <a:pt x="14964" y="12111"/>
                  </a:lnTo>
                  <a:lnTo>
                    <a:pt x="14689" y="12172"/>
                  </a:lnTo>
                  <a:lnTo>
                    <a:pt x="14689" y="12172"/>
                  </a:lnTo>
                </a:path>
                <a:path w="21600" h="21600">
                  <a:moveTo>
                    <a:pt x="16366" y="12707"/>
                  </a:moveTo>
                  <a:lnTo>
                    <a:pt x="16252" y="12647"/>
                  </a:lnTo>
                  <a:lnTo>
                    <a:pt x="15730" y="12470"/>
                  </a:lnTo>
                  <a:lnTo>
                    <a:pt x="15602" y="12411"/>
                  </a:lnTo>
                  <a:lnTo>
                    <a:pt x="15373" y="12230"/>
                  </a:lnTo>
                  <a:lnTo>
                    <a:pt x="15321" y="12230"/>
                  </a:lnTo>
                  <a:lnTo>
                    <a:pt x="15325" y="12172"/>
                  </a:lnTo>
                  <a:lnTo>
                    <a:pt x="15177" y="12111"/>
                  </a:lnTo>
                  <a:lnTo>
                    <a:pt x="20556" y="12111"/>
                  </a:lnTo>
                  <a:lnTo>
                    <a:pt x="20556" y="12291"/>
                  </a:lnTo>
                  <a:lnTo>
                    <a:pt x="20614" y="12349"/>
                  </a:lnTo>
                  <a:lnTo>
                    <a:pt x="20666" y="12470"/>
                  </a:lnTo>
                  <a:lnTo>
                    <a:pt x="16594" y="12470"/>
                  </a:lnTo>
                  <a:lnTo>
                    <a:pt x="16480" y="12647"/>
                  </a:lnTo>
                  <a:lnTo>
                    <a:pt x="16366" y="12707"/>
                  </a:lnTo>
                  <a:lnTo>
                    <a:pt x="16366" y="12707"/>
                  </a:lnTo>
                </a:path>
                <a:path w="21600" h="21600">
                  <a:moveTo>
                    <a:pt x="16757" y="16739"/>
                  </a:moveTo>
                  <a:lnTo>
                    <a:pt x="16702" y="16706"/>
                  </a:lnTo>
                  <a:lnTo>
                    <a:pt x="16529" y="16408"/>
                  </a:lnTo>
                  <a:lnTo>
                    <a:pt x="16962" y="16349"/>
                  </a:lnTo>
                  <a:lnTo>
                    <a:pt x="17194" y="16229"/>
                  </a:lnTo>
                  <a:lnTo>
                    <a:pt x="17232" y="16168"/>
                  </a:lnTo>
                  <a:lnTo>
                    <a:pt x="17273" y="16049"/>
                  </a:lnTo>
                  <a:lnTo>
                    <a:pt x="17373" y="15990"/>
                  </a:lnTo>
                  <a:lnTo>
                    <a:pt x="17537" y="15931"/>
                  </a:lnTo>
                  <a:lnTo>
                    <a:pt x="17398" y="15869"/>
                  </a:lnTo>
                  <a:lnTo>
                    <a:pt x="17345" y="15811"/>
                  </a:lnTo>
                  <a:lnTo>
                    <a:pt x="17373" y="15690"/>
                  </a:lnTo>
                  <a:lnTo>
                    <a:pt x="17429" y="15513"/>
                  </a:lnTo>
                  <a:lnTo>
                    <a:pt x="17361" y="15334"/>
                  </a:lnTo>
                  <a:lnTo>
                    <a:pt x="17372" y="15215"/>
                  </a:lnTo>
                  <a:lnTo>
                    <a:pt x="17456" y="15155"/>
                  </a:lnTo>
                  <a:lnTo>
                    <a:pt x="17545" y="15095"/>
                  </a:lnTo>
                  <a:lnTo>
                    <a:pt x="17537" y="15036"/>
                  </a:lnTo>
                  <a:lnTo>
                    <a:pt x="17429" y="15036"/>
                  </a:lnTo>
                  <a:lnTo>
                    <a:pt x="17429" y="14976"/>
                  </a:lnTo>
                  <a:lnTo>
                    <a:pt x="17408" y="14857"/>
                  </a:lnTo>
                  <a:lnTo>
                    <a:pt x="16926" y="13723"/>
                  </a:lnTo>
                  <a:lnTo>
                    <a:pt x="16834" y="13544"/>
                  </a:lnTo>
                  <a:lnTo>
                    <a:pt x="16709" y="13425"/>
                  </a:lnTo>
                  <a:lnTo>
                    <a:pt x="16549" y="13246"/>
                  </a:lnTo>
                  <a:lnTo>
                    <a:pt x="16566" y="13067"/>
                  </a:lnTo>
                  <a:lnTo>
                    <a:pt x="16533" y="13005"/>
                  </a:lnTo>
                  <a:lnTo>
                    <a:pt x="16449" y="12948"/>
                  </a:lnTo>
                  <a:lnTo>
                    <a:pt x="16370" y="12888"/>
                  </a:lnTo>
                  <a:lnTo>
                    <a:pt x="16418" y="12769"/>
                  </a:lnTo>
                  <a:lnTo>
                    <a:pt x="16594" y="12470"/>
                  </a:lnTo>
                  <a:lnTo>
                    <a:pt x="20666" y="12470"/>
                  </a:lnTo>
                  <a:lnTo>
                    <a:pt x="20706" y="12528"/>
                  </a:lnTo>
                  <a:lnTo>
                    <a:pt x="20750" y="12647"/>
                  </a:lnTo>
                  <a:lnTo>
                    <a:pt x="20876" y="12769"/>
                  </a:lnTo>
                  <a:lnTo>
                    <a:pt x="21086" y="12948"/>
                  </a:lnTo>
                  <a:lnTo>
                    <a:pt x="20978" y="13184"/>
                  </a:lnTo>
                  <a:lnTo>
                    <a:pt x="20934" y="13425"/>
                  </a:lnTo>
                  <a:lnTo>
                    <a:pt x="21249" y="14258"/>
                  </a:lnTo>
                  <a:lnTo>
                    <a:pt x="21346" y="14499"/>
                  </a:lnTo>
                  <a:lnTo>
                    <a:pt x="21442" y="14678"/>
                  </a:lnTo>
                  <a:lnTo>
                    <a:pt x="21490" y="14857"/>
                  </a:lnTo>
                  <a:lnTo>
                    <a:pt x="21490" y="15155"/>
                  </a:lnTo>
                  <a:lnTo>
                    <a:pt x="21472" y="15274"/>
                  </a:lnTo>
                  <a:lnTo>
                    <a:pt x="21436" y="15334"/>
                  </a:lnTo>
                  <a:lnTo>
                    <a:pt x="21406" y="15392"/>
                  </a:lnTo>
                  <a:lnTo>
                    <a:pt x="21122" y="15392"/>
                  </a:lnTo>
                  <a:lnTo>
                    <a:pt x="21281" y="15453"/>
                  </a:lnTo>
                  <a:lnTo>
                    <a:pt x="21473" y="15453"/>
                  </a:lnTo>
                  <a:lnTo>
                    <a:pt x="21561" y="15572"/>
                  </a:lnTo>
                  <a:lnTo>
                    <a:pt x="21561" y="15931"/>
                  </a:lnTo>
                  <a:lnTo>
                    <a:pt x="21517" y="16110"/>
                  </a:lnTo>
                  <a:lnTo>
                    <a:pt x="21341" y="16110"/>
                  </a:lnTo>
                  <a:lnTo>
                    <a:pt x="21362" y="16229"/>
                  </a:lnTo>
                  <a:lnTo>
                    <a:pt x="21490" y="16408"/>
                  </a:lnTo>
                  <a:lnTo>
                    <a:pt x="21293" y="16528"/>
                  </a:lnTo>
                  <a:lnTo>
                    <a:pt x="16680" y="16528"/>
                  </a:lnTo>
                  <a:lnTo>
                    <a:pt x="16757" y="16739"/>
                  </a:lnTo>
                  <a:lnTo>
                    <a:pt x="16757" y="16739"/>
                  </a:lnTo>
                </a:path>
                <a:path w="21600" h="21600">
                  <a:moveTo>
                    <a:pt x="3130" y="15036"/>
                  </a:moveTo>
                  <a:lnTo>
                    <a:pt x="2217" y="15036"/>
                  </a:lnTo>
                  <a:lnTo>
                    <a:pt x="2308" y="14320"/>
                  </a:lnTo>
                  <a:lnTo>
                    <a:pt x="2865" y="14797"/>
                  </a:lnTo>
                  <a:lnTo>
                    <a:pt x="3130" y="15036"/>
                  </a:lnTo>
                  <a:lnTo>
                    <a:pt x="3130" y="15036"/>
                  </a:lnTo>
                </a:path>
                <a:path w="21600" h="21600">
                  <a:moveTo>
                    <a:pt x="2037" y="14857"/>
                  </a:moveTo>
                  <a:lnTo>
                    <a:pt x="1653" y="14857"/>
                  </a:lnTo>
                  <a:lnTo>
                    <a:pt x="1790" y="14797"/>
                  </a:lnTo>
                  <a:lnTo>
                    <a:pt x="1918" y="14797"/>
                  </a:lnTo>
                  <a:lnTo>
                    <a:pt x="2037" y="14857"/>
                  </a:lnTo>
                  <a:lnTo>
                    <a:pt x="2037" y="14857"/>
                  </a:lnTo>
                </a:path>
                <a:path w="21600" h="21600">
                  <a:moveTo>
                    <a:pt x="7436" y="18197"/>
                  </a:moveTo>
                  <a:lnTo>
                    <a:pt x="833" y="18197"/>
                  </a:lnTo>
                  <a:lnTo>
                    <a:pt x="829" y="18139"/>
                  </a:lnTo>
                  <a:lnTo>
                    <a:pt x="730" y="18077"/>
                  </a:lnTo>
                  <a:lnTo>
                    <a:pt x="538" y="17898"/>
                  </a:lnTo>
                  <a:lnTo>
                    <a:pt x="538" y="17422"/>
                  </a:lnTo>
                  <a:lnTo>
                    <a:pt x="485" y="17362"/>
                  </a:lnTo>
                  <a:lnTo>
                    <a:pt x="223" y="17064"/>
                  </a:lnTo>
                  <a:lnTo>
                    <a:pt x="74" y="16945"/>
                  </a:lnTo>
                  <a:lnTo>
                    <a:pt x="0" y="16706"/>
                  </a:lnTo>
                  <a:lnTo>
                    <a:pt x="0" y="16168"/>
                  </a:lnTo>
                  <a:lnTo>
                    <a:pt x="91" y="15931"/>
                  </a:lnTo>
                  <a:lnTo>
                    <a:pt x="276" y="15690"/>
                  </a:lnTo>
                  <a:lnTo>
                    <a:pt x="661" y="15215"/>
                  </a:lnTo>
                  <a:lnTo>
                    <a:pt x="853" y="14915"/>
                  </a:lnTo>
                  <a:lnTo>
                    <a:pt x="1248" y="14857"/>
                  </a:lnTo>
                  <a:lnTo>
                    <a:pt x="2158" y="14857"/>
                  </a:lnTo>
                  <a:lnTo>
                    <a:pt x="2217" y="14915"/>
                  </a:lnTo>
                  <a:lnTo>
                    <a:pt x="2217" y="15036"/>
                  </a:lnTo>
                  <a:lnTo>
                    <a:pt x="3130" y="15036"/>
                  </a:lnTo>
                  <a:lnTo>
                    <a:pt x="3197" y="15095"/>
                  </a:lnTo>
                  <a:lnTo>
                    <a:pt x="3306" y="15215"/>
                  </a:lnTo>
                  <a:lnTo>
                    <a:pt x="3420" y="15274"/>
                  </a:lnTo>
                  <a:lnTo>
                    <a:pt x="3634" y="15392"/>
                  </a:lnTo>
                  <a:lnTo>
                    <a:pt x="3953" y="15513"/>
                  </a:lnTo>
                  <a:lnTo>
                    <a:pt x="3953" y="15811"/>
                  </a:lnTo>
                  <a:lnTo>
                    <a:pt x="4002" y="15990"/>
                  </a:lnTo>
                  <a:lnTo>
                    <a:pt x="4205" y="16168"/>
                  </a:lnTo>
                  <a:lnTo>
                    <a:pt x="4305" y="16349"/>
                  </a:lnTo>
                  <a:lnTo>
                    <a:pt x="4401" y="16587"/>
                  </a:lnTo>
                  <a:lnTo>
                    <a:pt x="4370" y="16587"/>
                  </a:lnTo>
                  <a:lnTo>
                    <a:pt x="4454" y="16645"/>
                  </a:lnTo>
                  <a:lnTo>
                    <a:pt x="4653" y="16706"/>
                  </a:lnTo>
                  <a:lnTo>
                    <a:pt x="4857" y="16706"/>
                  </a:lnTo>
                  <a:lnTo>
                    <a:pt x="4830" y="16885"/>
                  </a:lnTo>
                  <a:lnTo>
                    <a:pt x="4724" y="17032"/>
                  </a:lnTo>
                  <a:lnTo>
                    <a:pt x="4673" y="17064"/>
                  </a:lnTo>
                  <a:lnTo>
                    <a:pt x="4573" y="17243"/>
                  </a:lnTo>
                  <a:lnTo>
                    <a:pt x="5277" y="17243"/>
                  </a:lnTo>
                  <a:lnTo>
                    <a:pt x="5426" y="17303"/>
                  </a:lnTo>
                  <a:lnTo>
                    <a:pt x="5430" y="17600"/>
                  </a:lnTo>
                  <a:lnTo>
                    <a:pt x="5489" y="17720"/>
                  </a:lnTo>
                  <a:lnTo>
                    <a:pt x="5541" y="17720"/>
                  </a:lnTo>
                  <a:lnTo>
                    <a:pt x="5684" y="17781"/>
                  </a:lnTo>
                  <a:lnTo>
                    <a:pt x="6138" y="17898"/>
                  </a:lnTo>
                  <a:lnTo>
                    <a:pt x="6313" y="17960"/>
                  </a:lnTo>
                  <a:lnTo>
                    <a:pt x="6432" y="18077"/>
                  </a:lnTo>
                  <a:lnTo>
                    <a:pt x="6552" y="18077"/>
                  </a:lnTo>
                  <a:lnTo>
                    <a:pt x="6612" y="18139"/>
                  </a:lnTo>
                  <a:lnTo>
                    <a:pt x="7217" y="18139"/>
                  </a:lnTo>
                  <a:lnTo>
                    <a:pt x="7436" y="18197"/>
                  </a:lnTo>
                  <a:lnTo>
                    <a:pt x="7436" y="18197"/>
                  </a:lnTo>
                </a:path>
                <a:path w="21600" h="21600">
                  <a:moveTo>
                    <a:pt x="21354" y="15453"/>
                  </a:moveTo>
                  <a:lnTo>
                    <a:pt x="21281" y="15453"/>
                  </a:lnTo>
                  <a:lnTo>
                    <a:pt x="21122" y="15392"/>
                  </a:lnTo>
                  <a:lnTo>
                    <a:pt x="21370" y="15436"/>
                  </a:lnTo>
                  <a:lnTo>
                    <a:pt x="21354" y="15453"/>
                  </a:lnTo>
                  <a:lnTo>
                    <a:pt x="21354" y="15453"/>
                  </a:lnTo>
                </a:path>
                <a:path w="21600" h="21600">
                  <a:moveTo>
                    <a:pt x="21370" y="15436"/>
                  </a:moveTo>
                  <a:lnTo>
                    <a:pt x="21126" y="15392"/>
                  </a:lnTo>
                  <a:lnTo>
                    <a:pt x="21406" y="15392"/>
                  </a:lnTo>
                  <a:lnTo>
                    <a:pt x="21370" y="15436"/>
                  </a:lnTo>
                  <a:lnTo>
                    <a:pt x="21370" y="15436"/>
                  </a:lnTo>
                </a:path>
                <a:path w="21600" h="21600">
                  <a:moveTo>
                    <a:pt x="21473" y="15453"/>
                  </a:moveTo>
                  <a:lnTo>
                    <a:pt x="21354" y="15453"/>
                  </a:lnTo>
                  <a:lnTo>
                    <a:pt x="21370" y="15436"/>
                  </a:lnTo>
                  <a:lnTo>
                    <a:pt x="21473" y="15453"/>
                  </a:lnTo>
                  <a:lnTo>
                    <a:pt x="21473" y="15453"/>
                  </a:lnTo>
                </a:path>
                <a:path w="21600" h="21600">
                  <a:moveTo>
                    <a:pt x="20586" y="17422"/>
                  </a:moveTo>
                  <a:lnTo>
                    <a:pt x="16109" y="17422"/>
                  </a:lnTo>
                  <a:lnTo>
                    <a:pt x="16102" y="17412"/>
                  </a:lnTo>
                  <a:lnTo>
                    <a:pt x="16028" y="17243"/>
                  </a:lnTo>
                  <a:lnTo>
                    <a:pt x="16177" y="17243"/>
                  </a:lnTo>
                  <a:lnTo>
                    <a:pt x="16201" y="17064"/>
                  </a:lnTo>
                  <a:lnTo>
                    <a:pt x="16300" y="16885"/>
                  </a:lnTo>
                  <a:lnTo>
                    <a:pt x="16485" y="16528"/>
                  </a:lnTo>
                  <a:lnTo>
                    <a:pt x="16725" y="16826"/>
                  </a:lnTo>
                  <a:lnTo>
                    <a:pt x="16812" y="16885"/>
                  </a:lnTo>
                  <a:lnTo>
                    <a:pt x="21029" y="16885"/>
                  </a:lnTo>
                  <a:lnTo>
                    <a:pt x="21057" y="17064"/>
                  </a:lnTo>
                  <a:lnTo>
                    <a:pt x="20710" y="17064"/>
                  </a:lnTo>
                  <a:lnTo>
                    <a:pt x="20562" y="17124"/>
                  </a:lnTo>
                  <a:lnTo>
                    <a:pt x="20606" y="17183"/>
                  </a:lnTo>
                  <a:lnTo>
                    <a:pt x="20304" y="17183"/>
                  </a:lnTo>
                  <a:lnTo>
                    <a:pt x="20556" y="17362"/>
                  </a:lnTo>
                  <a:lnTo>
                    <a:pt x="20586" y="17422"/>
                  </a:lnTo>
                  <a:lnTo>
                    <a:pt x="20586" y="17422"/>
                  </a:lnTo>
                </a:path>
                <a:path w="21600" h="21600">
                  <a:moveTo>
                    <a:pt x="16893" y="16826"/>
                  </a:moveTo>
                  <a:lnTo>
                    <a:pt x="16757" y="16739"/>
                  </a:lnTo>
                  <a:lnTo>
                    <a:pt x="16680" y="16528"/>
                  </a:lnTo>
                  <a:lnTo>
                    <a:pt x="16797" y="16587"/>
                  </a:lnTo>
                  <a:lnTo>
                    <a:pt x="17097" y="16766"/>
                  </a:lnTo>
                  <a:lnTo>
                    <a:pt x="16893" y="16826"/>
                  </a:lnTo>
                  <a:lnTo>
                    <a:pt x="16893" y="16826"/>
                  </a:lnTo>
                </a:path>
                <a:path w="21600" h="21600">
                  <a:moveTo>
                    <a:pt x="21022" y="16826"/>
                  </a:moveTo>
                  <a:lnTo>
                    <a:pt x="16893" y="16826"/>
                  </a:lnTo>
                  <a:lnTo>
                    <a:pt x="17097" y="16766"/>
                  </a:lnTo>
                  <a:lnTo>
                    <a:pt x="16797" y="16587"/>
                  </a:lnTo>
                  <a:lnTo>
                    <a:pt x="16680" y="16528"/>
                  </a:lnTo>
                  <a:lnTo>
                    <a:pt x="21293" y="16528"/>
                  </a:lnTo>
                  <a:lnTo>
                    <a:pt x="21197" y="16587"/>
                  </a:lnTo>
                  <a:lnTo>
                    <a:pt x="21041" y="16645"/>
                  </a:lnTo>
                  <a:lnTo>
                    <a:pt x="21022" y="16706"/>
                  </a:lnTo>
                  <a:lnTo>
                    <a:pt x="21009" y="16706"/>
                  </a:lnTo>
                  <a:lnTo>
                    <a:pt x="21022" y="16826"/>
                  </a:lnTo>
                  <a:lnTo>
                    <a:pt x="21022" y="16826"/>
                  </a:lnTo>
                </a:path>
                <a:path w="21600" h="21600">
                  <a:moveTo>
                    <a:pt x="21029" y="16885"/>
                  </a:moveTo>
                  <a:lnTo>
                    <a:pt x="16812" y="16885"/>
                  </a:lnTo>
                  <a:lnTo>
                    <a:pt x="16757" y="16739"/>
                  </a:lnTo>
                  <a:lnTo>
                    <a:pt x="16893" y="16826"/>
                  </a:lnTo>
                  <a:lnTo>
                    <a:pt x="21022" y="16826"/>
                  </a:lnTo>
                  <a:lnTo>
                    <a:pt x="21029" y="16885"/>
                  </a:lnTo>
                  <a:lnTo>
                    <a:pt x="21029" y="16885"/>
                  </a:lnTo>
                </a:path>
                <a:path w="21600" h="21600">
                  <a:moveTo>
                    <a:pt x="5277" y="17243"/>
                  </a:moveTo>
                  <a:lnTo>
                    <a:pt x="4573" y="17243"/>
                  </a:lnTo>
                  <a:lnTo>
                    <a:pt x="4724" y="17032"/>
                  </a:lnTo>
                  <a:lnTo>
                    <a:pt x="4765" y="17004"/>
                  </a:lnTo>
                  <a:lnTo>
                    <a:pt x="4849" y="17064"/>
                  </a:lnTo>
                  <a:lnTo>
                    <a:pt x="4941" y="17064"/>
                  </a:lnTo>
                  <a:lnTo>
                    <a:pt x="5133" y="17183"/>
                  </a:lnTo>
                  <a:lnTo>
                    <a:pt x="5277" y="17243"/>
                  </a:lnTo>
                  <a:lnTo>
                    <a:pt x="5277" y="17243"/>
                  </a:lnTo>
                </a:path>
                <a:path w="21600" h="21600">
                  <a:moveTo>
                    <a:pt x="4573" y="17243"/>
                  </a:moveTo>
                  <a:lnTo>
                    <a:pt x="4673" y="17064"/>
                  </a:lnTo>
                  <a:lnTo>
                    <a:pt x="4724" y="17032"/>
                  </a:lnTo>
                  <a:lnTo>
                    <a:pt x="4573" y="17243"/>
                  </a:lnTo>
                  <a:lnTo>
                    <a:pt x="4573" y="17243"/>
                  </a:lnTo>
                </a:path>
                <a:path w="21600" h="21600">
                  <a:moveTo>
                    <a:pt x="21077" y="17183"/>
                  </a:moveTo>
                  <a:lnTo>
                    <a:pt x="20710" y="17064"/>
                  </a:lnTo>
                  <a:lnTo>
                    <a:pt x="21057" y="17064"/>
                  </a:lnTo>
                  <a:lnTo>
                    <a:pt x="21077" y="17183"/>
                  </a:lnTo>
                  <a:lnTo>
                    <a:pt x="21077" y="17183"/>
                  </a:lnTo>
                </a:path>
                <a:path w="21600" h="21600">
                  <a:moveTo>
                    <a:pt x="20693" y="17303"/>
                  </a:moveTo>
                  <a:lnTo>
                    <a:pt x="20586" y="17303"/>
                  </a:lnTo>
                  <a:lnTo>
                    <a:pt x="20304" y="17183"/>
                  </a:lnTo>
                  <a:lnTo>
                    <a:pt x="20606" y="17183"/>
                  </a:lnTo>
                  <a:lnTo>
                    <a:pt x="20693" y="17303"/>
                  </a:lnTo>
                  <a:lnTo>
                    <a:pt x="20693" y="17303"/>
                  </a:lnTo>
                </a:path>
                <a:path w="21600" h="21600">
                  <a:moveTo>
                    <a:pt x="19646" y="18317"/>
                  </a:moveTo>
                  <a:lnTo>
                    <a:pt x="13356" y="18317"/>
                  </a:lnTo>
                  <a:lnTo>
                    <a:pt x="13430" y="18197"/>
                  </a:lnTo>
                  <a:lnTo>
                    <a:pt x="13449" y="18018"/>
                  </a:lnTo>
                  <a:lnTo>
                    <a:pt x="13978" y="18018"/>
                  </a:lnTo>
                  <a:lnTo>
                    <a:pt x="14146" y="17840"/>
                  </a:lnTo>
                  <a:lnTo>
                    <a:pt x="14398" y="17720"/>
                  </a:lnTo>
                  <a:lnTo>
                    <a:pt x="14733" y="17661"/>
                  </a:lnTo>
                  <a:lnTo>
                    <a:pt x="15069" y="17541"/>
                  </a:lnTo>
                  <a:lnTo>
                    <a:pt x="15393" y="17422"/>
                  </a:lnTo>
                  <a:lnTo>
                    <a:pt x="15704" y="17243"/>
                  </a:lnTo>
                  <a:lnTo>
                    <a:pt x="15870" y="17243"/>
                  </a:lnTo>
                  <a:lnTo>
                    <a:pt x="15985" y="17303"/>
                  </a:lnTo>
                  <a:lnTo>
                    <a:pt x="16046" y="17362"/>
                  </a:lnTo>
                  <a:lnTo>
                    <a:pt x="16102" y="17412"/>
                  </a:lnTo>
                  <a:lnTo>
                    <a:pt x="16105" y="17422"/>
                  </a:lnTo>
                  <a:lnTo>
                    <a:pt x="20586" y="17422"/>
                  </a:lnTo>
                  <a:lnTo>
                    <a:pt x="20618" y="17482"/>
                  </a:lnTo>
                  <a:lnTo>
                    <a:pt x="20365" y="17720"/>
                  </a:lnTo>
                  <a:lnTo>
                    <a:pt x="20304" y="17840"/>
                  </a:lnTo>
                  <a:lnTo>
                    <a:pt x="20304" y="18197"/>
                  </a:lnTo>
                  <a:lnTo>
                    <a:pt x="20268" y="18258"/>
                  </a:lnTo>
                  <a:lnTo>
                    <a:pt x="19638" y="18258"/>
                  </a:lnTo>
                  <a:lnTo>
                    <a:pt x="19646" y="18317"/>
                  </a:lnTo>
                  <a:lnTo>
                    <a:pt x="19646" y="18317"/>
                  </a:lnTo>
                </a:path>
                <a:path w="21600" h="21600">
                  <a:moveTo>
                    <a:pt x="16109" y="17422"/>
                  </a:moveTo>
                  <a:lnTo>
                    <a:pt x="16102" y="17412"/>
                  </a:lnTo>
                  <a:lnTo>
                    <a:pt x="16109" y="17422"/>
                  </a:lnTo>
                  <a:lnTo>
                    <a:pt x="16109" y="17422"/>
                  </a:lnTo>
                </a:path>
                <a:path w="21600" h="21600">
                  <a:moveTo>
                    <a:pt x="7217" y="18139"/>
                  </a:moveTo>
                  <a:lnTo>
                    <a:pt x="6762" y="18139"/>
                  </a:lnTo>
                  <a:lnTo>
                    <a:pt x="6881" y="18018"/>
                  </a:lnTo>
                  <a:lnTo>
                    <a:pt x="7217" y="18139"/>
                  </a:lnTo>
                  <a:lnTo>
                    <a:pt x="7217" y="18139"/>
                  </a:lnTo>
                </a:path>
                <a:path w="21600" h="21600">
                  <a:moveTo>
                    <a:pt x="14464" y="21240"/>
                  </a:moveTo>
                  <a:lnTo>
                    <a:pt x="7493" y="21240"/>
                  </a:lnTo>
                  <a:lnTo>
                    <a:pt x="7322" y="21180"/>
                  </a:lnTo>
                  <a:lnTo>
                    <a:pt x="7065" y="21180"/>
                  </a:lnTo>
                  <a:lnTo>
                    <a:pt x="6966" y="21122"/>
                  </a:lnTo>
                  <a:lnTo>
                    <a:pt x="6854" y="21122"/>
                  </a:lnTo>
                  <a:lnTo>
                    <a:pt x="6542" y="21061"/>
                  </a:lnTo>
                  <a:lnTo>
                    <a:pt x="6341" y="21003"/>
                  </a:lnTo>
                  <a:lnTo>
                    <a:pt x="6253" y="20942"/>
                  </a:lnTo>
                  <a:lnTo>
                    <a:pt x="6169" y="20942"/>
                  </a:lnTo>
                  <a:lnTo>
                    <a:pt x="6037" y="20882"/>
                  </a:lnTo>
                  <a:lnTo>
                    <a:pt x="5360" y="20882"/>
                  </a:lnTo>
                  <a:lnTo>
                    <a:pt x="4938" y="20824"/>
                  </a:lnTo>
                  <a:lnTo>
                    <a:pt x="4242" y="20524"/>
                  </a:lnTo>
                  <a:lnTo>
                    <a:pt x="3821" y="20465"/>
                  </a:lnTo>
                  <a:lnTo>
                    <a:pt x="3324" y="20405"/>
                  </a:lnTo>
                  <a:lnTo>
                    <a:pt x="3149" y="20167"/>
                  </a:lnTo>
                  <a:lnTo>
                    <a:pt x="2889" y="19988"/>
                  </a:lnTo>
                  <a:lnTo>
                    <a:pt x="2541" y="19927"/>
                  </a:lnTo>
                  <a:lnTo>
                    <a:pt x="2578" y="19748"/>
                  </a:lnTo>
                  <a:lnTo>
                    <a:pt x="2574" y="19690"/>
                  </a:lnTo>
                  <a:lnTo>
                    <a:pt x="2426" y="19690"/>
                  </a:lnTo>
                  <a:lnTo>
                    <a:pt x="2342" y="19629"/>
                  </a:lnTo>
                  <a:lnTo>
                    <a:pt x="2169" y="19511"/>
                  </a:lnTo>
                  <a:lnTo>
                    <a:pt x="2033" y="19450"/>
                  </a:lnTo>
                  <a:lnTo>
                    <a:pt x="1760" y="19152"/>
                  </a:lnTo>
                  <a:lnTo>
                    <a:pt x="1669" y="19092"/>
                  </a:lnTo>
                  <a:lnTo>
                    <a:pt x="1550" y="19034"/>
                  </a:lnTo>
                  <a:lnTo>
                    <a:pt x="1401" y="18973"/>
                  </a:lnTo>
                  <a:lnTo>
                    <a:pt x="1249" y="18854"/>
                  </a:lnTo>
                  <a:lnTo>
                    <a:pt x="1050" y="18735"/>
                  </a:lnTo>
                  <a:lnTo>
                    <a:pt x="797" y="18554"/>
                  </a:lnTo>
                  <a:lnTo>
                    <a:pt x="833" y="18317"/>
                  </a:lnTo>
                  <a:lnTo>
                    <a:pt x="845" y="18197"/>
                  </a:lnTo>
                  <a:lnTo>
                    <a:pt x="8233" y="18197"/>
                  </a:lnTo>
                  <a:lnTo>
                    <a:pt x="8342" y="18286"/>
                  </a:lnTo>
                  <a:lnTo>
                    <a:pt x="8357" y="18375"/>
                  </a:lnTo>
                  <a:lnTo>
                    <a:pt x="8301" y="18375"/>
                  </a:lnTo>
                  <a:lnTo>
                    <a:pt x="8301" y="18615"/>
                  </a:lnTo>
                  <a:lnTo>
                    <a:pt x="19721" y="18615"/>
                  </a:lnTo>
                  <a:lnTo>
                    <a:pt x="19690" y="18675"/>
                  </a:lnTo>
                  <a:lnTo>
                    <a:pt x="19142" y="18675"/>
                  </a:lnTo>
                  <a:lnTo>
                    <a:pt x="19244" y="18735"/>
                  </a:lnTo>
                  <a:lnTo>
                    <a:pt x="19352" y="18796"/>
                  </a:lnTo>
                  <a:lnTo>
                    <a:pt x="19337" y="18854"/>
                  </a:lnTo>
                  <a:lnTo>
                    <a:pt x="19198" y="18973"/>
                  </a:lnTo>
                  <a:lnTo>
                    <a:pt x="18780" y="19152"/>
                  </a:lnTo>
                  <a:lnTo>
                    <a:pt x="18458" y="19331"/>
                  </a:lnTo>
                  <a:lnTo>
                    <a:pt x="18016" y="19690"/>
                  </a:lnTo>
                  <a:lnTo>
                    <a:pt x="17621" y="19869"/>
                  </a:lnTo>
                  <a:lnTo>
                    <a:pt x="17334" y="19927"/>
                  </a:lnTo>
                  <a:lnTo>
                    <a:pt x="16993" y="19927"/>
                  </a:lnTo>
                  <a:lnTo>
                    <a:pt x="16989" y="20047"/>
                  </a:lnTo>
                  <a:lnTo>
                    <a:pt x="16853" y="20167"/>
                  </a:lnTo>
                  <a:lnTo>
                    <a:pt x="16585" y="20226"/>
                  </a:lnTo>
                  <a:lnTo>
                    <a:pt x="16252" y="20226"/>
                  </a:lnTo>
                  <a:lnTo>
                    <a:pt x="16226" y="20285"/>
                  </a:lnTo>
                  <a:lnTo>
                    <a:pt x="16086" y="20346"/>
                  </a:lnTo>
                  <a:lnTo>
                    <a:pt x="16028" y="20465"/>
                  </a:lnTo>
                  <a:lnTo>
                    <a:pt x="15954" y="20584"/>
                  </a:lnTo>
                  <a:lnTo>
                    <a:pt x="15549" y="20763"/>
                  </a:lnTo>
                  <a:lnTo>
                    <a:pt x="15165" y="20882"/>
                  </a:lnTo>
                  <a:lnTo>
                    <a:pt x="14802" y="21061"/>
                  </a:lnTo>
                  <a:lnTo>
                    <a:pt x="14464" y="21240"/>
                  </a:lnTo>
                  <a:lnTo>
                    <a:pt x="14464" y="21240"/>
                  </a:lnTo>
                </a:path>
                <a:path w="21600" h="21600">
                  <a:moveTo>
                    <a:pt x="19756" y="18554"/>
                  </a:moveTo>
                  <a:lnTo>
                    <a:pt x="8361" y="18554"/>
                  </a:lnTo>
                  <a:lnTo>
                    <a:pt x="8364" y="18375"/>
                  </a:lnTo>
                  <a:lnTo>
                    <a:pt x="8382" y="18317"/>
                  </a:lnTo>
                  <a:lnTo>
                    <a:pt x="8342" y="18286"/>
                  </a:lnTo>
                  <a:lnTo>
                    <a:pt x="8328" y="18197"/>
                  </a:lnTo>
                  <a:lnTo>
                    <a:pt x="8902" y="18317"/>
                  </a:lnTo>
                  <a:lnTo>
                    <a:pt x="9270" y="18375"/>
                  </a:lnTo>
                  <a:lnTo>
                    <a:pt x="9594" y="18496"/>
                  </a:lnTo>
                  <a:lnTo>
                    <a:pt x="19761" y="18496"/>
                  </a:lnTo>
                  <a:lnTo>
                    <a:pt x="19756" y="18554"/>
                  </a:lnTo>
                  <a:lnTo>
                    <a:pt x="19756" y="18554"/>
                  </a:lnTo>
                </a:path>
                <a:path w="21600" h="21600">
                  <a:moveTo>
                    <a:pt x="19761" y="18496"/>
                  </a:moveTo>
                  <a:lnTo>
                    <a:pt x="12317" y="18496"/>
                  </a:lnTo>
                  <a:lnTo>
                    <a:pt x="12897" y="18375"/>
                  </a:lnTo>
                  <a:lnTo>
                    <a:pt x="13105" y="18317"/>
                  </a:lnTo>
                  <a:lnTo>
                    <a:pt x="13224" y="18258"/>
                  </a:lnTo>
                  <a:lnTo>
                    <a:pt x="13356" y="18317"/>
                  </a:lnTo>
                  <a:lnTo>
                    <a:pt x="19646" y="18317"/>
                  </a:lnTo>
                  <a:lnTo>
                    <a:pt x="19657" y="18375"/>
                  </a:lnTo>
                  <a:lnTo>
                    <a:pt x="19769" y="18436"/>
                  </a:lnTo>
                  <a:lnTo>
                    <a:pt x="19761" y="18496"/>
                  </a:lnTo>
                  <a:lnTo>
                    <a:pt x="19761" y="18496"/>
                  </a:lnTo>
                </a:path>
                <a:path w="21600" h="21600">
                  <a:moveTo>
                    <a:pt x="19769" y="18436"/>
                  </a:moveTo>
                  <a:lnTo>
                    <a:pt x="19657" y="18375"/>
                  </a:lnTo>
                  <a:lnTo>
                    <a:pt x="19638" y="18258"/>
                  </a:lnTo>
                  <a:lnTo>
                    <a:pt x="19782" y="18317"/>
                  </a:lnTo>
                  <a:lnTo>
                    <a:pt x="19769" y="18436"/>
                  </a:lnTo>
                  <a:lnTo>
                    <a:pt x="19769" y="18436"/>
                  </a:lnTo>
                </a:path>
                <a:path w="21600" h="21600">
                  <a:moveTo>
                    <a:pt x="19981" y="18437"/>
                  </a:moveTo>
                  <a:lnTo>
                    <a:pt x="19769" y="18437"/>
                  </a:lnTo>
                  <a:lnTo>
                    <a:pt x="19773" y="18385"/>
                  </a:lnTo>
                  <a:lnTo>
                    <a:pt x="19782" y="18317"/>
                  </a:lnTo>
                  <a:lnTo>
                    <a:pt x="19638" y="18258"/>
                  </a:lnTo>
                  <a:lnTo>
                    <a:pt x="20268" y="18258"/>
                  </a:lnTo>
                  <a:lnTo>
                    <a:pt x="20194" y="18375"/>
                  </a:lnTo>
                  <a:lnTo>
                    <a:pt x="19981" y="18437"/>
                  </a:lnTo>
                  <a:lnTo>
                    <a:pt x="19981" y="18437"/>
                  </a:lnTo>
                </a:path>
                <a:path w="21600" h="21600">
                  <a:moveTo>
                    <a:pt x="8361" y="18385"/>
                  </a:moveTo>
                  <a:lnTo>
                    <a:pt x="8342" y="18286"/>
                  </a:lnTo>
                  <a:lnTo>
                    <a:pt x="8382" y="18317"/>
                  </a:lnTo>
                  <a:lnTo>
                    <a:pt x="8361" y="18385"/>
                  </a:lnTo>
                  <a:lnTo>
                    <a:pt x="8361" y="18385"/>
                  </a:lnTo>
                </a:path>
                <a:path w="21600" h="21600">
                  <a:moveTo>
                    <a:pt x="8316" y="18615"/>
                  </a:moveTo>
                  <a:lnTo>
                    <a:pt x="8301" y="18615"/>
                  </a:lnTo>
                  <a:lnTo>
                    <a:pt x="8301" y="18375"/>
                  </a:lnTo>
                  <a:lnTo>
                    <a:pt x="8338" y="18487"/>
                  </a:lnTo>
                  <a:lnTo>
                    <a:pt x="8316" y="18615"/>
                  </a:lnTo>
                  <a:lnTo>
                    <a:pt x="8316" y="18615"/>
                  </a:lnTo>
                </a:path>
                <a:path w="21600" h="21600">
                  <a:moveTo>
                    <a:pt x="8338" y="18487"/>
                  </a:moveTo>
                  <a:lnTo>
                    <a:pt x="8301" y="18375"/>
                  </a:lnTo>
                  <a:lnTo>
                    <a:pt x="8357" y="18375"/>
                  </a:lnTo>
                  <a:lnTo>
                    <a:pt x="8361" y="18385"/>
                  </a:lnTo>
                  <a:lnTo>
                    <a:pt x="8346" y="18437"/>
                  </a:lnTo>
                  <a:lnTo>
                    <a:pt x="8338" y="18487"/>
                  </a:lnTo>
                  <a:lnTo>
                    <a:pt x="8338" y="18487"/>
                  </a:lnTo>
                </a:path>
                <a:path w="21600" h="21600">
                  <a:moveTo>
                    <a:pt x="11549" y="18496"/>
                  </a:moveTo>
                  <a:lnTo>
                    <a:pt x="10754" y="18496"/>
                  </a:lnTo>
                  <a:lnTo>
                    <a:pt x="10966" y="18437"/>
                  </a:lnTo>
                  <a:lnTo>
                    <a:pt x="11373" y="18437"/>
                  </a:lnTo>
                  <a:lnTo>
                    <a:pt x="11549" y="18496"/>
                  </a:lnTo>
                  <a:lnTo>
                    <a:pt x="11549" y="18496"/>
                  </a:lnTo>
                </a:path>
                <a:path w="21600" h="21600">
                  <a:moveTo>
                    <a:pt x="19721" y="18615"/>
                  </a:moveTo>
                  <a:lnTo>
                    <a:pt x="8316" y="18615"/>
                  </a:lnTo>
                  <a:lnTo>
                    <a:pt x="8338" y="18487"/>
                  </a:lnTo>
                  <a:lnTo>
                    <a:pt x="8361" y="18554"/>
                  </a:lnTo>
                  <a:lnTo>
                    <a:pt x="19756" y="18554"/>
                  </a:lnTo>
                  <a:lnTo>
                    <a:pt x="19721" y="18615"/>
                  </a:lnTo>
                  <a:lnTo>
                    <a:pt x="19721" y="18615"/>
                  </a:lnTo>
                </a:path>
                <a:path w="21600" h="21600">
                  <a:moveTo>
                    <a:pt x="19558" y="18913"/>
                  </a:moveTo>
                  <a:lnTo>
                    <a:pt x="19352" y="18796"/>
                  </a:lnTo>
                  <a:lnTo>
                    <a:pt x="19142" y="18675"/>
                  </a:lnTo>
                  <a:lnTo>
                    <a:pt x="19690" y="18675"/>
                  </a:lnTo>
                  <a:lnTo>
                    <a:pt x="19558" y="18913"/>
                  </a:lnTo>
                  <a:lnTo>
                    <a:pt x="19558" y="18913"/>
                  </a:lnTo>
                </a:path>
                <a:path w="21600" h="21600">
                  <a:moveTo>
                    <a:pt x="19352" y="18796"/>
                  </a:moveTo>
                  <a:lnTo>
                    <a:pt x="19309" y="18771"/>
                  </a:lnTo>
                  <a:lnTo>
                    <a:pt x="19352" y="18794"/>
                  </a:lnTo>
                  <a:lnTo>
                    <a:pt x="19352" y="18796"/>
                  </a:lnTo>
                </a:path>
                <a:path w="21600" h="21600">
                  <a:moveTo>
                    <a:pt x="17052" y="19988"/>
                  </a:moveTo>
                  <a:lnTo>
                    <a:pt x="17014" y="19927"/>
                  </a:lnTo>
                  <a:lnTo>
                    <a:pt x="17334" y="19927"/>
                  </a:lnTo>
                  <a:lnTo>
                    <a:pt x="17052" y="19988"/>
                  </a:lnTo>
                  <a:lnTo>
                    <a:pt x="17052" y="19988"/>
                  </a:lnTo>
                </a:path>
                <a:path w="21600" h="21600">
                  <a:moveTo>
                    <a:pt x="8578" y="21538"/>
                  </a:moveTo>
                  <a:lnTo>
                    <a:pt x="8206" y="21419"/>
                  </a:lnTo>
                  <a:lnTo>
                    <a:pt x="7948" y="21359"/>
                  </a:lnTo>
                  <a:lnTo>
                    <a:pt x="7798" y="21301"/>
                  </a:lnTo>
                  <a:lnTo>
                    <a:pt x="7654" y="21240"/>
                  </a:lnTo>
                  <a:lnTo>
                    <a:pt x="12881" y="21240"/>
                  </a:lnTo>
                  <a:lnTo>
                    <a:pt x="12889" y="21301"/>
                  </a:lnTo>
                  <a:lnTo>
                    <a:pt x="10857" y="21301"/>
                  </a:lnTo>
                  <a:lnTo>
                    <a:pt x="10829" y="21359"/>
                  </a:lnTo>
                  <a:lnTo>
                    <a:pt x="9049" y="21359"/>
                  </a:lnTo>
                  <a:lnTo>
                    <a:pt x="8829" y="21419"/>
                  </a:lnTo>
                  <a:lnTo>
                    <a:pt x="8578" y="21538"/>
                  </a:lnTo>
                  <a:lnTo>
                    <a:pt x="8578" y="21538"/>
                  </a:lnTo>
                </a:path>
                <a:path w="21600" h="21600">
                  <a:moveTo>
                    <a:pt x="13286" y="21419"/>
                  </a:moveTo>
                  <a:lnTo>
                    <a:pt x="13057" y="21359"/>
                  </a:lnTo>
                  <a:lnTo>
                    <a:pt x="12881" y="21240"/>
                  </a:lnTo>
                  <a:lnTo>
                    <a:pt x="13861" y="21240"/>
                  </a:lnTo>
                  <a:lnTo>
                    <a:pt x="13286" y="21419"/>
                  </a:lnTo>
                  <a:lnTo>
                    <a:pt x="13286" y="21419"/>
                  </a:lnTo>
                </a:path>
                <a:path w="21600" h="21600">
                  <a:moveTo>
                    <a:pt x="11557" y="21599"/>
                  </a:moveTo>
                  <a:lnTo>
                    <a:pt x="10936" y="21599"/>
                  </a:lnTo>
                  <a:lnTo>
                    <a:pt x="10738" y="21538"/>
                  </a:lnTo>
                  <a:lnTo>
                    <a:pt x="10857" y="21301"/>
                  </a:lnTo>
                  <a:lnTo>
                    <a:pt x="10877" y="21301"/>
                  </a:lnTo>
                  <a:lnTo>
                    <a:pt x="10853" y="21419"/>
                  </a:lnTo>
                  <a:lnTo>
                    <a:pt x="12472" y="21419"/>
                  </a:lnTo>
                  <a:lnTo>
                    <a:pt x="12262" y="21480"/>
                  </a:lnTo>
                  <a:lnTo>
                    <a:pt x="11850" y="21538"/>
                  </a:lnTo>
                  <a:lnTo>
                    <a:pt x="11557" y="21599"/>
                  </a:lnTo>
                  <a:lnTo>
                    <a:pt x="11557" y="21599"/>
                  </a:lnTo>
                </a:path>
                <a:path w="21600" h="21600">
                  <a:moveTo>
                    <a:pt x="12472" y="21419"/>
                  </a:moveTo>
                  <a:lnTo>
                    <a:pt x="10853" y="21419"/>
                  </a:lnTo>
                  <a:lnTo>
                    <a:pt x="10877" y="21301"/>
                  </a:lnTo>
                  <a:lnTo>
                    <a:pt x="12889" y="21301"/>
                  </a:lnTo>
                  <a:lnTo>
                    <a:pt x="12472" y="21419"/>
                  </a:lnTo>
                  <a:lnTo>
                    <a:pt x="12472" y="21419"/>
                  </a:lnTo>
                </a:path>
                <a:path w="21600" h="21600">
                  <a:moveTo>
                    <a:pt x="10422" y="21538"/>
                  </a:moveTo>
                  <a:lnTo>
                    <a:pt x="9421" y="21538"/>
                  </a:lnTo>
                  <a:lnTo>
                    <a:pt x="9049" y="21359"/>
                  </a:lnTo>
                  <a:lnTo>
                    <a:pt x="10829" y="21359"/>
                  </a:lnTo>
                  <a:lnTo>
                    <a:pt x="10798" y="21419"/>
                  </a:lnTo>
                  <a:lnTo>
                    <a:pt x="10686" y="21419"/>
                  </a:lnTo>
                  <a:lnTo>
                    <a:pt x="10422" y="21538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0" name="曲线"/>
            <p:cNvSpPr>
              <a:spLocks/>
            </p:cNvSpPr>
            <p:nvPr/>
          </p:nvSpPr>
          <p:spPr>
            <a:xfrm rot="0">
              <a:off x="2451100" y="259079"/>
              <a:ext cx="4191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1" name="曲线"/>
            <p:cNvSpPr>
              <a:spLocks/>
            </p:cNvSpPr>
            <p:nvPr/>
          </p:nvSpPr>
          <p:spPr>
            <a:xfrm rot="0">
              <a:off x="2489181" y="428099"/>
              <a:ext cx="363855" cy="4394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683" y="19663"/>
                  </a:moveTo>
                  <a:lnTo>
                    <a:pt x="3573" y="19663"/>
                  </a:lnTo>
                  <a:lnTo>
                    <a:pt x="3368" y="19602"/>
                  </a:lnTo>
                  <a:lnTo>
                    <a:pt x="3202" y="19539"/>
                  </a:lnTo>
                  <a:lnTo>
                    <a:pt x="2971" y="19477"/>
                  </a:lnTo>
                  <a:lnTo>
                    <a:pt x="1845" y="18416"/>
                  </a:lnTo>
                  <a:lnTo>
                    <a:pt x="1771" y="18228"/>
                  </a:lnTo>
                  <a:lnTo>
                    <a:pt x="1600" y="18041"/>
                  </a:lnTo>
                  <a:lnTo>
                    <a:pt x="1329" y="17916"/>
                  </a:lnTo>
                  <a:lnTo>
                    <a:pt x="1329" y="17667"/>
                  </a:lnTo>
                  <a:lnTo>
                    <a:pt x="1318" y="17542"/>
                  </a:lnTo>
                  <a:lnTo>
                    <a:pt x="1295" y="17479"/>
                  </a:lnTo>
                  <a:lnTo>
                    <a:pt x="1272" y="17479"/>
                  </a:lnTo>
                  <a:lnTo>
                    <a:pt x="1236" y="17417"/>
                  </a:lnTo>
                  <a:lnTo>
                    <a:pt x="1192" y="17354"/>
                  </a:lnTo>
                  <a:lnTo>
                    <a:pt x="1153" y="17292"/>
                  </a:lnTo>
                  <a:lnTo>
                    <a:pt x="1095" y="17229"/>
                  </a:lnTo>
                  <a:lnTo>
                    <a:pt x="950" y="17105"/>
                  </a:lnTo>
                  <a:lnTo>
                    <a:pt x="866" y="16980"/>
                  </a:lnTo>
                  <a:lnTo>
                    <a:pt x="770" y="16855"/>
                  </a:lnTo>
                  <a:lnTo>
                    <a:pt x="663" y="16605"/>
                  </a:lnTo>
                  <a:lnTo>
                    <a:pt x="614" y="16418"/>
                  </a:lnTo>
                  <a:lnTo>
                    <a:pt x="632" y="16231"/>
                  </a:lnTo>
                  <a:lnTo>
                    <a:pt x="637" y="16043"/>
                  </a:lnTo>
                  <a:lnTo>
                    <a:pt x="635" y="15980"/>
                  </a:lnTo>
                  <a:lnTo>
                    <a:pt x="601" y="15856"/>
                  </a:lnTo>
                  <a:lnTo>
                    <a:pt x="588" y="15856"/>
                  </a:lnTo>
                  <a:lnTo>
                    <a:pt x="560" y="15794"/>
                  </a:lnTo>
                  <a:lnTo>
                    <a:pt x="469" y="15669"/>
                  </a:lnTo>
                  <a:lnTo>
                    <a:pt x="446" y="15544"/>
                  </a:lnTo>
                  <a:lnTo>
                    <a:pt x="446" y="15419"/>
                  </a:lnTo>
                  <a:lnTo>
                    <a:pt x="397" y="15232"/>
                  </a:lnTo>
                  <a:lnTo>
                    <a:pt x="388" y="15045"/>
                  </a:lnTo>
                  <a:lnTo>
                    <a:pt x="457" y="14732"/>
                  </a:lnTo>
                  <a:lnTo>
                    <a:pt x="430" y="14608"/>
                  </a:lnTo>
                  <a:lnTo>
                    <a:pt x="346" y="14545"/>
                  </a:lnTo>
                  <a:lnTo>
                    <a:pt x="166" y="14171"/>
                  </a:lnTo>
                  <a:lnTo>
                    <a:pt x="189" y="13983"/>
                  </a:lnTo>
                  <a:lnTo>
                    <a:pt x="439" y="13983"/>
                  </a:lnTo>
                  <a:lnTo>
                    <a:pt x="406" y="13858"/>
                  </a:lnTo>
                  <a:lnTo>
                    <a:pt x="346" y="13671"/>
                  </a:lnTo>
                  <a:lnTo>
                    <a:pt x="322" y="13296"/>
                  </a:lnTo>
                  <a:lnTo>
                    <a:pt x="320" y="12922"/>
                  </a:lnTo>
                  <a:lnTo>
                    <a:pt x="341" y="12298"/>
                  </a:lnTo>
                  <a:lnTo>
                    <a:pt x="255" y="11986"/>
                  </a:lnTo>
                  <a:lnTo>
                    <a:pt x="75" y="11736"/>
                  </a:lnTo>
                  <a:lnTo>
                    <a:pt x="79" y="11361"/>
                  </a:lnTo>
                  <a:lnTo>
                    <a:pt x="96" y="11174"/>
                  </a:lnTo>
                  <a:lnTo>
                    <a:pt x="189" y="10862"/>
                  </a:lnTo>
                  <a:lnTo>
                    <a:pt x="202" y="10737"/>
                  </a:lnTo>
                  <a:lnTo>
                    <a:pt x="211" y="10487"/>
                  </a:lnTo>
                  <a:lnTo>
                    <a:pt x="96" y="10175"/>
                  </a:lnTo>
                  <a:lnTo>
                    <a:pt x="75" y="10050"/>
                  </a:lnTo>
                  <a:lnTo>
                    <a:pt x="75" y="9738"/>
                  </a:lnTo>
                  <a:lnTo>
                    <a:pt x="96" y="9612"/>
                  </a:lnTo>
                  <a:lnTo>
                    <a:pt x="189" y="9426"/>
                  </a:lnTo>
                  <a:lnTo>
                    <a:pt x="211" y="9426"/>
                  </a:lnTo>
                  <a:lnTo>
                    <a:pt x="211" y="9362"/>
                  </a:lnTo>
                  <a:lnTo>
                    <a:pt x="155" y="9300"/>
                  </a:lnTo>
                  <a:lnTo>
                    <a:pt x="150" y="8739"/>
                  </a:lnTo>
                  <a:lnTo>
                    <a:pt x="171" y="8426"/>
                  </a:lnTo>
                  <a:lnTo>
                    <a:pt x="203" y="8115"/>
                  </a:lnTo>
                  <a:lnTo>
                    <a:pt x="253" y="7741"/>
                  </a:lnTo>
                  <a:lnTo>
                    <a:pt x="267" y="7553"/>
                  </a:lnTo>
                  <a:lnTo>
                    <a:pt x="272" y="7366"/>
                  </a:lnTo>
                  <a:lnTo>
                    <a:pt x="243" y="7116"/>
                  </a:lnTo>
                  <a:lnTo>
                    <a:pt x="152" y="6804"/>
                  </a:lnTo>
                  <a:lnTo>
                    <a:pt x="0" y="6491"/>
                  </a:lnTo>
                  <a:lnTo>
                    <a:pt x="37" y="5992"/>
                  </a:lnTo>
                  <a:lnTo>
                    <a:pt x="149" y="4931"/>
                  </a:lnTo>
                  <a:lnTo>
                    <a:pt x="196" y="4493"/>
                  </a:lnTo>
                  <a:lnTo>
                    <a:pt x="220" y="4245"/>
                  </a:lnTo>
                  <a:lnTo>
                    <a:pt x="253" y="3870"/>
                  </a:lnTo>
                  <a:lnTo>
                    <a:pt x="273" y="3433"/>
                  </a:lnTo>
                  <a:lnTo>
                    <a:pt x="278" y="2934"/>
                  </a:lnTo>
                  <a:lnTo>
                    <a:pt x="266" y="2871"/>
                  </a:lnTo>
                  <a:lnTo>
                    <a:pt x="220" y="2746"/>
                  </a:lnTo>
                  <a:lnTo>
                    <a:pt x="211" y="2684"/>
                  </a:lnTo>
                  <a:lnTo>
                    <a:pt x="211" y="2370"/>
                  </a:lnTo>
                  <a:lnTo>
                    <a:pt x="234" y="2245"/>
                  </a:lnTo>
                  <a:lnTo>
                    <a:pt x="322" y="2122"/>
                  </a:lnTo>
                  <a:lnTo>
                    <a:pt x="346" y="2060"/>
                  </a:lnTo>
                  <a:lnTo>
                    <a:pt x="346" y="1997"/>
                  </a:lnTo>
                  <a:lnTo>
                    <a:pt x="390" y="1810"/>
                  </a:lnTo>
                  <a:lnTo>
                    <a:pt x="406" y="1685"/>
                  </a:lnTo>
                  <a:lnTo>
                    <a:pt x="1617" y="0"/>
                  </a:lnTo>
                  <a:lnTo>
                    <a:pt x="2682" y="0"/>
                  </a:lnTo>
                  <a:lnTo>
                    <a:pt x="3925" y="998"/>
                  </a:lnTo>
                  <a:lnTo>
                    <a:pt x="3920" y="1184"/>
                  </a:lnTo>
                  <a:lnTo>
                    <a:pt x="3906" y="1308"/>
                  </a:lnTo>
                  <a:lnTo>
                    <a:pt x="3902" y="1685"/>
                  </a:lnTo>
                  <a:lnTo>
                    <a:pt x="3937" y="1810"/>
                  </a:lnTo>
                  <a:lnTo>
                    <a:pt x="4072" y="2122"/>
                  </a:lnTo>
                  <a:lnTo>
                    <a:pt x="4098" y="2273"/>
                  </a:lnTo>
                  <a:lnTo>
                    <a:pt x="4106" y="2746"/>
                  </a:lnTo>
                  <a:lnTo>
                    <a:pt x="4083" y="2809"/>
                  </a:lnTo>
                  <a:lnTo>
                    <a:pt x="3993" y="2934"/>
                  </a:lnTo>
                  <a:lnTo>
                    <a:pt x="3968" y="2934"/>
                  </a:lnTo>
                  <a:lnTo>
                    <a:pt x="3968" y="2996"/>
                  </a:lnTo>
                  <a:lnTo>
                    <a:pt x="4009" y="3121"/>
                  </a:lnTo>
                  <a:lnTo>
                    <a:pt x="4168" y="3308"/>
                  </a:lnTo>
                  <a:lnTo>
                    <a:pt x="4207" y="3495"/>
                  </a:lnTo>
                  <a:lnTo>
                    <a:pt x="4198" y="3870"/>
                  </a:lnTo>
                  <a:lnTo>
                    <a:pt x="4135" y="4493"/>
                  </a:lnTo>
                  <a:lnTo>
                    <a:pt x="4098" y="4618"/>
                  </a:lnTo>
                  <a:lnTo>
                    <a:pt x="4053" y="4681"/>
                  </a:lnTo>
                  <a:lnTo>
                    <a:pt x="4031" y="4806"/>
                  </a:lnTo>
                  <a:lnTo>
                    <a:pt x="4007" y="4931"/>
                  </a:lnTo>
                  <a:lnTo>
                    <a:pt x="3951" y="4994"/>
                  </a:lnTo>
                  <a:lnTo>
                    <a:pt x="3937" y="5056"/>
                  </a:lnTo>
                  <a:lnTo>
                    <a:pt x="3942" y="5181"/>
                  </a:lnTo>
                  <a:lnTo>
                    <a:pt x="3965" y="5305"/>
                  </a:lnTo>
                  <a:lnTo>
                    <a:pt x="3968" y="5679"/>
                  </a:lnTo>
                  <a:lnTo>
                    <a:pt x="3946" y="5804"/>
                  </a:lnTo>
                  <a:lnTo>
                    <a:pt x="3858" y="5929"/>
                  </a:lnTo>
                  <a:lnTo>
                    <a:pt x="3834" y="5992"/>
                  </a:lnTo>
                  <a:lnTo>
                    <a:pt x="3846" y="6054"/>
                  </a:lnTo>
                  <a:lnTo>
                    <a:pt x="3889" y="6179"/>
                  </a:lnTo>
                  <a:lnTo>
                    <a:pt x="3902" y="6242"/>
                  </a:lnTo>
                  <a:lnTo>
                    <a:pt x="3902" y="6491"/>
                  </a:lnTo>
                  <a:lnTo>
                    <a:pt x="3880" y="6616"/>
                  </a:lnTo>
                  <a:lnTo>
                    <a:pt x="3790" y="6741"/>
                  </a:lnTo>
                  <a:lnTo>
                    <a:pt x="3765" y="6804"/>
                  </a:lnTo>
                  <a:lnTo>
                    <a:pt x="3765" y="6866"/>
                  </a:lnTo>
                  <a:lnTo>
                    <a:pt x="3750" y="6991"/>
                  </a:lnTo>
                  <a:lnTo>
                    <a:pt x="3755" y="7116"/>
                  </a:lnTo>
                  <a:lnTo>
                    <a:pt x="3783" y="7241"/>
                  </a:lnTo>
                  <a:lnTo>
                    <a:pt x="3818" y="7428"/>
                  </a:lnTo>
                  <a:lnTo>
                    <a:pt x="3827" y="7553"/>
                  </a:lnTo>
                  <a:lnTo>
                    <a:pt x="3834" y="7928"/>
                  </a:lnTo>
                  <a:lnTo>
                    <a:pt x="3818" y="7989"/>
                  </a:lnTo>
                  <a:lnTo>
                    <a:pt x="3750" y="8178"/>
                  </a:lnTo>
                  <a:lnTo>
                    <a:pt x="3733" y="8240"/>
                  </a:lnTo>
                  <a:lnTo>
                    <a:pt x="3733" y="8301"/>
                  </a:lnTo>
                  <a:lnTo>
                    <a:pt x="3750" y="8426"/>
                  </a:lnTo>
                  <a:lnTo>
                    <a:pt x="3818" y="8615"/>
                  </a:lnTo>
                  <a:lnTo>
                    <a:pt x="3834" y="8739"/>
                  </a:lnTo>
                  <a:lnTo>
                    <a:pt x="3834" y="8989"/>
                  </a:lnTo>
                  <a:lnTo>
                    <a:pt x="3818" y="9114"/>
                  </a:lnTo>
                  <a:lnTo>
                    <a:pt x="3750" y="9238"/>
                  </a:lnTo>
                  <a:lnTo>
                    <a:pt x="3733" y="9300"/>
                  </a:lnTo>
                  <a:lnTo>
                    <a:pt x="3733" y="9426"/>
                  </a:lnTo>
                  <a:lnTo>
                    <a:pt x="3765" y="9550"/>
                  </a:lnTo>
                  <a:lnTo>
                    <a:pt x="3902" y="9800"/>
                  </a:lnTo>
                  <a:lnTo>
                    <a:pt x="3937" y="9926"/>
                  </a:lnTo>
                  <a:lnTo>
                    <a:pt x="3937" y="10175"/>
                  </a:lnTo>
                  <a:lnTo>
                    <a:pt x="3925" y="10238"/>
                  </a:lnTo>
                  <a:lnTo>
                    <a:pt x="3909" y="10238"/>
                  </a:lnTo>
                  <a:lnTo>
                    <a:pt x="3917" y="10300"/>
                  </a:lnTo>
                  <a:lnTo>
                    <a:pt x="3974" y="10300"/>
                  </a:lnTo>
                  <a:lnTo>
                    <a:pt x="4106" y="10424"/>
                  </a:lnTo>
                  <a:lnTo>
                    <a:pt x="4106" y="10737"/>
                  </a:lnTo>
                  <a:lnTo>
                    <a:pt x="4093" y="10862"/>
                  </a:lnTo>
                  <a:lnTo>
                    <a:pt x="4030" y="10862"/>
                  </a:lnTo>
                  <a:lnTo>
                    <a:pt x="4035" y="10900"/>
                  </a:lnTo>
                  <a:lnTo>
                    <a:pt x="4036" y="10987"/>
                  </a:lnTo>
                  <a:lnTo>
                    <a:pt x="4135" y="10987"/>
                  </a:lnTo>
                  <a:lnTo>
                    <a:pt x="4352" y="11174"/>
                  </a:lnTo>
                  <a:lnTo>
                    <a:pt x="4242" y="11424"/>
                  </a:lnTo>
                  <a:lnTo>
                    <a:pt x="4156" y="11549"/>
                  </a:lnTo>
                  <a:lnTo>
                    <a:pt x="4088" y="11611"/>
                  </a:lnTo>
                  <a:lnTo>
                    <a:pt x="4025" y="11611"/>
                  </a:lnTo>
                  <a:lnTo>
                    <a:pt x="4175" y="11674"/>
                  </a:lnTo>
                  <a:lnTo>
                    <a:pt x="4538" y="11674"/>
                  </a:lnTo>
                  <a:lnTo>
                    <a:pt x="4272" y="12173"/>
                  </a:lnTo>
                  <a:lnTo>
                    <a:pt x="4147" y="12527"/>
                  </a:lnTo>
                  <a:lnTo>
                    <a:pt x="4138" y="12797"/>
                  </a:lnTo>
                  <a:lnTo>
                    <a:pt x="4172" y="12922"/>
                  </a:lnTo>
                  <a:lnTo>
                    <a:pt x="4309" y="13234"/>
                  </a:lnTo>
                  <a:lnTo>
                    <a:pt x="4343" y="13421"/>
                  </a:lnTo>
                  <a:lnTo>
                    <a:pt x="4343" y="13734"/>
                  </a:lnTo>
                  <a:lnTo>
                    <a:pt x="4332" y="13796"/>
                  </a:lnTo>
                  <a:lnTo>
                    <a:pt x="4287" y="13921"/>
                  </a:lnTo>
                  <a:lnTo>
                    <a:pt x="4275" y="13921"/>
                  </a:lnTo>
                  <a:lnTo>
                    <a:pt x="4315" y="14483"/>
                  </a:lnTo>
                  <a:lnTo>
                    <a:pt x="3889" y="14483"/>
                  </a:lnTo>
                  <a:lnTo>
                    <a:pt x="4072" y="14608"/>
                  </a:lnTo>
                  <a:lnTo>
                    <a:pt x="4252" y="14795"/>
                  </a:lnTo>
                  <a:lnTo>
                    <a:pt x="4433" y="14795"/>
                  </a:lnTo>
                  <a:lnTo>
                    <a:pt x="4445" y="14857"/>
                  </a:lnTo>
                  <a:lnTo>
                    <a:pt x="4433" y="15049"/>
                  </a:lnTo>
                  <a:lnTo>
                    <a:pt x="4429" y="15294"/>
                  </a:lnTo>
                  <a:lnTo>
                    <a:pt x="4453" y="15357"/>
                  </a:lnTo>
                  <a:lnTo>
                    <a:pt x="4560" y="15606"/>
                  </a:lnTo>
                  <a:lnTo>
                    <a:pt x="4769" y="15919"/>
                  </a:lnTo>
                  <a:lnTo>
                    <a:pt x="5080" y="16106"/>
                  </a:lnTo>
                  <a:lnTo>
                    <a:pt x="5394" y="16356"/>
                  </a:lnTo>
                  <a:lnTo>
                    <a:pt x="5630" y="16605"/>
                  </a:lnTo>
                  <a:lnTo>
                    <a:pt x="5781" y="16980"/>
                  </a:lnTo>
                  <a:lnTo>
                    <a:pt x="5952" y="17105"/>
                  </a:lnTo>
                  <a:lnTo>
                    <a:pt x="6214" y="17229"/>
                  </a:lnTo>
                  <a:lnTo>
                    <a:pt x="6924" y="17479"/>
                  </a:lnTo>
                  <a:lnTo>
                    <a:pt x="7120" y="17729"/>
                  </a:lnTo>
                  <a:lnTo>
                    <a:pt x="7153" y="18041"/>
                  </a:lnTo>
                  <a:lnTo>
                    <a:pt x="8031" y="18041"/>
                  </a:lnTo>
                  <a:lnTo>
                    <a:pt x="8043" y="18104"/>
                  </a:lnTo>
                  <a:lnTo>
                    <a:pt x="11788" y="18104"/>
                  </a:lnTo>
                  <a:lnTo>
                    <a:pt x="11769" y="18228"/>
                  </a:lnTo>
                  <a:lnTo>
                    <a:pt x="18579" y="18228"/>
                  </a:lnTo>
                  <a:lnTo>
                    <a:pt x="18509" y="18291"/>
                  </a:lnTo>
                  <a:lnTo>
                    <a:pt x="18464" y="18353"/>
                  </a:lnTo>
                  <a:lnTo>
                    <a:pt x="18420" y="18603"/>
                  </a:lnTo>
                  <a:lnTo>
                    <a:pt x="18268" y="18790"/>
                  </a:lnTo>
                  <a:lnTo>
                    <a:pt x="17217" y="18790"/>
                  </a:lnTo>
                  <a:lnTo>
                    <a:pt x="16636" y="19040"/>
                  </a:lnTo>
                  <a:lnTo>
                    <a:pt x="16622" y="19227"/>
                  </a:lnTo>
                  <a:lnTo>
                    <a:pt x="16576" y="19539"/>
                  </a:lnTo>
                  <a:lnTo>
                    <a:pt x="3799" y="19539"/>
                  </a:lnTo>
                  <a:lnTo>
                    <a:pt x="3699" y="19602"/>
                  </a:lnTo>
                  <a:lnTo>
                    <a:pt x="3704" y="19639"/>
                  </a:lnTo>
                  <a:lnTo>
                    <a:pt x="3683" y="19663"/>
                  </a:lnTo>
                  <a:lnTo>
                    <a:pt x="3683" y="19663"/>
                  </a:lnTo>
                </a:path>
                <a:path w="21600" h="21600">
                  <a:moveTo>
                    <a:pt x="21489" y="2370"/>
                  </a:moveTo>
                  <a:lnTo>
                    <a:pt x="17568" y="2370"/>
                  </a:lnTo>
                  <a:lnTo>
                    <a:pt x="17590" y="2309"/>
                  </a:lnTo>
                  <a:lnTo>
                    <a:pt x="17450" y="2309"/>
                  </a:lnTo>
                  <a:lnTo>
                    <a:pt x="17371" y="2273"/>
                  </a:lnTo>
                  <a:lnTo>
                    <a:pt x="17364" y="2245"/>
                  </a:lnTo>
                  <a:lnTo>
                    <a:pt x="17296" y="2060"/>
                  </a:lnTo>
                  <a:lnTo>
                    <a:pt x="17280" y="1935"/>
                  </a:lnTo>
                  <a:lnTo>
                    <a:pt x="17280" y="1498"/>
                  </a:lnTo>
                  <a:lnTo>
                    <a:pt x="17364" y="1123"/>
                  </a:lnTo>
                  <a:lnTo>
                    <a:pt x="17534" y="873"/>
                  </a:lnTo>
                  <a:lnTo>
                    <a:pt x="17710" y="561"/>
                  </a:lnTo>
                  <a:lnTo>
                    <a:pt x="18020" y="247"/>
                  </a:lnTo>
                  <a:lnTo>
                    <a:pt x="18464" y="62"/>
                  </a:lnTo>
                  <a:lnTo>
                    <a:pt x="20267" y="62"/>
                  </a:lnTo>
                  <a:lnTo>
                    <a:pt x="20484" y="247"/>
                  </a:lnTo>
                  <a:lnTo>
                    <a:pt x="20673" y="372"/>
                  </a:lnTo>
                  <a:lnTo>
                    <a:pt x="20837" y="497"/>
                  </a:lnTo>
                  <a:lnTo>
                    <a:pt x="21006" y="561"/>
                  </a:lnTo>
                  <a:lnTo>
                    <a:pt x="21144" y="747"/>
                  </a:lnTo>
                  <a:lnTo>
                    <a:pt x="21252" y="998"/>
                  </a:lnTo>
                  <a:lnTo>
                    <a:pt x="21345" y="1248"/>
                  </a:lnTo>
                  <a:lnTo>
                    <a:pt x="21376" y="1433"/>
                  </a:lnTo>
                  <a:lnTo>
                    <a:pt x="21297" y="1810"/>
                  </a:lnTo>
                  <a:lnTo>
                    <a:pt x="21376" y="1997"/>
                  </a:lnTo>
                  <a:lnTo>
                    <a:pt x="21573" y="2122"/>
                  </a:lnTo>
                  <a:lnTo>
                    <a:pt x="21489" y="2370"/>
                  </a:lnTo>
                  <a:lnTo>
                    <a:pt x="21489" y="2370"/>
                  </a:lnTo>
                </a:path>
                <a:path w="21600" h="21600">
                  <a:moveTo>
                    <a:pt x="17324" y="4007"/>
                  </a:moveTo>
                  <a:lnTo>
                    <a:pt x="17240" y="3995"/>
                  </a:lnTo>
                  <a:lnTo>
                    <a:pt x="17143" y="3932"/>
                  </a:lnTo>
                  <a:lnTo>
                    <a:pt x="17143" y="3495"/>
                  </a:lnTo>
                  <a:lnTo>
                    <a:pt x="17198" y="3433"/>
                  </a:lnTo>
                  <a:lnTo>
                    <a:pt x="17304" y="3371"/>
                  </a:lnTo>
                  <a:lnTo>
                    <a:pt x="17314" y="3371"/>
                  </a:lnTo>
                  <a:lnTo>
                    <a:pt x="17314" y="3183"/>
                  </a:lnTo>
                  <a:lnTo>
                    <a:pt x="17216" y="3058"/>
                  </a:lnTo>
                  <a:lnTo>
                    <a:pt x="17016" y="2871"/>
                  </a:lnTo>
                  <a:lnTo>
                    <a:pt x="17163" y="2434"/>
                  </a:lnTo>
                  <a:lnTo>
                    <a:pt x="17308" y="2245"/>
                  </a:lnTo>
                  <a:lnTo>
                    <a:pt x="17371" y="2273"/>
                  </a:lnTo>
                  <a:lnTo>
                    <a:pt x="17382" y="2309"/>
                  </a:lnTo>
                  <a:lnTo>
                    <a:pt x="17382" y="2370"/>
                  </a:lnTo>
                  <a:lnTo>
                    <a:pt x="21489" y="2370"/>
                  </a:lnTo>
                  <a:lnTo>
                    <a:pt x="21426" y="2559"/>
                  </a:lnTo>
                  <a:lnTo>
                    <a:pt x="21379" y="2934"/>
                  </a:lnTo>
                  <a:lnTo>
                    <a:pt x="21428" y="3246"/>
                  </a:lnTo>
                  <a:lnTo>
                    <a:pt x="21486" y="3495"/>
                  </a:lnTo>
                  <a:lnTo>
                    <a:pt x="21512" y="3808"/>
                  </a:lnTo>
                  <a:lnTo>
                    <a:pt x="21512" y="3932"/>
                  </a:lnTo>
                  <a:lnTo>
                    <a:pt x="17340" y="3932"/>
                  </a:lnTo>
                  <a:lnTo>
                    <a:pt x="17324" y="4007"/>
                  </a:lnTo>
                  <a:lnTo>
                    <a:pt x="17324" y="4007"/>
                  </a:lnTo>
                </a:path>
                <a:path w="21600" h="21600">
                  <a:moveTo>
                    <a:pt x="17568" y="2370"/>
                  </a:moveTo>
                  <a:lnTo>
                    <a:pt x="17382" y="2370"/>
                  </a:lnTo>
                  <a:lnTo>
                    <a:pt x="17382" y="2309"/>
                  </a:lnTo>
                  <a:lnTo>
                    <a:pt x="17371" y="2273"/>
                  </a:lnTo>
                  <a:lnTo>
                    <a:pt x="17450" y="2309"/>
                  </a:lnTo>
                  <a:lnTo>
                    <a:pt x="17590" y="2309"/>
                  </a:lnTo>
                  <a:lnTo>
                    <a:pt x="17568" y="2370"/>
                  </a:lnTo>
                  <a:lnTo>
                    <a:pt x="17568" y="2370"/>
                  </a:lnTo>
                </a:path>
                <a:path w="21600" h="21600">
                  <a:moveTo>
                    <a:pt x="17625" y="4057"/>
                  </a:moveTo>
                  <a:lnTo>
                    <a:pt x="17324" y="4007"/>
                  </a:lnTo>
                  <a:lnTo>
                    <a:pt x="17340" y="3932"/>
                  </a:lnTo>
                  <a:lnTo>
                    <a:pt x="17592" y="3995"/>
                  </a:lnTo>
                  <a:lnTo>
                    <a:pt x="17625" y="4057"/>
                  </a:lnTo>
                  <a:lnTo>
                    <a:pt x="17625" y="4057"/>
                  </a:lnTo>
                </a:path>
                <a:path w="21600" h="21600">
                  <a:moveTo>
                    <a:pt x="21512" y="4057"/>
                  </a:moveTo>
                  <a:lnTo>
                    <a:pt x="17625" y="4057"/>
                  </a:lnTo>
                  <a:lnTo>
                    <a:pt x="17592" y="3995"/>
                  </a:lnTo>
                  <a:lnTo>
                    <a:pt x="17340" y="3932"/>
                  </a:lnTo>
                  <a:lnTo>
                    <a:pt x="21512" y="3932"/>
                  </a:lnTo>
                  <a:lnTo>
                    <a:pt x="21512" y="4057"/>
                  </a:lnTo>
                  <a:lnTo>
                    <a:pt x="21512" y="4057"/>
                  </a:lnTo>
                </a:path>
                <a:path w="21600" h="21600">
                  <a:moveTo>
                    <a:pt x="16510" y="8551"/>
                  </a:moveTo>
                  <a:lnTo>
                    <a:pt x="16857" y="7616"/>
                  </a:lnTo>
                  <a:lnTo>
                    <a:pt x="16885" y="7491"/>
                  </a:lnTo>
                  <a:lnTo>
                    <a:pt x="17170" y="7491"/>
                  </a:lnTo>
                  <a:lnTo>
                    <a:pt x="17123" y="7304"/>
                  </a:lnTo>
                  <a:lnTo>
                    <a:pt x="17119" y="7116"/>
                  </a:lnTo>
                  <a:lnTo>
                    <a:pt x="17185" y="6929"/>
                  </a:lnTo>
                  <a:lnTo>
                    <a:pt x="17151" y="6804"/>
                  </a:lnTo>
                  <a:lnTo>
                    <a:pt x="17043" y="6616"/>
                  </a:lnTo>
                  <a:lnTo>
                    <a:pt x="17137" y="6367"/>
                  </a:lnTo>
                  <a:lnTo>
                    <a:pt x="17205" y="6117"/>
                  </a:lnTo>
                  <a:lnTo>
                    <a:pt x="17245" y="5867"/>
                  </a:lnTo>
                  <a:lnTo>
                    <a:pt x="17292" y="5679"/>
                  </a:lnTo>
                  <a:lnTo>
                    <a:pt x="17305" y="5554"/>
                  </a:lnTo>
                  <a:lnTo>
                    <a:pt x="17314" y="5242"/>
                  </a:lnTo>
                  <a:lnTo>
                    <a:pt x="17284" y="5119"/>
                  </a:lnTo>
                  <a:lnTo>
                    <a:pt x="17173" y="4931"/>
                  </a:lnTo>
                  <a:lnTo>
                    <a:pt x="17143" y="4743"/>
                  </a:lnTo>
                  <a:lnTo>
                    <a:pt x="17143" y="4369"/>
                  </a:lnTo>
                  <a:lnTo>
                    <a:pt x="17221" y="4182"/>
                  </a:lnTo>
                  <a:lnTo>
                    <a:pt x="17277" y="4120"/>
                  </a:lnTo>
                  <a:lnTo>
                    <a:pt x="17317" y="4057"/>
                  </a:lnTo>
                  <a:lnTo>
                    <a:pt x="17324" y="4007"/>
                  </a:lnTo>
                  <a:lnTo>
                    <a:pt x="17625" y="4057"/>
                  </a:lnTo>
                  <a:lnTo>
                    <a:pt x="21512" y="4057"/>
                  </a:lnTo>
                  <a:lnTo>
                    <a:pt x="21512" y="4369"/>
                  </a:lnTo>
                  <a:lnTo>
                    <a:pt x="21497" y="4557"/>
                  </a:lnTo>
                  <a:lnTo>
                    <a:pt x="21428" y="4931"/>
                  </a:lnTo>
                  <a:lnTo>
                    <a:pt x="21418" y="5056"/>
                  </a:lnTo>
                  <a:lnTo>
                    <a:pt x="21410" y="5305"/>
                  </a:lnTo>
                  <a:lnTo>
                    <a:pt x="21428" y="5430"/>
                  </a:lnTo>
                  <a:lnTo>
                    <a:pt x="21497" y="5617"/>
                  </a:lnTo>
                  <a:lnTo>
                    <a:pt x="21512" y="5742"/>
                  </a:lnTo>
                  <a:lnTo>
                    <a:pt x="21512" y="6179"/>
                  </a:lnTo>
                  <a:lnTo>
                    <a:pt x="21410" y="6367"/>
                  </a:lnTo>
                  <a:lnTo>
                    <a:pt x="21209" y="6429"/>
                  </a:lnTo>
                  <a:lnTo>
                    <a:pt x="21209" y="6554"/>
                  </a:lnTo>
                  <a:lnTo>
                    <a:pt x="21132" y="6616"/>
                  </a:lnTo>
                  <a:lnTo>
                    <a:pt x="20981" y="6616"/>
                  </a:lnTo>
                  <a:lnTo>
                    <a:pt x="21199" y="6804"/>
                  </a:lnTo>
                  <a:lnTo>
                    <a:pt x="21283" y="6991"/>
                  </a:lnTo>
                  <a:lnTo>
                    <a:pt x="21184" y="7241"/>
                  </a:lnTo>
                  <a:lnTo>
                    <a:pt x="21150" y="7366"/>
                  </a:lnTo>
                  <a:lnTo>
                    <a:pt x="21132" y="7366"/>
                  </a:lnTo>
                  <a:lnTo>
                    <a:pt x="21122" y="7428"/>
                  </a:lnTo>
                  <a:lnTo>
                    <a:pt x="21122" y="7491"/>
                  </a:lnTo>
                  <a:lnTo>
                    <a:pt x="21144" y="7553"/>
                  </a:lnTo>
                  <a:lnTo>
                    <a:pt x="21214" y="7678"/>
                  </a:lnTo>
                  <a:lnTo>
                    <a:pt x="21344" y="7864"/>
                  </a:lnTo>
                  <a:lnTo>
                    <a:pt x="21344" y="8053"/>
                  </a:lnTo>
                  <a:lnTo>
                    <a:pt x="17054" y="8053"/>
                  </a:lnTo>
                  <a:lnTo>
                    <a:pt x="16872" y="8178"/>
                  </a:lnTo>
                  <a:lnTo>
                    <a:pt x="16699" y="8240"/>
                  </a:lnTo>
                  <a:lnTo>
                    <a:pt x="16701" y="8443"/>
                  </a:lnTo>
                  <a:lnTo>
                    <a:pt x="16510" y="8551"/>
                  </a:lnTo>
                  <a:lnTo>
                    <a:pt x="16510" y="8551"/>
                  </a:lnTo>
                </a:path>
                <a:path w="21600" h="21600">
                  <a:moveTo>
                    <a:pt x="16701" y="8443"/>
                  </a:moveTo>
                  <a:lnTo>
                    <a:pt x="16699" y="8240"/>
                  </a:lnTo>
                  <a:lnTo>
                    <a:pt x="16872" y="8178"/>
                  </a:lnTo>
                  <a:lnTo>
                    <a:pt x="17054" y="8053"/>
                  </a:lnTo>
                  <a:lnTo>
                    <a:pt x="17196" y="8115"/>
                  </a:lnTo>
                  <a:lnTo>
                    <a:pt x="17212" y="8134"/>
                  </a:lnTo>
                  <a:lnTo>
                    <a:pt x="17061" y="8178"/>
                  </a:lnTo>
                  <a:lnTo>
                    <a:pt x="17106" y="8178"/>
                  </a:lnTo>
                  <a:lnTo>
                    <a:pt x="17143" y="8190"/>
                  </a:lnTo>
                  <a:lnTo>
                    <a:pt x="16701" y="8443"/>
                  </a:lnTo>
                  <a:lnTo>
                    <a:pt x="16701" y="8443"/>
                  </a:lnTo>
                </a:path>
                <a:path w="21600" h="21600">
                  <a:moveTo>
                    <a:pt x="21277" y="8240"/>
                  </a:moveTo>
                  <a:lnTo>
                    <a:pt x="17296" y="8240"/>
                  </a:lnTo>
                  <a:lnTo>
                    <a:pt x="17221" y="8146"/>
                  </a:lnTo>
                  <a:lnTo>
                    <a:pt x="17277" y="8115"/>
                  </a:lnTo>
                  <a:lnTo>
                    <a:pt x="17196" y="8115"/>
                  </a:lnTo>
                  <a:lnTo>
                    <a:pt x="17054" y="8053"/>
                  </a:lnTo>
                  <a:lnTo>
                    <a:pt x="21344" y="8053"/>
                  </a:lnTo>
                  <a:lnTo>
                    <a:pt x="21326" y="8115"/>
                  </a:lnTo>
                  <a:lnTo>
                    <a:pt x="17277" y="8115"/>
                  </a:lnTo>
                  <a:lnTo>
                    <a:pt x="17212" y="8134"/>
                  </a:lnTo>
                  <a:lnTo>
                    <a:pt x="21323" y="8134"/>
                  </a:lnTo>
                  <a:lnTo>
                    <a:pt x="21311" y="8178"/>
                  </a:lnTo>
                  <a:lnTo>
                    <a:pt x="21277" y="8240"/>
                  </a:lnTo>
                  <a:lnTo>
                    <a:pt x="21277" y="8240"/>
                  </a:lnTo>
                </a:path>
                <a:path w="21600" h="21600">
                  <a:moveTo>
                    <a:pt x="17221" y="8146"/>
                  </a:moveTo>
                  <a:lnTo>
                    <a:pt x="17212" y="8134"/>
                  </a:lnTo>
                  <a:lnTo>
                    <a:pt x="17277" y="8115"/>
                  </a:lnTo>
                  <a:lnTo>
                    <a:pt x="17221" y="8146"/>
                  </a:lnTo>
                  <a:lnTo>
                    <a:pt x="17221" y="8146"/>
                  </a:lnTo>
                </a:path>
                <a:path w="21600" h="21600">
                  <a:moveTo>
                    <a:pt x="17143" y="8190"/>
                  </a:moveTo>
                  <a:lnTo>
                    <a:pt x="17106" y="8178"/>
                  </a:lnTo>
                  <a:lnTo>
                    <a:pt x="17061" y="8178"/>
                  </a:lnTo>
                  <a:lnTo>
                    <a:pt x="17212" y="8134"/>
                  </a:lnTo>
                  <a:lnTo>
                    <a:pt x="17221" y="8146"/>
                  </a:lnTo>
                  <a:lnTo>
                    <a:pt x="17143" y="8190"/>
                  </a:lnTo>
                  <a:lnTo>
                    <a:pt x="17143" y="8190"/>
                  </a:lnTo>
                </a:path>
                <a:path w="21600" h="21600">
                  <a:moveTo>
                    <a:pt x="17296" y="8240"/>
                  </a:moveTo>
                  <a:lnTo>
                    <a:pt x="17143" y="8190"/>
                  </a:lnTo>
                  <a:lnTo>
                    <a:pt x="17221" y="8146"/>
                  </a:lnTo>
                  <a:lnTo>
                    <a:pt x="17296" y="8240"/>
                  </a:lnTo>
                  <a:lnTo>
                    <a:pt x="17296" y="8240"/>
                  </a:lnTo>
                </a:path>
                <a:path w="21600" h="21600">
                  <a:moveTo>
                    <a:pt x="17054" y="10900"/>
                  </a:moveTo>
                  <a:lnTo>
                    <a:pt x="16883" y="10862"/>
                  </a:lnTo>
                  <a:lnTo>
                    <a:pt x="16604" y="10737"/>
                  </a:lnTo>
                  <a:lnTo>
                    <a:pt x="16657" y="10674"/>
                  </a:lnTo>
                  <a:lnTo>
                    <a:pt x="17035" y="10550"/>
                  </a:lnTo>
                  <a:lnTo>
                    <a:pt x="16746" y="10487"/>
                  </a:lnTo>
                  <a:lnTo>
                    <a:pt x="16680" y="10300"/>
                  </a:lnTo>
                  <a:lnTo>
                    <a:pt x="16996" y="9862"/>
                  </a:lnTo>
                  <a:lnTo>
                    <a:pt x="17077" y="9676"/>
                  </a:lnTo>
                  <a:lnTo>
                    <a:pt x="17077" y="9550"/>
                  </a:lnTo>
                  <a:lnTo>
                    <a:pt x="17054" y="9488"/>
                  </a:lnTo>
                  <a:lnTo>
                    <a:pt x="16964" y="9300"/>
                  </a:lnTo>
                  <a:lnTo>
                    <a:pt x="16942" y="9176"/>
                  </a:lnTo>
                  <a:lnTo>
                    <a:pt x="16942" y="9052"/>
                  </a:lnTo>
                  <a:lnTo>
                    <a:pt x="16964" y="8927"/>
                  </a:lnTo>
                  <a:lnTo>
                    <a:pt x="16944" y="8864"/>
                  </a:lnTo>
                  <a:lnTo>
                    <a:pt x="16883" y="8864"/>
                  </a:lnTo>
                  <a:lnTo>
                    <a:pt x="16701" y="8490"/>
                  </a:lnTo>
                  <a:lnTo>
                    <a:pt x="16701" y="8443"/>
                  </a:lnTo>
                  <a:lnTo>
                    <a:pt x="17143" y="8190"/>
                  </a:lnTo>
                  <a:lnTo>
                    <a:pt x="17296" y="8240"/>
                  </a:lnTo>
                  <a:lnTo>
                    <a:pt x="21277" y="8240"/>
                  </a:lnTo>
                  <a:lnTo>
                    <a:pt x="21209" y="8365"/>
                  </a:lnTo>
                  <a:lnTo>
                    <a:pt x="20854" y="8365"/>
                  </a:lnTo>
                  <a:lnTo>
                    <a:pt x="21046" y="8551"/>
                  </a:lnTo>
                  <a:lnTo>
                    <a:pt x="21139" y="8801"/>
                  </a:lnTo>
                  <a:lnTo>
                    <a:pt x="21134" y="9300"/>
                  </a:lnTo>
                  <a:lnTo>
                    <a:pt x="21116" y="9488"/>
                  </a:lnTo>
                  <a:lnTo>
                    <a:pt x="21064" y="9738"/>
                  </a:lnTo>
                  <a:lnTo>
                    <a:pt x="21029" y="9926"/>
                  </a:lnTo>
                  <a:lnTo>
                    <a:pt x="20983" y="9988"/>
                  </a:lnTo>
                  <a:lnTo>
                    <a:pt x="20921" y="10112"/>
                  </a:lnTo>
                  <a:lnTo>
                    <a:pt x="20864" y="10175"/>
                  </a:lnTo>
                  <a:lnTo>
                    <a:pt x="20837" y="10175"/>
                  </a:lnTo>
                  <a:lnTo>
                    <a:pt x="20864" y="10300"/>
                  </a:lnTo>
                  <a:lnTo>
                    <a:pt x="20941" y="10424"/>
                  </a:lnTo>
                  <a:lnTo>
                    <a:pt x="21064" y="10612"/>
                  </a:lnTo>
                  <a:lnTo>
                    <a:pt x="21195" y="10737"/>
                  </a:lnTo>
                  <a:lnTo>
                    <a:pt x="21095" y="10862"/>
                  </a:lnTo>
                  <a:lnTo>
                    <a:pt x="17287" y="10862"/>
                  </a:lnTo>
                  <a:lnTo>
                    <a:pt x="17054" y="10900"/>
                  </a:lnTo>
                  <a:lnTo>
                    <a:pt x="17054" y="10900"/>
                  </a:lnTo>
                </a:path>
                <a:path w="21600" h="21600">
                  <a:moveTo>
                    <a:pt x="21046" y="8490"/>
                  </a:moveTo>
                  <a:lnTo>
                    <a:pt x="20854" y="8365"/>
                  </a:lnTo>
                  <a:lnTo>
                    <a:pt x="21209" y="8365"/>
                  </a:lnTo>
                  <a:lnTo>
                    <a:pt x="21174" y="8426"/>
                  </a:lnTo>
                  <a:lnTo>
                    <a:pt x="21046" y="8490"/>
                  </a:lnTo>
                  <a:lnTo>
                    <a:pt x="21046" y="8490"/>
                  </a:lnTo>
                </a:path>
                <a:path w="21600" h="21600">
                  <a:moveTo>
                    <a:pt x="3923" y="10249"/>
                  </a:moveTo>
                  <a:lnTo>
                    <a:pt x="3909" y="10238"/>
                  </a:lnTo>
                  <a:lnTo>
                    <a:pt x="3925" y="10238"/>
                  </a:lnTo>
                  <a:lnTo>
                    <a:pt x="3923" y="10249"/>
                  </a:lnTo>
                  <a:lnTo>
                    <a:pt x="3923" y="10249"/>
                  </a:lnTo>
                </a:path>
                <a:path w="21600" h="21600">
                  <a:moveTo>
                    <a:pt x="3974" y="10300"/>
                  </a:moveTo>
                  <a:lnTo>
                    <a:pt x="3917" y="10300"/>
                  </a:lnTo>
                  <a:lnTo>
                    <a:pt x="3923" y="10249"/>
                  </a:lnTo>
                  <a:lnTo>
                    <a:pt x="3974" y="10300"/>
                  </a:lnTo>
                  <a:lnTo>
                    <a:pt x="3974" y="10300"/>
                  </a:lnTo>
                </a:path>
                <a:path w="21600" h="21600">
                  <a:moveTo>
                    <a:pt x="4073" y="10915"/>
                  </a:moveTo>
                  <a:lnTo>
                    <a:pt x="4035" y="10868"/>
                  </a:lnTo>
                  <a:lnTo>
                    <a:pt x="4035" y="10862"/>
                  </a:lnTo>
                  <a:lnTo>
                    <a:pt x="4093" y="10862"/>
                  </a:lnTo>
                  <a:lnTo>
                    <a:pt x="4073" y="10915"/>
                  </a:lnTo>
                  <a:lnTo>
                    <a:pt x="4073" y="10915"/>
                  </a:lnTo>
                </a:path>
                <a:path w="21600" h="21600">
                  <a:moveTo>
                    <a:pt x="17300" y="10924"/>
                  </a:moveTo>
                  <a:lnTo>
                    <a:pt x="17163" y="10924"/>
                  </a:lnTo>
                  <a:lnTo>
                    <a:pt x="17054" y="10900"/>
                  </a:lnTo>
                  <a:lnTo>
                    <a:pt x="17287" y="10862"/>
                  </a:lnTo>
                  <a:lnTo>
                    <a:pt x="17300" y="10924"/>
                  </a:lnTo>
                  <a:lnTo>
                    <a:pt x="17300" y="10924"/>
                  </a:lnTo>
                </a:path>
                <a:path w="21600" h="21600">
                  <a:moveTo>
                    <a:pt x="20931" y="10924"/>
                  </a:moveTo>
                  <a:lnTo>
                    <a:pt x="17300" y="10924"/>
                  </a:lnTo>
                  <a:lnTo>
                    <a:pt x="17287" y="10862"/>
                  </a:lnTo>
                  <a:lnTo>
                    <a:pt x="21095" y="10862"/>
                  </a:lnTo>
                  <a:lnTo>
                    <a:pt x="20931" y="10924"/>
                  </a:lnTo>
                  <a:lnTo>
                    <a:pt x="20931" y="10924"/>
                  </a:lnTo>
                </a:path>
                <a:path w="21600" h="21600">
                  <a:moveTo>
                    <a:pt x="4049" y="10987"/>
                  </a:moveTo>
                  <a:lnTo>
                    <a:pt x="4036" y="10987"/>
                  </a:lnTo>
                  <a:lnTo>
                    <a:pt x="4035" y="10868"/>
                  </a:lnTo>
                  <a:lnTo>
                    <a:pt x="4073" y="10915"/>
                  </a:lnTo>
                  <a:lnTo>
                    <a:pt x="4049" y="10987"/>
                  </a:lnTo>
                  <a:lnTo>
                    <a:pt x="4049" y="10987"/>
                  </a:lnTo>
                </a:path>
                <a:path w="21600" h="21600">
                  <a:moveTo>
                    <a:pt x="16810" y="12548"/>
                  </a:moveTo>
                  <a:lnTo>
                    <a:pt x="16677" y="12360"/>
                  </a:lnTo>
                  <a:lnTo>
                    <a:pt x="16552" y="12111"/>
                  </a:lnTo>
                  <a:lnTo>
                    <a:pt x="16609" y="11861"/>
                  </a:lnTo>
                  <a:lnTo>
                    <a:pt x="16713" y="11674"/>
                  </a:lnTo>
                  <a:lnTo>
                    <a:pt x="17016" y="11611"/>
                  </a:lnTo>
                  <a:lnTo>
                    <a:pt x="17019" y="11549"/>
                  </a:lnTo>
                  <a:lnTo>
                    <a:pt x="16872" y="11549"/>
                  </a:lnTo>
                  <a:lnTo>
                    <a:pt x="16872" y="11486"/>
                  </a:lnTo>
                  <a:lnTo>
                    <a:pt x="16846" y="11361"/>
                  </a:lnTo>
                  <a:lnTo>
                    <a:pt x="16788" y="11174"/>
                  </a:lnTo>
                  <a:lnTo>
                    <a:pt x="16739" y="11049"/>
                  </a:lnTo>
                  <a:lnTo>
                    <a:pt x="16904" y="10924"/>
                  </a:lnTo>
                  <a:lnTo>
                    <a:pt x="17054" y="10900"/>
                  </a:lnTo>
                  <a:lnTo>
                    <a:pt x="17163" y="10924"/>
                  </a:lnTo>
                  <a:lnTo>
                    <a:pt x="20931" y="10924"/>
                  </a:lnTo>
                  <a:lnTo>
                    <a:pt x="20767" y="10987"/>
                  </a:lnTo>
                  <a:lnTo>
                    <a:pt x="20882" y="10987"/>
                  </a:lnTo>
                  <a:lnTo>
                    <a:pt x="20938" y="11049"/>
                  </a:lnTo>
                  <a:lnTo>
                    <a:pt x="20938" y="11237"/>
                  </a:lnTo>
                  <a:lnTo>
                    <a:pt x="20929" y="11299"/>
                  </a:lnTo>
                  <a:lnTo>
                    <a:pt x="20913" y="11299"/>
                  </a:lnTo>
                  <a:lnTo>
                    <a:pt x="20871" y="11424"/>
                  </a:lnTo>
                  <a:lnTo>
                    <a:pt x="20859" y="11486"/>
                  </a:lnTo>
                  <a:lnTo>
                    <a:pt x="20887" y="11611"/>
                  </a:lnTo>
                  <a:lnTo>
                    <a:pt x="20903" y="11736"/>
                  </a:lnTo>
                  <a:lnTo>
                    <a:pt x="20903" y="11922"/>
                  </a:lnTo>
                  <a:lnTo>
                    <a:pt x="20775" y="12173"/>
                  </a:lnTo>
                  <a:lnTo>
                    <a:pt x="20712" y="12360"/>
                  </a:lnTo>
                  <a:lnTo>
                    <a:pt x="20716" y="12423"/>
                  </a:lnTo>
                  <a:lnTo>
                    <a:pt x="16872" y="12423"/>
                  </a:lnTo>
                  <a:lnTo>
                    <a:pt x="16872" y="12484"/>
                  </a:lnTo>
                  <a:lnTo>
                    <a:pt x="16861" y="12527"/>
                  </a:lnTo>
                  <a:lnTo>
                    <a:pt x="16810" y="12548"/>
                  </a:lnTo>
                  <a:lnTo>
                    <a:pt x="16810" y="12548"/>
                  </a:lnTo>
                </a:path>
                <a:path w="21600" h="21600">
                  <a:moveTo>
                    <a:pt x="4135" y="10987"/>
                  </a:moveTo>
                  <a:lnTo>
                    <a:pt x="4049" y="10987"/>
                  </a:lnTo>
                  <a:lnTo>
                    <a:pt x="4073" y="10915"/>
                  </a:lnTo>
                  <a:lnTo>
                    <a:pt x="4135" y="10987"/>
                  </a:lnTo>
                  <a:lnTo>
                    <a:pt x="4135" y="10987"/>
                  </a:lnTo>
                </a:path>
                <a:path w="21600" h="21600">
                  <a:moveTo>
                    <a:pt x="16861" y="12527"/>
                  </a:moveTo>
                  <a:lnTo>
                    <a:pt x="16872" y="12484"/>
                  </a:lnTo>
                  <a:lnTo>
                    <a:pt x="16872" y="12423"/>
                  </a:lnTo>
                  <a:lnTo>
                    <a:pt x="17106" y="12423"/>
                  </a:lnTo>
                  <a:lnTo>
                    <a:pt x="16861" y="12527"/>
                  </a:lnTo>
                  <a:lnTo>
                    <a:pt x="16861" y="12527"/>
                  </a:lnTo>
                </a:path>
                <a:path w="21600" h="21600">
                  <a:moveTo>
                    <a:pt x="20717" y="13796"/>
                  </a:moveTo>
                  <a:lnTo>
                    <a:pt x="17026" y="13796"/>
                  </a:lnTo>
                  <a:lnTo>
                    <a:pt x="16872" y="13671"/>
                  </a:lnTo>
                  <a:lnTo>
                    <a:pt x="16704" y="13671"/>
                  </a:lnTo>
                  <a:lnTo>
                    <a:pt x="16743" y="13234"/>
                  </a:lnTo>
                  <a:lnTo>
                    <a:pt x="16810" y="13172"/>
                  </a:lnTo>
                  <a:lnTo>
                    <a:pt x="16925" y="13108"/>
                  </a:lnTo>
                  <a:lnTo>
                    <a:pt x="16818" y="12922"/>
                  </a:lnTo>
                  <a:lnTo>
                    <a:pt x="16781" y="12734"/>
                  </a:lnTo>
                  <a:lnTo>
                    <a:pt x="16815" y="12672"/>
                  </a:lnTo>
                  <a:lnTo>
                    <a:pt x="16861" y="12527"/>
                  </a:lnTo>
                  <a:lnTo>
                    <a:pt x="17106" y="12423"/>
                  </a:lnTo>
                  <a:lnTo>
                    <a:pt x="20716" y="12423"/>
                  </a:lnTo>
                  <a:lnTo>
                    <a:pt x="20724" y="12548"/>
                  </a:lnTo>
                  <a:lnTo>
                    <a:pt x="20822" y="12672"/>
                  </a:lnTo>
                  <a:lnTo>
                    <a:pt x="21013" y="12922"/>
                  </a:lnTo>
                  <a:lnTo>
                    <a:pt x="20742" y="13172"/>
                  </a:lnTo>
                  <a:lnTo>
                    <a:pt x="20591" y="13296"/>
                  </a:lnTo>
                  <a:lnTo>
                    <a:pt x="20556" y="13421"/>
                  </a:lnTo>
                  <a:lnTo>
                    <a:pt x="20523" y="13484"/>
                  </a:lnTo>
                  <a:lnTo>
                    <a:pt x="20577" y="13608"/>
                  </a:lnTo>
                  <a:lnTo>
                    <a:pt x="20622" y="13671"/>
                  </a:lnTo>
                  <a:lnTo>
                    <a:pt x="16757" y="13671"/>
                  </a:lnTo>
                  <a:lnTo>
                    <a:pt x="16741" y="13693"/>
                  </a:lnTo>
                  <a:lnTo>
                    <a:pt x="20640" y="13693"/>
                  </a:lnTo>
                  <a:lnTo>
                    <a:pt x="20717" y="13796"/>
                  </a:lnTo>
                  <a:lnTo>
                    <a:pt x="20717" y="13796"/>
                  </a:lnTo>
                </a:path>
                <a:path w="21600" h="21600">
                  <a:moveTo>
                    <a:pt x="17026" y="13796"/>
                  </a:moveTo>
                  <a:lnTo>
                    <a:pt x="16806" y="13734"/>
                  </a:lnTo>
                  <a:lnTo>
                    <a:pt x="16741" y="13693"/>
                  </a:lnTo>
                  <a:lnTo>
                    <a:pt x="16757" y="13671"/>
                  </a:lnTo>
                  <a:lnTo>
                    <a:pt x="16872" y="13671"/>
                  </a:lnTo>
                  <a:lnTo>
                    <a:pt x="17026" y="13796"/>
                  </a:lnTo>
                  <a:lnTo>
                    <a:pt x="17026" y="13796"/>
                  </a:lnTo>
                </a:path>
                <a:path w="21600" h="21600">
                  <a:moveTo>
                    <a:pt x="16569" y="14420"/>
                  </a:moveTo>
                  <a:lnTo>
                    <a:pt x="16569" y="14046"/>
                  </a:lnTo>
                  <a:lnTo>
                    <a:pt x="16604" y="13858"/>
                  </a:lnTo>
                  <a:lnTo>
                    <a:pt x="16741" y="13693"/>
                  </a:lnTo>
                  <a:lnTo>
                    <a:pt x="16806" y="13734"/>
                  </a:lnTo>
                  <a:lnTo>
                    <a:pt x="17026" y="13796"/>
                  </a:lnTo>
                  <a:lnTo>
                    <a:pt x="20717" y="13796"/>
                  </a:lnTo>
                  <a:lnTo>
                    <a:pt x="20535" y="14046"/>
                  </a:lnTo>
                  <a:lnTo>
                    <a:pt x="20414" y="14233"/>
                  </a:lnTo>
                  <a:lnTo>
                    <a:pt x="20332" y="14233"/>
                  </a:lnTo>
                  <a:lnTo>
                    <a:pt x="20464" y="14295"/>
                  </a:lnTo>
                  <a:lnTo>
                    <a:pt x="16867" y="14295"/>
                  </a:lnTo>
                  <a:lnTo>
                    <a:pt x="16569" y="14420"/>
                  </a:lnTo>
                  <a:lnTo>
                    <a:pt x="16569" y="14420"/>
                  </a:lnTo>
                </a:path>
                <a:path w="21600" h="21600">
                  <a:moveTo>
                    <a:pt x="20407" y="14732"/>
                  </a:moveTo>
                  <a:lnTo>
                    <a:pt x="17043" y="14732"/>
                  </a:lnTo>
                  <a:lnTo>
                    <a:pt x="16804" y="14677"/>
                  </a:lnTo>
                  <a:lnTo>
                    <a:pt x="16795" y="14670"/>
                  </a:lnTo>
                  <a:lnTo>
                    <a:pt x="16748" y="14650"/>
                  </a:lnTo>
                  <a:lnTo>
                    <a:pt x="16848" y="14483"/>
                  </a:lnTo>
                  <a:lnTo>
                    <a:pt x="16962" y="14358"/>
                  </a:lnTo>
                  <a:lnTo>
                    <a:pt x="16867" y="14295"/>
                  </a:lnTo>
                  <a:lnTo>
                    <a:pt x="20464" y="14295"/>
                  </a:lnTo>
                  <a:lnTo>
                    <a:pt x="20464" y="14545"/>
                  </a:lnTo>
                  <a:lnTo>
                    <a:pt x="20407" y="14732"/>
                  </a:lnTo>
                  <a:lnTo>
                    <a:pt x="20407" y="14732"/>
                  </a:lnTo>
                </a:path>
                <a:path w="21600" h="21600">
                  <a:moveTo>
                    <a:pt x="4252" y="14795"/>
                  </a:moveTo>
                  <a:lnTo>
                    <a:pt x="4072" y="14608"/>
                  </a:lnTo>
                  <a:lnTo>
                    <a:pt x="3889" y="14483"/>
                  </a:lnTo>
                  <a:lnTo>
                    <a:pt x="3985" y="14483"/>
                  </a:lnTo>
                  <a:lnTo>
                    <a:pt x="4319" y="14540"/>
                  </a:lnTo>
                  <a:lnTo>
                    <a:pt x="4252" y="14795"/>
                  </a:lnTo>
                  <a:lnTo>
                    <a:pt x="4252" y="14795"/>
                  </a:lnTo>
                </a:path>
                <a:path w="21600" h="21600">
                  <a:moveTo>
                    <a:pt x="4319" y="14540"/>
                  </a:moveTo>
                  <a:lnTo>
                    <a:pt x="3985" y="14483"/>
                  </a:lnTo>
                  <a:lnTo>
                    <a:pt x="4315" y="14483"/>
                  </a:lnTo>
                  <a:lnTo>
                    <a:pt x="4319" y="14540"/>
                  </a:lnTo>
                  <a:lnTo>
                    <a:pt x="4319" y="14540"/>
                  </a:lnTo>
                </a:path>
                <a:path w="21600" h="21600">
                  <a:moveTo>
                    <a:pt x="19996" y="16043"/>
                  </a:moveTo>
                  <a:lnTo>
                    <a:pt x="16450" y="16043"/>
                  </a:lnTo>
                  <a:lnTo>
                    <a:pt x="16191" y="15606"/>
                  </a:lnTo>
                  <a:lnTo>
                    <a:pt x="16121" y="15419"/>
                  </a:lnTo>
                  <a:lnTo>
                    <a:pt x="16356" y="15169"/>
                  </a:lnTo>
                  <a:lnTo>
                    <a:pt x="16389" y="14982"/>
                  </a:lnTo>
                  <a:lnTo>
                    <a:pt x="16394" y="14857"/>
                  </a:lnTo>
                  <a:lnTo>
                    <a:pt x="16366" y="14483"/>
                  </a:lnTo>
                  <a:lnTo>
                    <a:pt x="16748" y="14650"/>
                  </a:lnTo>
                  <a:lnTo>
                    <a:pt x="16736" y="14670"/>
                  </a:lnTo>
                  <a:lnTo>
                    <a:pt x="16699" y="14670"/>
                  </a:lnTo>
                  <a:lnTo>
                    <a:pt x="16776" y="14708"/>
                  </a:lnTo>
                  <a:lnTo>
                    <a:pt x="16801" y="14732"/>
                  </a:lnTo>
                  <a:lnTo>
                    <a:pt x="16823" y="14732"/>
                  </a:lnTo>
                  <a:lnTo>
                    <a:pt x="16946" y="14795"/>
                  </a:lnTo>
                  <a:lnTo>
                    <a:pt x="20351" y="14795"/>
                  </a:lnTo>
                  <a:lnTo>
                    <a:pt x="20295" y="14857"/>
                  </a:lnTo>
                  <a:lnTo>
                    <a:pt x="19896" y="14857"/>
                  </a:lnTo>
                  <a:lnTo>
                    <a:pt x="20049" y="14982"/>
                  </a:lnTo>
                  <a:lnTo>
                    <a:pt x="20108" y="14982"/>
                  </a:lnTo>
                  <a:lnTo>
                    <a:pt x="20213" y="15045"/>
                  </a:lnTo>
                  <a:lnTo>
                    <a:pt x="19781" y="15169"/>
                  </a:lnTo>
                  <a:lnTo>
                    <a:pt x="19726" y="15232"/>
                  </a:lnTo>
                  <a:lnTo>
                    <a:pt x="19845" y="15357"/>
                  </a:lnTo>
                  <a:lnTo>
                    <a:pt x="20297" y="15357"/>
                  </a:lnTo>
                  <a:lnTo>
                    <a:pt x="20235" y="15856"/>
                  </a:lnTo>
                  <a:lnTo>
                    <a:pt x="19978" y="15856"/>
                  </a:lnTo>
                  <a:lnTo>
                    <a:pt x="19902" y="15919"/>
                  </a:lnTo>
                  <a:lnTo>
                    <a:pt x="19996" y="16043"/>
                  </a:lnTo>
                  <a:lnTo>
                    <a:pt x="19996" y="16043"/>
                  </a:lnTo>
                </a:path>
                <a:path w="21600" h="21600">
                  <a:moveTo>
                    <a:pt x="4433" y="14795"/>
                  </a:moveTo>
                  <a:lnTo>
                    <a:pt x="4252" y="14795"/>
                  </a:lnTo>
                  <a:lnTo>
                    <a:pt x="4319" y="14545"/>
                  </a:lnTo>
                  <a:lnTo>
                    <a:pt x="4352" y="14545"/>
                  </a:lnTo>
                  <a:lnTo>
                    <a:pt x="4419" y="14732"/>
                  </a:lnTo>
                  <a:lnTo>
                    <a:pt x="4433" y="14795"/>
                  </a:lnTo>
                  <a:lnTo>
                    <a:pt x="4433" y="14795"/>
                  </a:lnTo>
                </a:path>
                <a:path w="21600" h="21600">
                  <a:moveTo>
                    <a:pt x="16946" y="14795"/>
                  </a:moveTo>
                  <a:lnTo>
                    <a:pt x="16776" y="14708"/>
                  </a:lnTo>
                  <a:lnTo>
                    <a:pt x="16736" y="14670"/>
                  </a:lnTo>
                  <a:lnTo>
                    <a:pt x="16748" y="14650"/>
                  </a:lnTo>
                  <a:lnTo>
                    <a:pt x="16795" y="14670"/>
                  </a:lnTo>
                  <a:lnTo>
                    <a:pt x="16770" y="14670"/>
                  </a:lnTo>
                  <a:lnTo>
                    <a:pt x="16804" y="14677"/>
                  </a:lnTo>
                  <a:lnTo>
                    <a:pt x="16946" y="14795"/>
                  </a:lnTo>
                  <a:lnTo>
                    <a:pt x="16946" y="14795"/>
                  </a:lnTo>
                </a:path>
                <a:path w="21600" h="21600">
                  <a:moveTo>
                    <a:pt x="16776" y="14708"/>
                  </a:moveTo>
                  <a:lnTo>
                    <a:pt x="16699" y="14670"/>
                  </a:lnTo>
                  <a:lnTo>
                    <a:pt x="16736" y="14670"/>
                  </a:lnTo>
                  <a:lnTo>
                    <a:pt x="16776" y="14708"/>
                  </a:lnTo>
                  <a:lnTo>
                    <a:pt x="16776" y="14708"/>
                  </a:lnTo>
                </a:path>
                <a:path w="21600" h="21600">
                  <a:moveTo>
                    <a:pt x="16804" y="14677"/>
                  </a:moveTo>
                  <a:lnTo>
                    <a:pt x="16770" y="14670"/>
                  </a:lnTo>
                  <a:lnTo>
                    <a:pt x="16795" y="14670"/>
                  </a:lnTo>
                  <a:lnTo>
                    <a:pt x="16804" y="14677"/>
                  </a:lnTo>
                  <a:lnTo>
                    <a:pt x="16804" y="14677"/>
                  </a:lnTo>
                </a:path>
                <a:path w="21600" h="21600">
                  <a:moveTo>
                    <a:pt x="20351" y="14795"/>
                  </a:moveTo>
                  <a:lnTo>
                    <a:pt x="16946" y="14795"/>
                  </a:lnTo>
                  <a:lnTo>
                    <a:pt x="16804" y="14677"/>
                  </a:lnTo>
                  <a:lnTo>
                    <a:pt x="17043" y="14732"/>
                  </a:lnTo>
                  <a:lnTo>
                    <a:pt x="20407" y="14732"/>
                  </a:lnTo>
                  <a:lnTo>
                    <a:pt x="20351" y="14795"/>
                  </a:lnTo>
                  <a:lnTo>
                    <a:pt x="20351" y="14795"/>
                  </a:lnTo>
                </a:path>
                <a:path w="21600" h="21600">
                  <a:moveTo>
                    <a:pt x="16823" y="14732"/>
                  </a:moveTo>
                  <a:lnTo>
                    <a:pt x="16801" y="14732"/>
                  </a:lnTo>
                  <a:lnTo>
                    <a:pt x="16776" y="14708"/>
                  </a:lnTo>
                  <a:lnTo>
                    <a:pt x="16823" y="14732"/>
                  </a:lnTo>
                  <a:lnTo>
                    <a:pt x="16823" y="14732"/>
                  </a:lnTo>
                </a:path>
                <a:path w="21600" h="21600">
                  <a:moveTo>
                    <a:pt x="20108" y="14982"/>
                  </a:moveTo>
                  <a:lnTo>
                    <a:pt x="20049" y="14982"/>
                  </a:lnTo>
                  <a:lnTo>
                    <a:pt x="19896" y="14857"/>
                  </a:lnTo>
                  <a:lnTo>
                    <a:pt x="20108" y="14982"/>
                  </a:lnTo>
                  <a:lnTo>
                    <a:pt x="20108" y="14982"/>
                  </a:lnTo>
                </a:path>
                <a:path w="21600" h="21600">
                  <a:moveTo>
                    <a:pt x="20181" y="14982"/>
                  </a:moveTo>
                  <a:lnTo>
                    <a:pt x="20108" y="14982"/>
                  </a:lnTo>
                  <a:lnTo>
                    <a:pt x="19896" y="14857"/>
                  </a:lnTo>
                  <a:lnTo>
                    <a:pt x="20295" y="14857"/>
                  </a:lnTo>
                  <a:lnTo>
                    <a:pt x="20181" y="14982"/>
                  </a:lnTo>
                  <a:lnTo>
                    <a:pt x="20181" y="14982"/>
                  </a:lnTo>
                </a:path>
                <a:path w="21600" h="21600">
                  <a:moveTo>
                    <a:pt x="20297" y="15357"/>
                  </a:moveTo>
                  <a:lnTo>
                    <a:pt x="19845" y="15357"/>
                  </a:lnTo>
                  <a:lnTo>
                    <a:pt x="20196" y="15169"/>
                  </a:lnTo>
                  <a:lnTo>
                    <a:pt x="20212" y="15049"/>
                  </a:lnTo>
                  <a:lnTo>
                    <a:pt x="20233" y="15045"/>
                  </a:lnTo>
                  <a:lnTo>
                    <a:pt x="20306" y="15294"/>
                  </a:lnTo>
                  <a:lnTo>
                    <a:pt x="20297" y="15357"/>
                  </a:lnTo>
                  <a:lnTo>
                    <a:pt x="20297" y="15357"/>
                  </a:lnTo>
                </a:path>
                <a:path w="21600" h="21600">
                  <a:moveTo>
                    <a:pt x="19845" y="15357"/>
                  </a:moveTo>
                  <a:lnTo>
                    <a:pt x="19726" y="15232"/>
                  </a:lnTo>
                  <a:lnTo>
                    <a:pt x="19781" y="15169"/>
                  </a:lnTo>
                  <a:lnTo>
                    <a:pt x="20212" y="15049"/>
                  </a:lnTo>
                  <a:lnTo>
                    <a:pt x="20196" y="15169"/>
                  </a:lnTo>
                  <a:lnTo>
                    <a:pt x="19845" y="15357"/>
                  </a:lnTo>
                  <a:lnTo>
                    <a:pt x="19845" y="15357"/>
                  </a:lnTo>
                </a:path>
                <a:path w="21600" h="21600">
                  <a:moveTo>
                    <a:pt x="19458" y="17105"/>
                  </a:moveTo>
                  <a:lnTo>
                    <a:pt x="15621" y="17105"/>
                  </a:lnTo>
                  <a:lnTo>
                    <a:pt x="15249" y="16932"/>
                  </a:lnTo>
                  <a:lnTo>
                    <a:pt x="15238" y="16917"/>
                  </a:lnTo>
                  <a:lnTo>
                    <a:pt x="15358" y="16793"/>
                  </a:lnTo>
                  <a:lnTo>
                    <a:pt x="15587" y="16480"/>
                  </a:lnTo>
                  <a:lnTo>
                    <a:pt x="16095" y="15856"/>
                  </a:lnTo>
                  <a:lnTo>
                    <a:pt x="16247" y="15919"/>
                  </a:lnTo>
                  <a:lnTo>
                    <a:pt x="16450" y="16043"/>
                  </a:lnTo>
                  <a:lnTo>
                    <a:pt x="19996" y="16043"/>
                  </a:lnTo>
                  <a:lnTo>
                    <a:pt x="20066" y="16168"/>
                  </a:lnTo>
                  <a:lnTo>
                    <a:pt x="19592" y="16168"/>
                  </a:lnTo>
                  <a:lnTo>
                    <a:pt x="19946" y="16286"/>
                  </a:lnTo>
                  <a:lnTo>
                    <a:pt x="19931" y="16356"/>
                  </a:lnTo>
                  <a:lnTo>
                    <a:pt x="19902" y="16418"/>
                  </a:lnTo>
                  <a:lnTo>
                    <a:pt x="19887" y="16605"/>
                  </a:lnTo>
                  <a:lnTo>
                    <a:pt x="19887" y="16855"/>
                  </a:lnTo>
                  <a:lnTo>
                    <a:pt x="19623" y="16855"/>
                  </a:lnTo>
                  <a:lnTo>
                    <a:pt x="19481" y="16917"/>
                  </a:lnTo>
                  <a:lnTo>
                    <a:pt x="19463" y="17042"/>
                  </a:lnTo>
                  <a:lnTo>
                    <a:pt x="19458" y="17105"/>
                  </a:lnTo>
                  <a:lnTo>
                    <a:pt x="19458" y="17105"/>
                  </a:lnTo>
                </a:path>
                <a:path w="21600" h="21600">
                  <a:moveTo>
                    <a:pt x="20225" y="15919"/>
                  </a:moveTo>
                  <a:lnTo>
                    <a:pt x="19978" y="15856"/>
                  </a:lnTo>
                  <a:lnTo>
                    <a:pt x="20235" y="15856"/>
                  </a:lnTo>
                  <a:lnTo>
                    <a:pt x="20225" y="15919"/>
                  </a:lnTo>
                  <a:lnTo>
                    <a:pt x="20225" y="15919"/>
                  </a:lnTo>
                </a:path>
                <a:path w="21600" h="21600">
                  <a:moveTo>
                    <a:pt x="19946" y="16286"/>
                  </a:moveTo>
                  <a:lnTo>
                    <a:pt x="19592" y="16168"/>
                  </a:lnTo>
                  <a:lnTo>
                    <a:pt x="19845" y="16168"/>
                  </a:lnTo>
                  <a:lnTo>
                    <a:pt x="19957" y="16231"/>
                  </a:lnTo>
                  <a:lnTo>
                    <a:pt x="19946" y="16286"/>
                  </a:lnTo>
                  <a:lnTo>
                    <a:pt x="19946" y="16286"/>
                  </a:lnTo>
                </a:path>
                <a:path w="21600" h="21600">
                  <a:moveTo>
                    <a:pt x="19965" y="16293"/>
                  </a:moveTo>
                  <a:lnTo>
                    <a:pt x="19946" y="16286"/>
                  </a:lnTo>
                  <a:lnTo>
                    <a:pt x="19957" y="16231"/>
                  </a:lnTo>
                  <a:lnTo>
                    <a:pt x="19845" y="16168"/>
                  </a:lnTo>
                  <a:lnTo>
                    <a:pt x="20066" y="16168"/>
                  </a:lnTo>
                  <a:lnTo>
                    <a:pt x="20099" y="16231"/>
                  </a:lnTo>
                  <a:lnTo>
                    <a:pt x="19965" y="16293"/>
                  </a:lnTo>
                  <a:lnTo>
                    <a:pt x="19965" y="16293"/>
                  </a:lnTo>
                </a:path>
                <a:path w="21600" h="21600">
                  <a:moveTo>
                    <a:pt x="19248" y="17729"/>
                  </a:moveTo>
                  <a:lnTo>
                    <a:pt x="13807" y="17729"/>
                  </a:lnTo>
                  <a:lnTo>
                    <a:pt x="13830" y="17667"/>
                  </a:lnTo>
                  <a:lnTo>
                    <a:pt x="13931" y="17542"/>
                  </a:lnTo>
                  <a:lnTo>
                    <a:pt x="14647" y="17292"/>
                  </a:lnTo>
                  <a:lnTo>
                    <a:pt x="14717" y="17292"/>
                  </a:lnTo>
                  <a:lnTo>
                    <a:pt x="14757" y="17229"/>
                  </a:lnTo>
                  <a:lnTo>
                    <a:pt x="14801" y="17167"/>
                  </a:lnTo>
                  <a:lnTo>
                    <a:pt x="14865" y="17042"/>
                  </a:lnTo>
                  <a:lnTo>
                    <a:pt x="14952" y="16793"/>
                  </a:lnTo>
                  <a:lnTo>
                    <a:pt x="15249" y="16932"/>
                  </a:lnTo>
                  <a:lnTo>
                    <a:pt x="15327" y="17042"/>
                  </a:lnTo>
                  <a:lnTo>
                    <a:pt x="15621" y="17105"/>
                  </a:lnTo>
                  <a:lnTo>
                    <a:pt x="19458" y="17105"/>
                  </a:lnTo>
                  <a:lnTo>
                    <a:pt x="19453" y="17167"/>
                  </a:lnTo>
                  <a:lnTo>
                    <a:pt x="19366" y="17229"/>
                  </a:lnTo>
                  <a:lnTo>
                    <a:pt x="19201" y="17229"/>
                  </a:lnTo>
                  <a:lnTo>
                    <a:pt x="19242" y="17354"/>
                  </a:lnTo>
                  <a:lnTo>
                    <a:pt x="19229" y="17354"/>
                  </a:lnTo>
                  <a:lnTo>
                    <a:pt x="19106" y="17417"/>
                  </a:lnTo>
                  <a:lnTo>
                    <a:pt x="19155" y="17542"/>
                  </a:lnTo>
                  <a:lnTo>
                    <a:pt x="19248" y="17729"/>
                  </a:lnTo>
                  <a:lnTo>
                    <a:pt x="19248" y="17729"/>
                  </a:lnTo>
                </a:path>
                <a:path w="21600" h="21600">
                  <a:moveTo>
                    <a:pt x="15621" y="17105"/>
                  </a:moveTo>
                  <a:lnTo>
                    <a:pt x="15327" y="17042"/>
                  </a:lnTo>
                  <a:lnTo>
                    <a:pt x="15249" y="16932"/>
                  </a:lnTo>
                  <a:lnTo>
                    <a:pt x="15621" y="17105"/>
                  </a:lnTo>
                  <a:lnTo>
                    <a:pt x="15621" y="17105"/>
                  </a:lnTo>
                </a:path>
                <a:path w="21600" h="21600">
                  <a:moveTo>
                    <a:pt x="8010" y="17916"/>
                  </a:moveTo>
                  <a:lnTo>
                    <a:pt x="7498" y="17916"/>
                  </a:lnTo>
                  <a:lnTo>
                    <a:pt x="7449" y="17902"/>
                  </a:lnTo>
                  <a:lnTo>
                    <a:pt x="7498" y="17854"/>
                  </a:lnTo>
                  <a:lnTo>
                    <a:pt x="7859" y="17667"/>
                  </a:lnTo>
                  <a:lnTo>
                    <a:pt x="7980" y="17729"/>
                  </a:lnTo>
                  <a:lnTo>
                    <a:pt x="8010" y="17916"/>
                  </a:lnTo>
                  <a:lnTo>
                    <a:pt x="8010" y="17916"/>
                  </a:lnTo>
                </a:path>
                <a:path w="21600" h="21600">
                  <a:moveTo>
                    <a:pt x="19313" y="17854"/>
                  </a:moveTo>
                  <a:lnTo>
                    <a:pt x="13120" y="17854"/>
                  </a:lnTo>
                  <a:lnTo>
                    <a:pt x="13482" y="17729"/>
                  </a:lnTo>
                  <a:lnTo>
                    <a:pt x="13651" y="17667"/>
                  </a:lnTo>
                  <a:lnTo>
                    <a:pt x="13807" y="17729"/>
                  </a:lnTo>
                  <a:lnTo>
                    <a:pt x="19248" y="17729"/>
                  </a:lnTo>
                  <a:lnTo>
                    <a:pt x="19313" y="17854"/>
                  </a:lnTo>
                  <a:lnTo>
                    <a:pt x="19313" y="17854"/>
                  </a:lnTo>
                </a:path>
                <a:path w="21600" h="21600">
                  <a:moveTo>
                    <a:pt x="18579" y="18228"/>
                  </a:moveTo>
                  <a:lnTo>
                    <a:pt x="11769" y="18228"/>
                  </a:lnTo>
                  <a:lnTo>
                    <a:pt x="11779" y="18166"/>
                  </a:lnTo>
                  <a:lnTo>
                    <a:pt x="11863" y="18104"/>
                  </a:lnTo>
                  <a:lnTo>
                    <a:pt x="12021" y="18041"/>
                  </a:lnTo>
                  <a:lnTo>
                    <a:pt x="12185" y="18041"/>
                  </a:lnTo>
                  <a:lnTo>
                    <a:pt x="12392" y="17916"/>
                  </a:lnTo>
                  <a:lnTo>
                    <a:pt x="12641" y="17791"/>
                  </a:lnTo>
                  <a:lnTo>
                    <a:pt x="12898" y="17854"/>
                  </a:lnTo>
                  <a:lnTo>
                    <a:pt x="19313" y="17854"/>
                  </a:lnTo>
                  <a:lnTo>
                    <a:pt x="18974" y="17979"/>
                  </a:lnTo>
                  <a:lnTo>
                    <a:pt x="18757" y="18104"/>
                  </a:lnTo>
                  <a:lnTo>
                    <a:pt x="18579" y="18228"/>
                  </a:lnTo>
                  <a:lnTo>
                    <a:pt x="18579" y="18228"/>
                  </a:lnTo>
                </a:path>
                <a:path w="21600" h="21600">
                  <a:moveTo>
                    <a:pt x="8031" y="18041"/>
                  </a:moveTo>
                  <a:lnTo>
                    <a:pt x="7153" y="18041"/>
                  </a:lnTo>
                  <a:lnTo>
                    <a:pt x="7210" y="17916"/>
                  </a:lnTo>
                  <a:lnTo>
                    <a:pt x="7281" y="17854"/>
                  </a:lnTo>
                  <a:lnTo>
                    <a:pt x="7449" y="17902"/>
                  </a:lnTo>
                  <a:lnTo>
                    <a:pt x="7436" y="17916"/>
                  </a:lnTo>
                  <a:lnTo>
                    <a:pt x="8010" y="17916"/>
                  </a:lnTo>
                  <a:lnTo>
                    <a:pt x="8031" y="18041"/>
                  </a:lnTo>
                  <a:lnTo>
                    <a:pt x="8031" y="18041"/>
                  </a:lnTo>
                </a:path>
                <a:path w="21600" h="21600">
                  <a:moveTo>
                    <a:pt x="11788" y="18104"/>
                  </a:moveTo>
                  <a:lnTo>
                    <a:pt x="10016" y="18104"/>
                  </a:lnTo>
                  <a:lnTo>
                    <a:pt x="10494" y="17979"/>
                  </a:lnTo>
                  <a:lnTo>
                    <a:pt x="10783" y="17979"/>
                  </a:lnTo>
                  <a:lnTo>
                    <a:pt x="11117" y="17916"/>
                  </a:lnTo>
                  <a:lnTo>
                    <a:pt x="11590" y="17854"/>
                  </a:lnTo>
                  <a:lnTo>
                    <a:pt x="11808" y="17979"/>
                  </a:lnTo>
                  <a:lnTo>
                    <a:pt x="11788" y="18104"/>
                  </a:lnTo>
                  <a:lnTo>
                    <a:pt x="11788" y="18104"/>
                  </a:lnTo>
                </a:path>
                <a:path w="21600" h="21600">
                  <a:moveTo>
                    <a:pt x="7498" y="17916"/>
                  </a:moveTo>
                  <a:lnTo>
                    <a:pt x="7436" y="17916"/>
                  </a:lnTo>
                  <a:lnTo>
                    <a:pt x="7449" y="17902"/>
                  </a:lnTo>
                  <a:lnTo>
                    <a:pt x="7498" y="17916"/>
                  </a:lnTo>
                  <a:lnTo>
                    <a:pt x="7498" y="17916"/>
                  </a:lnTo>
                </a:path>
                <a:path w="21600" h="21600">
                  <a:moveTo>
                    <a:pt x="10016" y="18104"/>
                  </a:moveTo>
                  <a:lnTo>
                    <a:pt x="8043" y="18104"/>
                  </a:lnTo>
                  <a:lnTo>
                    <a:pt x="8060" y="17979"/>
                  </a:lnTo>
                  <a:lnTo>
                    <a:pt x="8122" y="17916"/>
                  </a:lnTo>
                  <a:lnTo>
                    <a:pt x="8342" y="17916"/>
                  </a:lnTo>
                  <a:lnTo>
                    <a:pt x="8437" y="17979"/>
                  </a:lnTo>
                  <a:lnTo>
                    <a:pt x="8652" y="17979"/>
                  </a:lnTo>
                  <a:lnTo>
                    <a:pt x="8687" y="18041"/>
                  </a:lnTo>
                  <a:lnTo>
                    <a:pt x="9714" y="18041"/>
                  </a:lnTo>
                  <a:lnTo>
                    <a:pt x="10016" y="18104"/>
                  </a:lnTo>
                  <a:lnTo>
                    <a:pt x="10016" y="18104"/>
                  </a:lnTo>
                </a:path>
                <a:path w="21600" h="21600">
                  <a:moveTo>
                    <a:pt x="9714" y="18041"/>
                  </a:moveTo>
                  <a:lnTo>
                    <a:pt x="8864" y="18041"/>
                  </a:lnTo>
                  <a:lnTo>
                    <a:pt x="9138" y="17916"/>
                  </a:lnTo>
                  <a:lnTo>
                    <a:pt x="9347" y="17916"/>
                  </a:lnTo>
                  <a:lnTo>
                    <a:pt x="9714" y="18041"/>
                  </a:lnTo>
                  <a:lnTo>
                    <a:pt x="9714" y="18041"/>
                  </a:lnTo>
                </a:path>
                <a:path w="21600" h="21600">
                  <a:moveTo>
                    <a:pt x="16806" y="19602"/>
                  </a:moveTo>
                  <a:lnTo>
                    <a:pt x="16564" y="19602"/>
                  </a:lnTo>
                  <a:lnTo>
                    <a:pt x="16622" y="19227"/>
                  </a:lnTo>
                  <a:lnTo>
                    <a:pt x="16636" y="19040"/>
                  </a:lnTo>
                  <a:lnTo>
                    <a:pt x="17217" y="18790"/>
                  </a:lnTo>
                  <a:lnTo>
                    <a:pt x="17458" y="18853"/>
                  </a:lnTo>
                  <a:lnTo>
                    <a:pt x="17254" y="19352"/>
                  </a:lnTo>
                  <a:lnTo>
                    <a:pt x="17161" y="19477"/>
                  </a:lnTo>
                  <a:lnTo>
                    <a:pt x="17090" y="19532"/>
                  </a:lnTo>
                  <a:lnTo>
                    <a:pt x="16806" y="19602"/>
                  </a:lnTo>
                  <a:lnTo>
                    <a:pt x="16806" y="19602"/>
                  </a:lnTo>
                </a:path>
                <a:path w="21600" h="21600">
                  <a:moveTo>
                    <a:pt x="17090" y="19532"/>
                  </a:moveTo>
                  <a:lnTo>
                    <a:pt x="17161" y="19477"/>
                  </a:lnTo>
                  <a:lnTo>
                    <a:pt x="17254" y="19352"/>
                  </a:lnTo>
                  <a:lnTo>
                    <a:pt x="17458" y="18853"/>
                  </a:lnTo>
                  <a:lnTo>
                    <a:pt x="17217" y="18790"/>
                  </a:lnTo>
                  <a:lnTo>
                    <a:pt x="18268" y="18790"/>
                  </a:lnTo>
                  <a:lnTo>
                    <a:pt x="18007" y="18915"/>
                  </a:lnTo>
                  <a:lnTo>
                    <a:pt x="17755" y="19101"/>
                  </a:lnTo>
                  <a:lnTo>
                    <a:pt x="17522" y="19290"/>
                  </a:lnTo>
                  <a:lnTo>
                    <a:pt x="17314" y="19477"/>
                  </a:lnTo>
                  <a:lnTo>
                    <a:pt x="17090" y="19532"/>
                  </a:lnTo>
                  <a:lnTo>
                    <a:pt x="17090" y="19532"/>
                  </a:lnTo>
                </a:path>
                <a:path w="21600" h="21600">
                  <a:moveTo>
                    <a:pt x="16996" y="19602"/>
                  </a:moveTo>
                  <a:lnTo>
                    <a:pt x="16806" y="19602"/>
                  </a:lnTo>
                  <a:lnTo>
                    <a:pt x="17090" y="19532"/>
                  </a:lnTo>
                  <a:lnTo>
                    <a:pt x="16996" y="19602"/>
                  </a:lnTo>
                  <a:lnTo>
                    <a:pt x="16996" y="19602"/>
                  </a:lnTo>
                </a:path>
                <a:path w="21600" h="21600">
                  <a:moveTo>
                    <a:pt x="3704" y="19639"/>
                  </a:moveTo>
                  <a:lnTo>
                    <a:pt x="3699" y="19602"/>
                  </a:lnTo>
                  <a:lnTo>
                    <a:pt x="3799" y="19539"/>
                  </a:lnTo>
                  <a:lnTo>
                    <a:pt x="3704" y="19639"/>
                  </a:lnTo>
                  <a:lnTo>
                    <a:pt x="3704" y="19639"/>
                  </a:lnTo>
                </a:path>
                <a:path w="21600" h="21600">
                  <a:moveTo>
                    <a:pt x="11667" y="21225"/>
                  </a:moveTo>
                  <a:lnTo>
                    <a:pt x="7501" y="21225"/>
                  </a:lnTo>
                  <a:lnTo>
                    <a:pt x="7158" y="21163"/>
                  </a:lnTo>
                  <a:lnTo>
                    <a:pt x="6471" y="20975"/>
                  </a:lnTo>
                  <a:lnTo>
                    <a:pt x="6220" y="20850"/>
                  </a:lnTo>
                  <a:lnTo>
                    <a:pt x="6061" y="20725"/>
                  </a:lnTo>
                  <a:lnTo>
                    <a:pt x="4977" y="20476"/>
                  </a:lnTo>
                  <a:lnTo>
                    <a:pt x="4818" y="20413"/>
                  </a:lnTo>
                  <a:lnTo>
                    <a:pt x="4709" y="20351"/>
                  </a:lnTo>
                  <a:lnTo>
                    <a:pt x="4648" y="20289"/>
                  </a:lnTo>
                  <a:lnTo>
                    <a:pt x="4557" y="20164"/>
                  </a:lnTo>
                  <a:lnTo>
                    <a:pt x="4377" y="20164"/>
                  </a:lnTo>
                  <a:lnTo>
                    <a:pt x="4207" y="20039"/>
                  </a:lnTo>
                  <a:lnTo>
                    <a:pt x="4128" y="20039"/>
                  </a:lnTo>
                  <a:lnTo>
                    <a:pt x="4014" y="19976"/>
                  </a:lnTo>
                  <a:lnTo>
                    <a:pt x="3720" y="19727"/>
                  </a:lnTo>
                  <a:lnTo>
                    <a:pt x="3704" y="19639"/>
                  </a:lnTo>
                  <a:lnTo>
                    <a:pt x="3799" y="19539"/>
                  </a:lnTo>
                  <a:lnTo>
                    <a:pt x="16576" y="19539"/>
                  </a:lnTo>
                  <a:lnTo>
                    <a:pt x="16564" y="19602"/>
                  </a:lnTo>
                  <a:lnTo>
                    <a:pt x="16830" y="19602"/>
                  </a:lnTo>
                  <a:lnTo>
                    <a:pt x="16851" y="19727"/>
                  </a:lnTo>
                  <a:lnTo>
                    <a:pt x="16942" y="19913"/>
                  </a:lnTo>
                  <a:lnTo>
                    <a:pt x="16517" y="20039"/>
                  </a:lnTo>
                  <a:lnTo>
                    <a:pt x="16236" y="20101"/>
                  </a:lnTo>
                  <a:lnTo>
                    <a:pt x="16095" y="20164"/>
                  </a:lnTo>
                  <a:lnTo>
                    <a:pt x="15960" y="20226"/>
                  </a:lnTo>
                  <a:lnTo>
                    <a:pt x="15759" y="20351"/>
                  </a:lnTo>
                  <a:lnTo>
                    <a:pt x="15494" y="20476"/>
                  </a:lnTo>
                  <a:lnTo>
                    <a:pt x="14985" y="20476"/>
                  </a:lnTo>
                  <a:lnTo>
                    <a:pt x="14901" y="20538"/>
                  </a:lnTo>
                  <a:lnTo>
                    <a:pt x="14822" y="20601"/>
                  </a:lnTo>
                  <a:lnTo>
                    <a:pt x="14704" y="20601"/>
                  </a:lnTo>
                  <a:lnTo>
                    <a:pt x="14546" y="20663"/>
                  </a:lnTo>
                  <a:lnTo>
                    <a:pt x="14393" y="20725"/>
                  </a:lnTo>
                  <a:lnTo>
                    <a:pt x="14173" y="20725"/>
                  </a:lnTo>
                  <a:lnTo>
                    <a:pt x="13987" y="20850"/>
                  </a:lnTo>
                  <a:lnTo>
                    <a:pt x="13735" y="20913"/>
                  </a:lnTo>
                  <a:lnTo>
                    <a:pt x="13101" y="20975"/>
                  </a:lnTo>
                  <a:lnTo>
                    <a:pt x="12774" y="21100"/>
                  </a:lnTo>
                  <a:lnTo>
                    <a:pt x="11972" y="21100"/>
                  </a:lnTo>
                  <a:lnTo>
                    <a:pt x="11667" y="21225"/>
                  </a:lnTo>
                  <a:lnTo>
                    <a:pt x="11667" y="21225"/>
                  </a:lnTo>
                </a:path>
                <a:path w="21600" h="21600">
                  <a:moveTo>
                    <a:pt x="12436" y="21287"/>
                  </a:moveTo>
                  <a:lnTo>
                    <a:pt x="12178" y="21163"/>
                  </a:lnTo>
                  <a:lnTo>
                    <a:pt x="11972" y="21100"/>
                  </a:lnTo>
                  <a:lnTo>
                    <a:pt x="12774" y="21100"/>
                  </a:lnTo>
                  <a:lnTo>
                    <a:pt x="12436" y="21287"/>
                  </a:lnTo>
                  <a:lnTo>
                    <a:pt x="12436" y="21287"/>
                  </a:lnTo>
                </a:path>
                <a:path w="21600" h="21600">
                  <a:moveTo>
                    <a:pt x="11023" y="21287"/>
                  </a:moveTo>
                  <a:lnTo>
                    <a:pt x="8183" y="21287"/>
                  </a:lnTo>
                  <a:lnTo>
                    <a:pt x="7840" y="21225"/>
                  </a:lnTo>
                  <a:lnTo>
                    <a:pt x="11210" y="21225"/>
                  </a:lnTo>
                  <a:lnTo>
                    <a:pt x="11023" y="21287"/>
                  </a:lnTo>
                  <a:lnTo>
                    <a:pt x="11023" y="21287"/>
                  </a:lnTo>
                </a:path>
                <a:path w="21600" h="21600">
                  <a:moveTo>
                    <a:pt x="9846" y="21600"/>
                  </a:moveTo>
                  <a:lnTo>
                    <a:pt x="9405" y="21412"/>
                  </a:lnTo>
                  <a:lnTo>
                    <a:pt x="9046" y="21350"/>
                  </a:lnTo>
                  <a:lnTo>
                    <a:pt x="8771" y="21287"/>
                  </a:lnTo>
                  <a:lnTo>
                    <a:pt x="10179" y="21287"/>
                  </a:lnTo>
                  <a:lnTo>
                    <a:pt x="10129" y="21350"/>
                  </a:lnTo>
                  <a:lnTo>
                    <a:pt x="10027" y="21412"/>
                  </a:lnTo>
                  <a:lnTo>
                    <a:pt x="9846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2" name="曲线"/>
            <p:cNvSpPr>
              <a:spLocks/>
            </p:cNvSpPr>
            <p:nvPr/>
          </p:nvSpPr>
          <p:spPr>
            <a:xfrm rot="0">
              <a:off x="2870200" y="259079"/>
              <a:ext cx="33020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3" name="曲线"/>
            <p:cNvSpPr>
              <a:spLocks/>
            </p:cNvSpPr>
            <p:nvPr/>
          </p:nvSpPr>
          <p:spPr>
            <a:xfrm rot="0">
              <a:off x="2894445" y="403139"/>
              <a:ext cx="316865" cy="4610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059" y="892"/>
                  </a:moveTo>
                  <a:lnTo>
                    <a:pt x="4709" y="892"/>
                  </a:lnTo>
                  <a:lnTo>
                    <a:pt x="4634" y="773"/>
                  </a:lnTo>
                  <a:lnTo>
                    <a:pt x="4619" y="768"/>
                  </a:lnTo>
                  <a:lnTo>
                    <a:pt x="4063" y="0"/>
                  </a:lnTo>
                  <a:lnTo>
                    <a:pt x="4690" y="296"/>
                  </a:lnTo>
                  <a:lnTo>
                    <a:pt x="5196" y="595"/>
                  </a:lnTo>
                  <a:lnTo>
                    <a:pt x="5575" y="714"/>
                  </a:lnTo>
                  <a:lnTo>
                    <a:pt x="5832" y="833"/>
                  </a:lnTo>
                  <a:lnTo>
                    <a:pt x="6097" y="833"/>
                  </a:lnTo>
                  <a:lnTo>
                    <a:pt x="6059" y="892"/>
                  </a:lnTo>
                  <a:lnTo>
                    <a:pt x="6059" y="892"/>
                  </a:lnTo>
                </a:path>
                <a:path w="21600" h="21600">
                  <a:moveTo>
                    <a:pt x="4709" y="892"/>
                  </a:moveTo>
                  <a:lnTo>
                    <a:pt x="4202" y="892"/>
                  </a:lnTo>
                  <a:lnTo>
                    <a:pt x="4170" y="833"/>
                  </a:lnTo>
                  <a:lnTo>
                    <a:pt x="4455" y="714"/>
                  </a:lnTo>
                  <a:lnTo>
                    <a:pt x="4619" y="768"/>
                  </a:lnTo>
                  <a:lnTo>
                    <a:pt x="4709" y="892"/>
                  </a:lnTo>
                  <a:lnTo>
                    <a:pt x="4709" y="892"/>
                  </a:lnTo>
                </a:path>
                <a:path w="21600" h="21600">
                  <a:moveTo>
                    <a:pt x="4709" y="892"/>
                  </a:moveTo>
                  <a:lnTo>
                    <a:pt x="4619" y="768"/>
                  </a:lnTo>
                  <a:lnTo>
                    <a:pt x="4634" y="773"/>
                  </a:lnTo>
                  <a:lnTo>
                    <a:pt x="4709" y="892"/>
                  </a:lnTo>
                  <a:lnTo>
                    <a:pt x="4709" y="892"/>
                  </a:lnTo>
                </a:path>
                <a:path w="21600" h="21600">
                  <a:moveTo>
                    <a:pt x="6447" y="1247"/>
                  </a:moveTo>
                  <a:lnTo>
                    <a:pt x="3334" y="1247"/>
                  </a:lnTo>
                  <a:lnTo>
                    <a:pt x="3344" y="1130"/>
                  </a:lnTo>
                  <a:lnTo>
                    <a:pt x="3169" y="833"/>
                  </a:lnTo>
                  <a:lnTo>
                    <a:pt x="3879" y="833"/>
                  </a:lnTo>
                  <a:lnTo>
                    <a:pt x="4013" y="892"/>
                  </a:lnTo>
                  <a:lnTo>
                    <a:pt x="6059" y="892"/>
                  </a:lnTo>
                  <a:lnTo>
                    <a:pt x="6020" y="950"/>
                  </a:lnTo>
                  <a:lnTo>
                    <a:pt x="5599" y="1189"/>
                  </a:lnTo>
                  <a:lnTo>
                    <a:pt x="6303" y="1189"/>
                  </a:lnTo>
                  <a:lnTo>
                    <a:pt x="6447" y="1247"/>
                  </a:lnTo>
                  <a:lnTo>
                    <a:pt x="6447" y="1247"/>
                  </a:lnTo>
                </a:path>
                <a:path w="21600" h="21600">
                  <a:moveTo>
                    <a:pt x="6303" y="1189"/>
                  </a:moveTo>
                  <a:lnTo>
                    <a:pt x="5599" y="1189"/>
                  </a:lnTo>
                  <a:lnTo>
                    <a:pt x="5827" y="1070"/>
                  </a:lnTo>
                  <a:lnTo>
                    <a:pt x="6011" y="1011"/>
                  </a:lnTo>
                  <a:lnTo>
                    <a:pt x="6154" y="1130"/>
                  </a:lnTo>
                  <a:lnTo>
                    <a:pt x="6303" y="1189"/>
                  </a:lnTo>
                  <a:lnTo>
                    <a:pt x="6303" y="1189"/>
                  </a:lnTo>
                </a:path>
                <a:path w="21600" h="21600">
                  <a:moveTo>
                    <a:pt x="6825" y="7319"/>
                  </a:moveTo>
                  <a:lnTo>
                    <a:pt x="2517" y="7319"/>
                  </a:lnTo>
                  <a:lnTo>
                    <a:pt x="2276" y="7081"/>
                  </a:lnTo>
                  <a:lnTo>
                    <a:pt x="2133" y="6782"/>
                  </a:lnTo>
                  <a:lnTo>
                    <a:pt x="2089" y="6426"/>
                  </a:lnTo>
                  <a:lnTo>
                    <a:pt x="2051" y="6069"/>
                  </a:lnTo>
                  <a:lnTo>
                    <a:pt x="2119" y="5771"/>
                  </a:lnTo>
                  <a:lnTo>
                    <a:pt x="2294" y="5474"/>
                  </a:lnTo>
                  <a:lnTo>
                    <a:pt x="2242" y="5414"/>
                  </a:lnTo>
                  <a:lnTo>
                    <a:pt x="2202" y="5295"/>
                  </a:lnTo>
                  <a:lnTo>
                    <a:pt x="2151" y="5056"/>
                  </a:lnTo>
                  <a:lnTo>
                    <a:pt x="2164" y="4938"/>
                  </a:lnTo>
                  <a:lnTo>
                    <a:pt x="2214" y="4878"/>
                  </a:lnTo>
                  <a:lnTo>
                    <a:pt x="2322" y="4760"/>
                  </a:lnTo>
                  <a:lnTo>
                    <a:pt x="2342" y="4700"/>
                  </a:lnTo>
                  <a:lnTo>
                    <a:pt x="2351" y="4700"/>
                  </a:lnTo>
                  <a:lnTo>
                    <a:pt x="2351" y="4522"/>
                  </a:lnTo>
                  <a:lnTo>
                    <a:pt x="2332" y="4403"/>
                  </a:lnTo>
                  <a:lnTo>
                    <a:pt x="2254" y="4105"/>
                  </a:lnTo>
                  <a:lnTo>
                    <a:pt x="2236" y="3926"/>
                  </a:lnTo>
                  <a:lnTo>
                    <a:pt x="2453" y="2141"/>
                  </a:lnTo>
                  <a:lnTo>
                    <a:pt x="2692" y="1487"/>
                  </a:lnTo>
                  <a:lnTo>
                    <a:pt x="2796" y="1308"/>
                  </a:lnTo>
                  <a:lnTo>
                    <a:pt x="2945" y="1189"/>
                  </a:lnTo>
                  <a:lnTo>
                    <a:pt x="3334" y="1247"/>
                  </a:lnTo>
                  <a:lnTo>
                    <a:pt x="6447" y="1247"/>
                  </a:lnTo>
                  <a:lnTo>
                    <a:pt x="7019" y="1487"/>
                  </a:lnTo>
                  <a:lnTo>
                    <a:pt x="6948" y="1725"/>
                  </a:lnTo>
                  <a:lnTo>
                    <a:pt x="6959" y="1844"/>
                  </a:lnTo>
                  <a:lnTo>
                    <a:pt x="7058" y="1963"/>
                  </a:lnTo>
                  <a:lnTo>
                    <a:pt x="7162" y="2022"/>
                  </a:lnTo>
                  <a:lnTo>
                    <a:pt x="7214" y="2141"/>
                  </a:lnTo>
                  <a:lnTo>
                    <a:pt x="7214" y="2677"/>
                  </a:lnTo>
                  <a:lnTo>
                    <a:pt x="6755" y="2677"/>
                  </a:lnTo>
                  <a:lnTo>
                    <a:pt x="6683" y="2737"/>
                  </a:lnTo>
                  <a:lnTo>
                    <a:pt x="6742" y="2737"/>
                  </a:lnTo>
                  <a:lnTo>
                    <a:pt x="6897" y="2786"/>
                  </a:lnTo>
                  <a:lnTo>
                    <a:pt x="6988" y="2854"/>
                  </a:lnTo>
                  <a:lnTo>
                    <a:pt x="7087" y="3094"/>
                  </a:lnTo>
                  <a:lnTo>
                    <a:pt x="7048" y="3332"/>
                  </a:lnTo>
                  <a:lnTo>
                    <a:pt x="7015" y="3570"/>
                  </a:lnTo>
                  <a:lnTo>
                    <a:pt x="7096" y="3807"/>
                  </a:lnTo>
                  <a:lnTo>
                    <a:pt x="7291" y="4105"/>
                  </a:lnTo>
                  <a:lnTo>
                    <a:pt x="6979" y="4460"/>
                  </a:lnTo>
                  <a:lnTo>
                    <a:pt x="6825" y="4819"/>
                  </a:lnTo>
                  <a:lnTo>
                    <a:pt x="6825" y="5117"/>
                  </a:lnTo>
                  <a:lnTo>
                    <a:pt x="6844" y="5175"/>
                  </a:lnTo>
                  <a:lnTo>
                    <a:pt x="6921" y="5295"/>
                  </a:lnTo>
                  <a:lnTo>
                    <a:pt x="6940" y="5355"/>
                  </a:lnTo>
                  <a:lnTo>
                    <a:pt x="6931" y="5771"/>
                  </a:lnTo>
                  <a:lnTo>
                    <a:pt x="6907" y="5950"/>
                  </a:lnTo>
                  <a:lnTo>
                    <a:pt x="6779" y="6247"/>
                  </a:lnTo>
                  <a:lnTo>
                    <a:pt x="6745" y="6366"/>
                  </a:lnTo>
                  <a:lnTo>
                    <a:pt x="6745" y="6604"/>
                  </a:lnTo>
                  <a:lnTo>
                    <a:pt x="6812" y="6901"/>
                  </a:lnTo>
                  <a:lnTo>
                    <a:pt x="6825" y="7020"/>
                  </a:lnTo>
                  <a:lnTo>
                    <a:pt x="6825" y="7319"/>
                  </a:lnTo>
                  <a:lnTo>
                    <a:pt x="6825" y="7319"/>
                  </a:lnTo>
                </a:path>
                <a:path w="21600" h="21600">
                  <a:moveTo>
                    <a:pt x="6897" y="2786"/>
                  </a:moveTo>
                  <a:lnTo>
                    <a:pt x="6742" y="2737"/>
                  </a:lnTo>
                  <a:lnTo>
                    <a:pt x="6683" y="2737"/>
                  </a:lnTo>
                  <a:lnTo>
                    <a:pt x="6755" y="2677"/>
                  </a:lnTo>
                  <a:lnTo>
                    <a:pt x="6897" y="2786"/>
                  </a:lnTo>
                  <a:lnTo>
                    <a:pt x="6897" y="2786"/>
                  </a:lnTo>
                </a:path>
                <a:path w="21600" h="21600">
                  <a:moveTo>
                    <a:pt x="7120" y="2796"/>
                  </a:moveTo>
                  <a:lnTo>
                    <a:pt x="6930" y="2796"/>
                  </a:lnTo>
                  <a:lnTo>
                    <a:pt x="6897" y="2786"/>
                  </a:lnTo>
                  <a:lnTo>
                    <a:pt x="6755" y="2677"/>
                  </a:lnTo>
                  <a:lnTo>
                    <a:pt x="7214" y="2677"/>
                  </a:lnTo>
                  <a:lnTo>
                    <a:pt x="7120" y="2796"/>
                  </a:lnTo>
                  <a:lnTo>
                    <a:pt x="7120" y="2796"/>
                  </a:lnTo>
                </a:path>
                <a:path w="21600" h="21600">
                  <a:moveTo>
                    <a:pt x="6335" y="12436"/>
                  </a:moveTo>
                  <a:lnTo>
                    <a:pt x="1924" y="12436"/>
                  </a:lnTo>
                  <a:lnTo>
                    <a:pt x="1664" y="12257"/>
                  </a:lnTo>
                  <a:lnTo>
                    <a:pt x="1529" y="11959"/>
                  </a:lnTo>
                  <a:lnTo>
                    <a:pt x="1467" y="10650"/>
                  </a:lnTo>
                  <a:lnTo>
                    <a:pt x="1470" y="10175"/>
                  </a:lnTo>
                  <a:lnTo>
                    <a:pt x="1489" y="9757"/>
                  </a:lnTo>
                  <a:lnTo>
                    <a:pt x="1545" y="9460"/>
                  </a:lnTo>
                  <a:lnTo>
                    <a:pt x="1641" y="9163"/>
                  </a:lnTo>
                  <a:lnTo>
                    <a:pt x="1837" y="8866"/>
                  </a:lnTo>
                  <a:lnTo>
                    <a:pt x="1937" y="8628"/>
                  </a:lnTo>
                  <a:lnTo>
                    <a:pt x="1944" y="8448"/>
                  </a:lnTo>
                  <a:lnTo>
                    <a:pt x="1957" y="8271"/>
                  </a:lnTo>
                  <a:lnTo>
                    <a:pt x="1963" y="7735"/>
                  </a:lnTo>
                  <a:lnTo>
                    <a:pt x="1989" y="7616"/>
                  </a:lnTo>
                  <a:lnTo>
                    <a:pt x="2093" y="7319"/>
                  </a:lnTo>
                  <a:lnTo>
                    <a:pt x="2252" y="7259"/>
                  </a:lnTo>
                  <a:lnTo>
                    <a:pt x="2517" y="7319"/>
                  </a:lnTo>
                  <a:lnTo>
                    <a:pt x="6825" y="7319"/>
                  </a:lnTo>
                  <a:lnTo>
                    <a:pt x="6825" y="7378"/>
                  </a:lnTo>
                  <a:lnTo>
                    <a:pt x="6788" y="7616"/>
                  </a:lnTo>
                  <a:lnTo>
                    <a:pt x="6646" y="8032"/>
                  </a:lnTo>
                  <a:lnTo>
                    <a:pt x="6694" y="8330"/>
                  </a:lnTo>
                  <a:lnTo>
                    <a:pt x="6864" y="8687"/>
                  </a:lnTo>
                  <a:lnTo>
                    <a:pt x="6546" y="8747"/>
                  </a:lnTo>
                  <a:lnTo>
                    <a:pt x="6403" y="8806"/>
                  </a:lnTo>
                  <a:lnTo>
                    <a:pt x="6434" y="8866"/>
                  </a:lnTo>
                  <a:lnTo>
                    <a:pt x="6475" y="8925"/>
                  </a:lnTo>
                  <a:lnTo>
                    <a:pt x="6397" y="8985"/>
                  </a:lnTo>
                  <a:lnTo>
                    <a:pt x="6201" y="8985"/>
                  </a:lnTo>
                  <a:lnTo>
                    <a:pt x="6487" y="9163"/>
                  </a:lnTo>
                  <a:lnTo>
                    <a:pt x="6570" y="9342"/>
                  </a:lnTo>
                  <a:lnTo>
                    <a:pt x="6339" y="9818"/>
                  </a:lnTo>
                  <a:lnTo>
                    <a:pt x="6279" y="9996"/>
                  </a:lnTo>
                  <a:lnTo>
                    <a:pt x="6279" y="10175"/>
                  </a:lnTo>
                  <a:lnTo>
                    <a:pt x="6225" y="10175"/>
                  </a:lnTo>
                  <a:lnTo>
                    <a:pt x="6290" y="10234"/>
                  </a:lnTo>
                  <a:lnTo>
                    <a:pt x="6360" y="10294"/>
                  </a:lnTo>
                  <a:lnTo>
                    <a:pt x="6397" y="10412"/>
                  </a:lnTo>
                  <a:lnTo>
                    <a:pt x="6300" y="10412"/>
                  </a:lnTo>
                  <a:lnTo>
                    <a:pt x="5911" y="10650"/>
                  </a:lnTo>
                  <a:lnTo>
                    <a:pt x="6397" y="10650"/>
                  </a:lnTo>
                  <a:lnTo>
                    <a:pt x="6397" y="10948"/>
                  </a:lnTo>
                  <a:lnTo>
                    <a:pt x="6343" y="11127"/>
                  </a:lnTo>
                  <a:lnTo>
                    <a:pt x="6138" y="11365"/>
                  </a:lnTo>
                  <a:lnTo>
                    <a:pt x="6086" y="11483"/>
                  </a:lnTo>
                  <a:lnTo>
                    <a:pt x="6086" y="11543"/>
                  </a:lnTo>
                  <a:lnTo>
                    <a:pt x="5840" y="11543"/>
                  </a:lnTo>
                  <a:lnTo>
                    <a:pt x="5809" y="11603"/>
                  </a:lnTo>
                  <a:lnTo>
                    <a:pt x="6185" y="11603"/>
                  </a:lnTo>
                  <a:lnTo>
                    <a:pt x="6279" y="11721"/>
                  </a:lnTo>
                  <a:lnTo>
                    <a:pt x="6279" y="12019"/>
                  </a:lnTo>
                  <a:lnTo>
                    <a:pt x="6266" y="12137"/>
                  </a:lnTo>
                  <a:lnTo>
                    <a:pt x="6241" y="12257"/>
                  </a:lnTo>
                  <a:lnTo>
                    <a:pt x="6220" y="12317"/>
                  </a:lnTo>
                  <a:lnTo>
                    <a:pt x="6335" y="12436"/>
                  </a:lnTo>
                  <a:lnTo>
                    <a:pt x="6335" y="12436"/>
                  </a:lnTo>
                </a:path>
                <a:path w="21600" h="21600">
                  <a:moveTo>
                    <a:pt x="6008" y="10650"/>
                  </a:moveTo>
                  <a:lnTo>
                    <a:pt x="5911" y="10650"/>
                  </a:lnTo>
                  <a:lnTo>
                    <a:pt x="6300" y="10412"/>
                  </a:lnTo>
                  <a:lnTo>
                    <a:pt x="6397" y="10472"/>
                  </a:lnTo>
                  <a:lnTo>
                    <a:pt x="6397" y="10590"/>
                  </a:lnTo>
                  <a:lnTo>
                    <a:pt x="6008" y="10650"/>
                  </a:lnTo>
                  <a:lnTo>
                    <a:pt x="6008" y="10650"/>
                  </a:lnTo>
                </a:path>
                <a:path w="21600" h="21600">
                  <a:moveTo>
                    <a:pt x="6397" y="10472"/>
                  </a:moveTo>
                  <a:lnTo>
                    <a:pt x="6300" y="10412"/>
                  </a:lnTo>
                  <a:lnTo>
                    <a:pt x="6397" y="10412"/>
                  </a:lnTo>
                  <a:lnTo>
                    <a:pt x="6397" y="10472"/>
                  </a:lnTo>
                  <a:lnTo>
                    <a:pt x="6397" y="10472"/>
                  </a:lnTo>
                </a:path>
                <a:path w="21600" h="21600">
                  <a:moveTo>
                    <a:pt x="6397" y="10650"/>
                  </a:moveTo>
                  <a:lnTo>
                    <a:pt x="6008" y="10650"/>
                  </a:lnTo>
                  <a:lnTo>
                    <a:pt x="6397" y="10590"/>
                  </a:lnTo>
                  <a:lnTo>
                    <a:pt x="6397" y="10650"/>
                  </a:lnTo>
                  <a:lnTo>
                    <a:pt x="6397" y="10650"/>
                  </a:lnTo>
                </a:path>
                <a:path w="21600" h="21600">
                  <a:moveTo>
                    <a:pt x="1418" y="14458"/>
                  </a:moveTo>
                  <a:lnTo>
                    <a:pt x="1261" y="14458"/>
                  </a:lnTo>
                  <a:lnTo>
                    <a:pt x="1146" y="14340"/>
                  </a:lnTo>
                  <a:lnTo>
                    <a:pt x="1037" y="14220"/>
                  </a:lnTo>
                  <a:lnTo>
                    <a:pt x="1172" y="14102"/>
                  </a:lnTo>
                  <a:lnTo>
                    <a:pt x="1554" y="14042"/>
                  </a:lnTo>
                  <a:lnTo>
                    <a:pt x="1347" y="13864"/>
                  </a:lnTo>
                  <a:lnTo>
                    <a:pt x="1271" y="13685"/>
                  </a:lnTo>
                  <a:lnTo>
                    <a:pt x="1330" y="13507"/>
                  </a:lnTo>
                  <a:lnTo>
                    <a:pt x="1285" y="13269"/>
                  </a:lnTo>
                  <a:lnTo>
                    <a:pt x="1047" y="12852"/>
                  </a:lnTo>
                  <a:lnTo>
                    <a:pt x="618" y="12257"/>
                  </a:lnTo>
                  <a:lnTo>
                    <a:pt x="0" y="11483"/>
                  </a:lnTo>
                  <a:lnTo>
                    <a:pt x="778" y="12019"/>
                  </a:lnTo>
                  <a:lnTo>
                    <a:pt x="1314" y="12375"/>
                  </a:lnTo>
                  <a:lnTo>
                    <a:pt x="1341" y="12399"/>
                  </a:lnTo>
                  <a:lnTo>
                    <a:pt x="1341" y="12555"/>
                  </a:lnTo>
                  <a:lnTo>
                    <a:pt x="1364" y="12614"/>
                  </a:lnTo>
                  <a:lnTo>
                    <a:pt x="1455" y="12614"/>
                  </a:lnTo>
                  <a:lnTo>
                    <a:pt x="1531" y="12674"/>
                  </a:lnTo>
                  <a:lnTo>
                    <a:pt x="6546" y="12674"/>
                  </a:lnTo>
                  <a:lnTo>
                    <a:pt x="6437" y="12852"/>
                  </a:lnTo>
                  <a:lnTo>
                    <a:pt x="6371" y="13031"/>
                  </a:lnTo>
                  <a:lnTo>
                    <a:pt x="6390" y="13209"/>
                  </a:lnTo>
                  <a:lnTo>
                    <a:pt x="6397" y="13626"/>
                  </a:lnTo>
                  <a:lnTo>
                    <a:pt x="6365" y="13743"/>
                  </a:lnTo>
                  <a:lnTo>
                    <a:pt x="6201" y="14042"/>
                  </a:lnTo>
                  <a:lnTo>
                    <a:pt x="6201" y="14220"/>
                  </a:lnTo>
                  <a:lnTo>
                    <a:pt x="6248" y="14400"/>
                  </a:lnTo>
                  <a:lnTo>
                    <a:pt x="1612" y="14400"/>
                  </a:lnTo>
                  <a:lnTo>
                    <a:pt x="1418" y="14458"/>
                  </a:lnTo>
                  <a:lnTo>
                    <a:pt x="1418" y="14458"/>
                  </a:lnTo>
                </a:path>
                <a:path w="21600" h="21600">
                  <a:moveTo>
                    <a:pt x="6546" y="12674"/>
                  </a:moveTo>
                  <a:lnTo>
                    <a:pt x="1641" y="12674"/>
                  </a:lnTo>
                  <a:lnTo>
                    <a:pt x="1601" y="12614"/>
                  </a:lnTo>
                  <a:lnTo>
                    <a:pt x="1341" y="12399"/>
                  </a:lnTo>
                  <a:lnTo>
                    <a:pt x="1341" y="12198"/>
                  </a:lnTo>
                  <a:lnTo>
                    <a:pt x="1535" y="12257"/>
                  </a:lnTo>
                  <a:lnTo>
                    <a:pt x="1924" y="12436"/>
                  </a:lnTo>
                  <a:lnTo>
                    <a:pt x="6335" y="12436"/>
                  </a:lnTo>
                  <a:lnTo>
                    <a:pt x="6581" y="12614"/>
                  </a:lnTo>
                  <a:lnTo>
                    <a:pt x="6546" y="12674"/>
                  </a:lnTo>
                  <a:lnTo>
                    <a:pt x="6546" y="12674"/>
                  </a:lnTo>
                </a:path>
                <a:path w="21600" h="21600">
                  <a:moveTo>
                    <a:pt x="1641" y="12674"/>
                  </a:moveTo>
                  <a:lnTo>
                    <a:pt x="1531" y="12674"/>
                  </a:lnTo>
                  <a:lnTo>
                    <a:pt x="1455" y="12614"/>
                  </a:lnTo>
                  <a:lnTo>
                    <a:pt x="1364" y="12614"/>
                  </a:lnTo>
                  <a:lnTo>
                    <a:pt x="1341" y="12555"/>
                  </a:lnTo>
                  <a:lnTo>
                    <a:pt x="1341" y="12399"/>
                  </a:lnTo>
                  <a:lnTo>
                    <a:pt x="1601" y="12614"/>
                  </a:lnTo>
                  <a:lnTo>
                    <a:pt x="1641" y="12674"/>
                  </a:lnTo>
                  <a:lnTo>
                    <a:pt x="1641" y="12674"/>
                  </a:lnTo>
                </a:path>
                <a:path w="21600" h="21600">
                  <a:moveTo>
                    <a:pt x="1732" y="16601"/>
                  </a:moveTo>
                  <a:lnTo>
                    <a:pt x="1726" y="16006"/>
                  </a:lnTo>
                  <a:lnTo>
                    <a:pt x="1579" y="15947"/>
                  </a:lnTo>
                  <a:lnTo>
                    <a:pt x="1302" y="15887"/>
                  </a:lnTo>
                  <a:lnTo>
                    <a:pt x="1302" y="15530"/>
                  </a:lnTo>
                  <a:lnTo>
                    <a:pt x="1341" y="15351"/>
                  </a:lnTo>
                  <a:lnTo>
                    <a:pt x="1418" y="15351"/>
                  </a:lnTo>
                  <a:lnTo>
                    <a:pt x="1503" y="15292"/>
                  </a:lnTo>
                  <a:lnTo>
                    <a:pt x="1529" y="15233"/>
                  </a:lnTo>
                  <a:lnTo>
                    <a:pt x="1497" y="15233"/>
                  </a:lnTo>
                  <a:lnTo>
                    <a:pt x="1399" y="15054"/>
                  </a:lnTo>
                  <a:lnTo>
                    <a:pt x="1205" y="14816"/>
                  </a:lnTo>
                  <a:lnTo>
                    <a:pt x="1015" y="14578"/>
                  </a:lnTo>
                  <a:lnTo>
                    <a:pt x="1152" y="14400"/>
                  </a:lnTo>
                  <a:lnTo>
                    <a:pt x="1205" y="14400"/>
                  </a:lnTo>
                  <a:lnTo>
                    <a:pt x="1261" y="14458"/>
                  </a:lnTo>
                  <a:lnTo>
                    <a:pt x="6282" y="14458"/>
                  </a:lnTo>
                  <a:lnTo>
                    <a:pt x="6429" y="14696"/>
                  </a:lnTo>
                  <a:lnTo>
                    <a:pt x="6475" y="14876"/>
                  </a:lnTo>
                  <a:lnTo>
                    <a:pt x="6475" y="15173"/>
                  </a:lnTo>
                  <a:lnTo>
                    <a:pt x="6490" y="15233"/>
                  </a:lnTo>
                  <a:lnTo>
                    <a:pt x="6523" y="15292"/>
                  </a:lnTo>
                  <a:lnTo>
                    <a:pt x="6611" y="15411"/>
                  </a:lnTo>
                  <a:lnTo>
                    <a:pt x="6689" y="15530"/>
                  </a:lnTo>
                  <a:lnTo>
                    <a:pt x="6773" y="15648"/>
                  </a:lnTo>
                  <a:lnTo>
                    <a:pt x="6825" y="15768"/>
                  </a:lnTo>
                  <a:lnTo>
                    <a:pt x="6864" y="16066"/>
                  </a:lnTo>
                  <a:lnTo>
                    <a:pt x="6812" y="16185"/>
                  </a:lnTo>
                  <a:lnTo>
                    <a:pt x="6750" y="16244"/>
                  </a:lnTo>
                  <a:lnTo>
                    <a:pt x="6727" y="16244"/>
                  </a:lnTo>
                  <a:lnTo>
                    <a:pt x="6689" y="16304"/>
                  </a:lnTo>
                  <a:lnTo>
                    <a:pt x="6812" y="16304"/>
                  </a:lnTo>
                  <a:lnTo>
                    <a:pt x="6844" y="16363"/>
                  </a:lnTo>
                  <a:lnTo>
                    <a:pt x="6907" y="16423"/>
                  </a:lnTo>
                  <a:lnTo>
                    <a:pt x="6940" y="16541"/>
                  </a:lnTo>
                  <a:lnTo>
                    <a:pt x="1895" y="16541"/>
                  </a:lnTo>
                  <a:lnTo>
                    <a:pt x="1732" y="16601"/>
                  </a:lnTo>
                  <a:lnTo>
                    <a:pt x="1732" y="16601"/>
                  </a:lnTo>
                </a:path>
                <a:path w="21600" h="21600">
                  <a:moveTo>
                    <a:pt x="6282" y="14458"/>
                  </a:moveTo>
                  <a:lnTo>
                    <a:pt x="1418" y="14458"/>
                  </a:lnTo>
                  <a:lnTo>
                    <a:pt x="1612" y="14400"/>
                  </a:lnTo>
                  <a:lnTo>
                    <a:pt x="6248" y="14400"/>
                  </a:lnTo>
                  <a:lnTo>
                    <a:pt x="6282" y="14458"/>
                  </a:lnTo>
                  <a:lnTo>
                    <a:pt x="6282" y="14458"/>
                  </a:lnTo>
                </a:path>
                <a:path w="21600" h="21600">
                  <a:moveTo>
                    <a:pt x="6689" y="16304"/>
                  </a:moveTo>
                  <a:lnTo>
                    <a:pt x="6727" y="16244"/>
                  </a:lnTo>
                  <a:lnTo>
                    <a:pt x="6750" y="16244"/>
                  </a:lnTo>
                  <a:lnTo>
                    <a:pt x="6689" y="16304"/>
                  </a:lnTo>
                  <a:lnTo>
                    <a:pt x="6689" y="16304"/>
                  </a:lnTo>
                </a:path>
                <a:path w="21600" h="21600">
                  <a:moveTo>
                    <a:pt x="6812" y="16304"/>
                  </a:moveTo>
                  <a:lnTo>
                    <a:pt x="6689" y="16304"/>
                  </a:lnTo>
                  <a:lnTo>
                    <a:pt x="6750" y="16244"/>
                  </a:lnTo>
                  <a:lnTo>
                    <a:pt x="6779" y="16244"/>
                  </a:lnTo>
                  <a:lnTo>
                    <a:pt x="6812" y="16304"/>
                  </a:lnTo>
                  <a:lnTo>
                    <a:pt x="6812" y="16304"/>
                  </a:lnTo>
                </a:path>
                <a:path w="21600" h="21600">
                  <a:moveTo>
                    <a:pt x="6864" y="17017"/>
                  </a:moveTo>
                  <a:lnTo>
                    <a:pt x="2185" y="17017"/>
                  </a:lnTo>
                  <a:lnTo>
                    <a:pt x="1915" y="16899"/>
                  </a:lnTo>
                  <a:lnTo>
                    <a:pt x="1591" y="16899"/>
                  </a:lnTo>
                  <a:lnTo>
                    <a:pt x="1660" y="16719"/>
                  </a:lnTo>
                  <a:lnTo>
                    <a:pt x="1732" y="16601"/>
                  </a:lnTo>
                  <a:lnTo>
                    <a:pt x="1895" y="16541"/>
                  </a:lnTo>
                  <a:lnTo>
                    <a:pt x="2147" y="16601"/>
                  </a:lnTo>
                  <a:lnTo>
                    <a:pt x="6940" y="16601"/>
                  </a:lnTo>
                  <a:lnTo>
                    <a:pt x="6940" y="16780"/>
                  </a:lnTo>
                  <a:lnTo>
                    <a:pt x="6914" y="16899"/>
                  </a:lnTo>
                  <a:lnTo>
                    <a:pt x="1915" y="16899"/>
                  </a:lnTo>
                  <a:lnTo>
                    <a:pt x="1747" y="16952"/>
                  </a:lnTo>
                  <a:lnTo>
                    <a:pt x="6892" y="16952"/>
                  </a:lnTo>
                  <a:lnTo>
                    <a:pt x="6864" y="17017"/>
                  </a:lnTo>
                  <a:lnTo>
                    <a:pt x="6864" y="17017"/>
                  </a:lnTo>
                </a:path>
                <a:path w="21600" h="21600">
                  <a:moveTo>
                    <a:pt x="6940" y="16601"/>
                  </a:moveTo>
                  <a:lnTo>
                    <a:pt x="2147" y="16601"/>
                  </a:lnTo>
                  <a:lnTo>
                    <a:pt x="1895" y="16541"/>
                  </a:lnTo>
                  <a:lnTo>
                    <a:pt x="6940" y="16541"/>
                  </a:lnTo>
                  <a:lnTo>
                    <a:pt x="6940" y="16601"/>
                  </a:lnTo>
                  <a:lnTo>
                    <a:pt x="6940" y="16601"/>
                  </a:lnTo>
                </a:path>
                <a:path w="21600" h="21600">
                  <a:moveTo>
                    <a:pt x="2185" y="17017"/>
                  </a:moveTo>
                  <a:lnTo>
                    <a:pt x="1766" y="16958"/>
                  </a:lnTo>
                  <a:lnTo>
                    <a:pt x="1747" y="16952"/>
                  </a:lnTo>
                  <a:lnTo>
                    <a:pt x="1915" y="16899"/>
                  </a:lnTo>
                  <a:lnTo>
                    <a:pt x="2185" y="17017"/>
                  </a:lnTo>
                  <a:lnTo>
                    <a:pt x="2185" y="17017"/>
                  </a:lnTo>
                </a:path>
                <a:path w="21600" h="21600">
                  <a:moveTo>
                    <a:pt x="1623" y="18029"/>
                  </a:moveTo>
                  <a:lnTo>
                    <a:pt x="1497" y="17910"/>
                  </a:lnTo>
                  <a:lnTo>
                    <a:pt x="1497" y="17434"/>
                  </a:lnTo>
                  <a:lnTo>
                    <a:pt x="1542" y="17315"/>
                  </a:lnTo>
                  <a:lnTo>
                    <a:pt x="1631" y="17137"/>
                  </a:lnTo>
                  <a:lnTo>
                    <a:pt x="1730" y="16958"/>
                  </a:lnTo>
                  <a:lnTo>
                    <a:pt x="1747" y="16952"/>
                  </a:lnTo>
                  <a:lnTo>
                    <a:pt x="1766" y="16958"/>
                  </a:lnTo>
                  <a:lnTo>
                    <a:pt x="2185" y="17017"/>
                  </a:lnTo>
                  <a:lnTo>
                    <a:pt x="6864" y="17017"/>
                  </a:lnTo>
                  <a:lnTo>
                    <a:pt x="6812" y="17137"/>
                  </a:lnTo>
                  <a:lnTo>
                    <a:pt x="6689" y="17137"/>
                  </a:lnTo>
                  <a:lnTo>
                    <a:pt x="6752" y="17195"/>
                  </a:lnTo>
                  <a:lnTo>
                    <a:pt x="6805" y="17195"/>
                  </a:lnTo>
                  <a:lnTo>
                    <a:pt x="6864" y="17315"/>
                  </a:lnTo>
                  <a:lnTo>
                    <a:pt x="6857" y="17732"/>
                  </a:lnTo>
                  <a:lnTo>
                    <a:pt x="1806" y="17732"/>
                  </a:lnTo>
                  <a:lnTo>
                    <a:pt x="1806" y="17791"/>
                  </a:lnTo>
                  <a:lnTo>
                    <a:pt x="1778" y="17910"/>
                  </a:lnTo>
                  <a:lnTo>
                    <a:pt x="1760" y="17964"/>
                  </a:lnTo>
                  <a:lnTo>
                    <a:pt x="1623" y="18029"/>
                  </a:lnTo>
                  <a:lnTo>
                    <a:pt x="1623" y="18029"/>
                  </a:lnTo>
                </a:path>
                <a:path w="21600" h="21600">
                  <a:moveTo>
                    <a:pt x="6752" y="17195"/>
                  </a:moveTo>
                  <a:lnTo>
                    <a:pt x="6689" y="17137"/>
                  </a:lnTo>
                  <a:lnTo>
                    <a:pt x="6771" y="17179"/>
                  </a:lnTo>
                  <a:lnTo>
                    <a:pt x="6752" y="17195"/>
                  </a:lnTo>
                  <a:lnTo>
                    <a:pt x="6752" y="17195"/>
                  </a:lnTo>
                </a:path>
                <a:path w="21600" h="21600">
                  <a:moveTo>
                    <a:pt x="6771" y="17179"/>
                  </a:moveTo>
                  <a:lnTo>
                    <a:pt x="6689" y="17137"/>
                  </a:lnTo>
                  <a:lnTo>
                    <a:pt x="6812" y="17137"/>
                  </a:lnTo>
                  <a:lnTo>
                    <a:pt x="6771" y="17179"/>
                  </a:lnTo>
                  <a:lnTo>
                    <a:pt x="6771" y="17179"/>
                  </a:lnTo>
                </a:path>
                <a:path w="21600" h="21600">
                  <a:moveTo>
                    <a:pt x="6805" y="17195"/>
                  </a:moveTo>
                  <a:lnTo>
                    <a:pt x="6752" y="17195"/>
                  </a:lnTo>
                  <a:lnTo>
                    <a:pt x="6771" y="17179"/>
                  </a:lnTo>
                  <a:lnTo>
                    <a:pt x="6805" y="17195"/>
                  </a:lnTo>
                  <a:lnTo>
                    <a:pt x="6805" y="17195"/>
                  </a:lnTo>
                </a:path>
                <a:path w="21600" h="21600">
                  <a:moveTo>
                    <a:pt x="19352" y="17851"/>
                  </a:moveTo>
                  <a:lnTo>
                    <a:pt x="17278" y="17851"/>
                  </a:lnTo>
                  <a:lnTo>
                    <a:pt x="17309" y="17791"/>
                  </a:lnTo>
                  <a:lnTo>
                    <a:pt x="17315" y="17672"/>
                  </a:lnTo>
                  <a:lnTo>
                    <a:pt x="17328" y="17611"/>
                  </a:lnTo>
                  <a:lnTo>
                    <a:pt x="17596" y="17494"/>
                  </a:lnTo>
                  <a:lnTo>
                    <a:pt x="18121" y="17315"/>
                  </a:lnTo>
                  <a:lnTo>
                    <a:pt x="18505" y="17553"/>
                  </a:lnTo>
                  <a:lnTo>
                    <a:pt x="18693" y="17672"/>
                  </a:lnTo>
                  <a:lnTo>
                    <a:pt x="19167" y="17672"/>
                  </a:lnTo>
                  <a:lnTo>
                    <a:pt x="19292" y="17791"/>
                  </a:lnTo>
                  <a:lnTo>
                    <a:pt x="19352" y="17851"/>
                  </a:lnTo>
                  <a:lnTo>
                    <a:pt x="19352" y="17851"/>
                  </a:lnTo>
                </a:path>
                <a:path w="21600" h="21600">
                  <a:moveTo>
                    <a:pt x="19167" y="17672"/>
                  </a:moveTo>
                  <a:lnTo>
                    <a:pt x="18819" y="17672"/>
                  </a:lnTo>
                  <a:lnTo>
                    <a:pt x="19104" y="17611"/>
                  </a:lnTo>
                  <a:lnTo>
                    <a:pt x="19167" y="17672"/>
                  </a:lnTo>
                  <a:lnTo>
                    <a:pt x="19167" y="17672"/>
                  </a:lnTo>
                </a:path>
                <a:path w="21600" h="21600">
                  <a:moveTo>
                    <a:pt x="1760" y="17964"/>
                  </a:moveTo>
                  <a:lnTo>
                    <a:pt x="1778" y="17910"/>
                  </a:lnTo>
                  <a:lnTo>
                    <a:pt x="1806" y="17791"/>
                  </a:lnTo>
                  <a:lnTo>
                    <a:pt x="1806" y="17732"/>
                  </a:lnTo>
                  <a:lnTo>
                    <a:pt x="2104" y="17732"/>
                  </a:lnTo>
                  <a:lnTo>
                    <a:pt x="2128" y="17791"/>
                  </a:lnTo>
                  <a:lnTo>
                    <a:pt x="1760" y="17964"/>
                  </a:lnTo>
                  <a:lnTo>
                    <a:pt x="1760" y="17964"/>
                  </a:lnTo>
                </a:path>
                <a:path w="21600" h="21600">
                  <a:moveTo>
                    <a:pt x="4074" y="21600"/>
                  </a:moveTo>
                  <a:lnTo>
                    <a:pt x="3201" y="21600"/>
                  </a:lnTo>
                  <a:lnTo>
                    <a:pt x="2862" y="21481"/>
                  </a:lnTo>
                  <a:lnTo>
                    <a:pt x="2522" y="21421"/>
                  </a:lnTo>
                  <a:lnTo>
                    <a:pt x="2012" y="21421"/>
                  </a:lnTo>
                  <a:lnTo>
                    <a:pt x="2062" y="21124"/>
                  </a:lnTo>
                  <a:lnTo>
                    <a:pt x="1963" y="20885"/>
                  </a:lnTo>
                  <a:lnTo>
                    <a:pt x="1711" y="20707"/>
                  </a:lnTo>
                  <a:lnTo>
                    <a:pt x="1464" y="20528"/>
                  </a:lnTo>
                  <a:lnTo>
                    <a:pt x="1252" y="20290"/>
                  </a:lnTo>
                  <a:lnTo>
                    <a:pt x="1077" y="19933"/>
                  </a:lnTo>
                  <a:lnTo>
                    <a:pt x="1323" y="19694"/>
                  </a:lnTo>
                  <a:lnTo>
                    <a:pt x="1464" y="19516"/>
                  </a:lnTo>
                  <a:lnTo>
                    <a:pt x="1529" y="19160"/>
                  </a:lnTo>
                  <a:lnTo>
                    <a:pt x="1385" y="18922"/>
                  </a:lnTo>
                  <a:lnTo>
                    <a:pt x="1069" y="18565"/>
                  </a:lnTo>
                  <a:lnTo>
                    <a:pt x="1451" y="18446"/>
                  </a:lnTo>
                  <a:lnTo>
                    <a:pt x="1669" y="18266"/>
                  </a:lnTo>
                  <a:lnTo>
                    <a:pt x="1719" y="18088"/>
                  </a:lnTo>
                  <a:lnTo>
                    <a:pt x="1760" y="17964"/>
                  </a:lnTo>
                  <a:lnTo>
                    <a:pt x="2128" y="17791"/>
                  </a:lnTo>
                  <a:lnTo>
                    <a:pt x="2104" y="17732"/>
                  </a:lnTo>
                  <a:lnTo>
                    <a:pt x="6857" y="17732"/>
                  </a:lnTo>
                  <a:lnTo>
                    <a:pt x="6831" y="17910"/>
                  </a:lnTo>
                  <a:lnTo>
                    <a:pt x="6829" y="17975"/>
                  </a:lnTo>
                  <a:lnTo>
                    <a:pt x="6679" y="18029"/>
                  </a:lnTo>
                  <a:lnTo>
                    <a:pt x="6581" y="18148"/>
                  </a:lnTo>
                  <a:lnTo>
                    <a:pt x="9730" y="18148"/>
                  </a:lnTo>
                  <a:lnTo>
                    <a:pt x="9771" y="18208"/>
                  </a:lnTo>
                  <a:lnTo>
                    <a:pt x="20468" y="18208"/>
                  </a:lnTo>
                  <a:lnTo>
                    <a:pt x="20592" y="18266"/>
                  </a:lnTo>
                  <a:lnTo>
                    <a:pt x="20851" y="18446"/>
                  </a:lnTo>
                  <a:lnTo>
                    <a:pt x="21564" y="19398"/>
                  </a:lnTo>
                  <a:lnTo>
                    <a:pt x="21298" y="19694"/>
                  </a:lnTo>
                  <a:lnTo>
                    <a:pt x="21022" y="19993"/>
                  </a:lnTo>
                  <a:lnTo>
                    <a:pt x="20453" y="20587"/>
                  </a:lnTo>
                  <a:lnTo>
                    <a:pt x="19814" y="20587"/>
                  </a:lnTo>
                  <a:lnTo>
                    <a:pt x="19835" y="20647"/>
                  </a:lnTo>
                  <a:lnTo>
                    <a:pt x="13313" y="20647"/>
                  </a:lnTo>
                  <a:lnTo>
                    <a:pt x="13281" y="20825"/>
                  </a:lnTo>
                  <a:lnTo>
                    <a:pt x="13291" y="20825"/>
                  </a:lnTo>
                  <a:lnTo>
                    <a:pt x="13286" y="20885"/>
                  </a:lnTo>
                  <a:lnTo>
                    <a:pt x="12623" y="20885"/>
                  </a:lnTo>
                  <a:lnTo>
                    <a:pt x="12525" y="20945"/>
                  </a:lnTo>
                  <a:lnTo>
                    <a:pt x="9113" y="20945"/>
                  </a:lnTo>
                  <a:lnTo>
                    <a:pt x="9019" y="21005"/>
                  </a:lnTo>
                  <a:lnTo>
                    <a:pt x="8734" y="21064"/>
                  </a:lnTo>
                  <a:lnTo>
                    <a:pt x="7661" y="21064"/>
                  </a:lnTo>
                  <a:lnTo>
                    <a:pt x="7349" y="21124"/>
                  </a:lnTo>
                  <a:lnTo>
                    <a:pt x="6002" y="21124"/>
                  </a:lnTo>
                  <a:lnTo>
                    <a:pt x="5924" y="21243"/>
                  </a:lnTo>
                  <a:lnTo>
                    <a:pt x="4853" y="21243"/>
                  </a:lnTo>
                  <a:lnTo>
                    <a:pt x="4710" y="21302"/>
                  </a:lnTo>
                  <a:lnTo>
                    <a:pt x="4349" y="21540"/>
                  </a:lnTo>
                  <a:lnTo>
                    <a:pt x="4074" y="21600"/>
                  </a:lnTo>
                  <a:lnTo>
                    <a:pt x="4074" y="21600"/>
                  </a:lnTo>
                </a:path>
                <a:path w="21600" h="21600">
                  <a:moveTo>
                    <a:pt x="19379" y="18029"/>
                  </a:moveTo>
                  <a:lnTo>
                    <a:pt x="15696" y="18029"/>
                  </a:lnTo>
                  <a:lnTo>
                    <a:pt x="15970" y="17970"/>
                  </a:lnTo>
                  <a:lnTo>
                    <a:pt x="16742" y="17910"/>
                  </a:lnTo>
                  <a:lnTo>
                    <a:pt x="17032" y="17851"/>
                  </a:lnTo>
                  <a:lnTo>
                    <a:pt x="17228" y="17791"/>
                  </a:lnTo>
                  <a:lnTo>
                    <a:pt x="17278" y="17851"/>
                  </a:lnTo>
                  <a:lnTo>
                    <a:pt x="19352" y="17851"/>
                  </a:lnTo>
                  <a:lnTo>
                    <a:pt x="19412" y="17910"/>
                  </a:lnTo>
                  <a:lnTo>
                    <a:pt x="19516" y="17970"/>
                  </a:lnTo>
                  <a:lnTo>
                    <a:pt x="19506" y="17970"/>
                  </a:lnTo>
                  <a:lnTo>
                    <a:pt x="19379" y="18029"/>
                  </a:lnTo>
                  <a:lnTo>
                    <a:pt x="19379" y="18029"/>
                  </a:lnTo>
                </a:path>
                <a:path w="21600" h="21600">
                  <a:moveTo>
                    <a:pt x="9693" y="18088"/>
                  </a:moveTo>
                  <a:lnTo>
                    <a:pt x="7770" y="18088"/>
                  </a:lnTo>
                  <a:lnTo>
                    <a:pt x="7864" y="18029"/>
                  </a:lnTo>
                  <a:lnTo>
                    <a:pt x="7962" y="18029"/>
                  </a:lnTo>
                  <a:lnTo>
                    <a:pt x="8065" y="17970"/>
                  </a:lnTo>
                  <a:lnTo>
                    <a:pt x="8264" y="17910"/>
                  </a:lnTo>
                  <a:lnTo>
                    <a:pt x="8555" y="17851"/>
                  </a:lnTo>
                  <a:lnTo>
                    <a:pt x="8846" y="17910"/>
                  </a:lnTo>
                  <a:lnTo>
                    <a:pt x="9102" y="17970"/>
                  </a:lnTo>
                  <a:lnTo>
                    <a:pt x="9544" y="17970"/>
                  </a:lnTo>
                  <a:lnTo>
                    <a:pt x="9693" y="18088"/>
                  </a:lnTo>
                  <a:lnTo>
                    <a:pt x="9693" y="18088"/>
                  </a:lnTo>
                </a:path>
                <a:path w="21600" h="21600">
                  <a:moveTo>
                    <a:pt x="19334" y="18088"/>
                  </a:moveTo>
                  <a:lnTo>
                    <a:pt x="10657" y="18088"/>
                  </a:lnTo>
                  <a:lnTo>
                    <a:pt x="10694" y="18029"/>
                  </a:lnTo>
                  <a:lnTo>
                    <a:pt x="10751" y="17851"/>
                  </a:lnTo>
                  <a:lnTo>
                    <a:pt x="11278" y="17910"/>
                  </a:lnTo>
                  <a:lnTo>
                    <a:pt x="11620" y="17910"/>
                  </a:lnTo>
                  <a:lnTo>
                    <a:pt x="11788" y="17971"/>
                  </a:lnTo>
                  <a:lnTo>
                    <a:pt x="11950" y="18029"/>
                  </a:lnTo>
                  <a:lnTo>
                    <a:pt x="19379" y="18029"/>
                  </a:lnTo>
                  <a:lnTo>
                    <a:pt x="19334" y="18088"/>
                  </a:lnTo>
                  <a:lnTo>
                    <a:pt x="19334" y="18088"/>
                  </a:lnTo>
                </a:path>
                <a:path w="21600" h="21600">
                  <a:moveTo>
                    <a:pt x="15532" y="18029"/>
                  </a:moveTo>
                  <a:lnTo>
                    <a:pt x="13741" y="18029"/>
                  </a:lnTo>
                  <a:lnTo>
                    <a:pt x="13925" y="17970"/>
                  </a:lnTo>
                  <a:lnTo>
                    <a:pt x="14366" y="17910"/>
                  </a:lnTo>
                  <a:lnTo>
                    <a:pt x="14607" y="17851"/>
                  </a:lnTo>
                  <a:lnTo>
                    <a:pt x="15140" y="17851"/>
                  </a:lnTo>
                  <a:lnTo>
                    <a:pt x="15326" y="17910"/>
                  </a:lnTo>
                  <a:lnTo>
                    <a:pt x="15532" y="18029"/>
                  </a:lnTo>
                  <a:lnTo>
                    <a:pt x="15532" y="18029"/>
                  </a:lnTo>
                </a:path>
                <a:path w="21600" h="21600">
                  <a:moveTo>
                    <a:pt x="20468" y="18208"/>
                  </a:moveTo>
                  <a:lnTo>
                    <a:pt x="9771" y="18208"/>
                  </a:lnTo>
                  <a:lnTo>
                    <a:pt x="9790" y="18029"/>
                  </a:lnTo>
                  <a:lnTo>
                    <a:pt x="9895" y="17910"/>
                  </a:lnTo>
                  <a:lnTo>
                    <a:pt x="10091" y="17970"/>
                  </a:lnTo>
                  <a:lnTo>
                    <a:pt x="10292" y="17970"/>
                  </a:lnTo>
                  <a:lnTo>
                    <a:pt x="10431" y="18029"/>
                  </a:lnTo>
                  <a:lnTo>
                    <a:pt x="10638" y="18029"/>
                  </a:lnTo>
                  <a:lnTo>
                    <a:pt x="10644" y="18088"/>
                  </a:lnTo>
                  <a:lnTo>
                    <a:pt x="19334" y="18088"/>
                  </a:lnTo>
                  <a:lnTo>
                    <a:pt x="19289" y="18148"/>
                  </a:lnTo>
                  <a:lnTo>
                    <a:pt x="20346" y="18148"/>
                  </a:lnTo>
                  <a:lnTo>
                    <a:pt x="20468" y="18208"/>
                  </a:lnTo>
                  <a:lnTo>
                    <a:pt x="20468" y="18208"/>
                  </a:lnTo>
                </a:path>
                <a:path w="21600" h="21600">
                  <a:moveTo>
                    <a:pt x="13423" y="18029"/>
                  </a:moveTo>
                  <a:lnTo>
                    <a:pt x="12114" y="18029"/>
                  </a:lnTo>
                  <a:lnTo>
                    <a:pt x="12580" y="17970"/>
                  </a:lnTo>
                  <a:lnTo>
                    <a:pt x="12837" y="17910"/>
                  </a:lnTo>
                  <a:lnTo>
                    <a:pt x="13036" y="17970"/>
                  </a:lnTo>
                  <a:lnTo>
                    <a:pt x="13238" y="17970"/>
                  </a:lnTo>
                  <a:lnTo>
                    <a:pt x="13423" y="18029"/>
                  </a:lnTo>
                  <a:lnTo>
                    <a:pt x="13423" y="18029"/>
                  </a:lnTo>
                </a:path>
                <a:path w="21600" h="21600">
                  <a:moveTo>
                    <a:pt x="9730" y="18148"/>
                  </a:moveTo>
                  <a:lnTo>
                    <a:pt x="6840" y="18148"/>
                  </a:lnTo>
                  <a:lnTo>
                    <a:pt x="6833" y="18088"/>
                  </a:lnTo>
                  <a:lnTo>
                    <a:pt x="6829" y="17975"/>
                  </a:lnTo>
                  <a:lnTo>
                    <a:pt x="6844" y="17970"/>
                  </a:lnTo>
                  <a:lnTo>
                    <a:pt x="7077" y="18029"/>
                  </a:lnTo>
                  <a:lnTo>
                    <a:pt x="7309" y="18029"/>
                  </a:lnTo>
                  <a:lnTo>
                    <a:pt x="7511" y="18088"/>
                  </a:lnTo>
                  <a:lnTo>
                    <a:pt x="9693" y="18088"/>
                  </a:lnTo>
                  <a:lnTo>
                    <a:pt x="9730" y="18148"/>
                  </a:lnTo>
                  <a:lnTo>
                    <a:pt x="9730" y="18148"/>
                  </a:lnTo>
                </a:path>
                <a:path w="21600" h="21600">
                  <a:moveTo>
                    <a:pt x="19289" y="18148"/>
                  </a:moveTo>
                  <a:lnTo>
                    <a:pt x="19379" y="18029"/>
                  </a:lnTo>
                  <a:lnTo>
                    <a:pt x="19506" y="17970"/>
                  </a:lnTo>
                  <a:lnTo>
                    <a:pt x="19456" y="18088"/>
                  </a:lnTo>
                  <a:lnTo>
                    <a:pt x="19289" y="18148"/>
                  </a:lnTo>
                  <a:lnTo>
                    <a:pt x="19289" y="18148"/>
                  </a:lnTo>
                </a:path>
                <a:path w="21600" h="21600">
                  <a:moveTo>
                    <a:pt x="19514" y="17971"/>
                  </a:moveTo>
                  <a:lnTo>
                    <a:pt x="19506" y="17970"/>
                  </a:lnTo>
                  <a:lnTo>
                    <a:pt x="19516" y="17970"/>
                  </a:lnTo>
                  <a:lnTo>
                    <a:pt x="19514" y="17971"/>
                  </a:lnTo>
                </a:path>
                <a:path w="21600" h="21600">
                  <a:moveTo>
                    <a:pt x="20346" y="18148"/>
                  </a:moveTo>
                  <a:lnTo>
                    <a:pt x="19289" y="18148"/>
                  </a:lnTo>
                  <a:lnTo>
                    <a:pt x="19456" y="18088"/>
                  </a:lnTo>
                  <a:lnTo>
                    <a:pt x="19514" y="17971"/>
                  </a:lnTo>
                  <a:lnTo>
                    <a:pt x="19830" y="18029"/>
                  </a:lnTo>
                  <a:lnTo>
                    <a:pt x="20015" y="18029"/>
                  </a:lnTo>
                  <a:lnTo>
                    <a:pt x="20222" y="18088"/>
                  </a:lnTo>
                  <a:lnTo>
                    <a:pt x="20346" y="18148"/>
                  </a:lnTo>
                  <a:lnTo>
                    <a:pt x="20346" y="18148"/>
                  </a:lnTo>
                </a:path>
                <a:path w="21600" h="21600">
                  <a:moveTo>
                    <a:pt x="6840" y="18148"/>
                  </a:moveTo>
                  <a:lnTo>
                    <a:pt x="6581" y="18148"/>
                  </a:lnTo>
                  <a:lnTo>
                    <a:pt x="6679" y="18029"/>
                  </a:lnTo>
                  <a:lnTo>
                    <a:pt x="6829" y="17975"/>
                  </a:lnTo>
                  <a:lnTo>
                    <a:pt x="6833" y="18088"/>
                  </a:lnTo>
                  <a:lnTo>
                    <a:pt x="6840" y="18148"/>
                  </a:lnTo>
                  <a:lnTo>
                    <a:pt x="6840" y="18148"/>
                  </a:lnTo>
                </a:path>
                <a:path w="21600" h="21600">
                  <a:moveTo>
                    <a:pt x="20143" y="20647"/>
                  </a:moveTo>
                  <a:lnTo>
                    <a:pt x="19814" y="20587"/>
                  </a:lnTo>
                  <a:lnTo>
                    <a:pt x="20453" y="20587"/>
                  </a:lnTo>
                  <a:lnTo>
                    <a:pt x="20143" y="20647"/>
                  </a:lnTo>
                  <a:lnTo>
                    <a:pt x="20143" y="20647"/>
                  </a:lnTo>
                </a:path>
                <a:path w="21600" h="21600">
                  <a:moveTo>
                    <a:pt x="13291" y="20825"/>
                  </a:moveTo>
                  <a:lnTo>
                    <a:pt x="13281" y="20825"/>
                  </a:lnTo>
                  <a:lnTo>
                    <a:pt x="13313" y="20647"/>
                  </a:lnTo>
                  <a:lnTo>
                    <a:pt x="13300" y="20765"/>
                  </a:lnTo>
                  <a:lnTo>
                    <a:pt x="13291" y="20825"/>
                  </a:lnTo>
                  <a:lnTo>
                    <a:pt x="13291" y="20825"/>
                  </a:lnTo>
                </a:path>
                <a:path w="21600" h="21600">
                  <a:moveTo>
                    <a:pt x="17393" y="21243"/>
                  </a:moveTo>
                  <a:lnTo>
                    <a:pt x="16823" y="21005"/>
                  </a:lnTo>
                  <a:lnTo>
                    <a:pt x="16288" y="20945"/>
                  </a:lnTo>
                  <a:lnTo>
                    <a:pt x="14075" y="20945"/>
                  </a:lnTo>
                  <a:lnTo>
                    <a:pt x="13900" y="20885"/>
                  </a:lnTo>
                  <a:lnTo>
                    <a:pt x="13736" y="20885"/>
                  </a:lnTo>
                  <a:lnTo>
                    <a:pt x="13580" y="20825"/>
                  </a:lnTo>
                  <a:lnTo>
                    <a:pt x="13291" y="20825"/>
                  </a:lnTo>
                  <a:lnTo>
                    <a:pt x="13300" y="20765"/>
                  </a:lnTo>
                  <a:lnTo>
                    <a:pt x="13319" y="20647"/>
                  </a:lnTo>
                  <a:lnTo>
                    <a:pt x="19835" y="20647"/>
                  </a:lnTo>
                  <a:lnTo>
                    <a:pt x="19859" y="20707"/>
                  </a:lnTo>
                  <a:lnTo>
                    <a:pt x="19382" y="20707"/>
                  </a:lnTo>
                  <a:lnTo>
                    <a:pt x="19493" y="20825"/>
                  </a:lnTo>
                  <a:lnTo>
                    <a:pt x="19717" y="21005"/>
                  </a:lnTo>
                  <a:lnTo>
                    <a:pt x="18045" y="21005"/>
                  </a:lnTo>
                  <a:lnTo>
                    <a:pt x="17742" y="21064"/>
                  </a:lnTo>
                  <a:lnTo>
                    <a:pt x="17393" y="21243"/>
                  </a:lnTo>
                  <a:lnTo>
                    <a:pt x="17393" y="21243"/>
                  </a:lnTo>
                </a:path>
                <a:path w="21600" h="21600">
                  <a:moveTo>
                    <a:pt x="19835" y="20885"/>
                  </a:moveTo>
                  <a:lnTo>
                    <a:pt x="19382" y="20707"/>
                  </a:lnTo>
                  <a:lnTo>
                    <a:pt x="19859" y="20707"/>
                  </a:lnTo>
                  <a:lnTo>
                    <a:pt x="19905" y="20825"/>
                  </a:lnTo>
                  <a:lnTo>
                    <a:pt x="19835" y="20885"/>
                  </a:lnTo>
                  <a:lnTo>
                    <a:pt x="19835" y="20885"/>
                  </a:lnTo>
                </a:path>
                <a:path w="21600" h="21600">
                  <a:moveTo>
                    <a:pt x="13091" y="20945"/>
                  </a:moveTo>
                  <a:lnTo>
                    <a:pt x="12717" y="20945"/>
                  </a:lnTo>
                  <a:lnTo>
                    <a:pt x="12670" y="20885"/>
                  </a:lnTo>
                  <a:lnTo>
                    <a:pt x="13286" y="20885"/>
                  </a:lnTo>
                  <a:lnTo>
                    <a:pt x="13091" y="20945"/>
                  </a:lnTo>
                  <a:lnTo>
                    <a:pt x="13091" y="20945"/>
                  </a:lnTo>
                </a:path>
                <a:path w="21600" h="21600">
                  <a:moveTo>
                    <a:pt x="11280" y="21064"/>
                  </a:moveTo>
                  <a:lnTo>
                    <a:pt x="10174" y="21064"/>
                  </a:lnTo>
                  <a:lnTo>
                    <a:pt x="9656" y="21005"/>
                  </a:lnTo>
                  <a:lnTo>
                    <a:pt x="9404" y="20945"/>
                  </a:lnTo>
                  <a:lnTo>
                    <a:pt x="11566" y="20945"/>
                  </a:lnTo>
                  <a:lnTo>
                    <a:pt x="11280" y="21064"/>
                  </a:lnTo>
                  <a:lnTo>
                    <a:pt x="11280" y="21064"/>
                  </a:lnTo>
                </a:path>
                <a:path w="21600" h="21600">
                  <a:moveTo>
                    <a:pt x="19940" y="21183"/>
                  </a:moveTo>
                  <a:lnTo>
                    <a:pt x="19097" y="21064"/>
                  </a:lnTo>
                  <a:lnTo>
                    <a:pt x="18550" y="21005"/>
                  </a:lnTo>
                  <a:lnTo>
                    <a:pt x="19717" y="21005"/>
                  </a:lnTo>
                  <a:lnTo>
                    <a:pt x="19940" y="21183"/>
                  </a:lnTo>
                  <a:lnTo>
                    <a:pt x="19940" y="21183"/>
                  </a:lnTo>
                </a:path>
                <a:path w="21600" h="21600">
                  <a:moveTo>
                    <a:pt x="8555" y="21124"/>
                  </a:moveTo>
                  <a:lnTo>
                    <a:pt x="8076" y="21124"/>
                  </a:lnTo>
                  <a:lnTo>
                    <a:pt x="7913" y="21064"/>
                  </a:lnTo>
                  <a:lnTo>
                    <a:pt x="8734" y="21064"/>
                  </a:lnTo>
                  <a:lnTo>
                    <a:pt x="8555" y="21124"/>
                  </a:lnTo>
                  <a:lnTo>
                    <a:pt x="8555" y="21124"/>
                  </a:lnTo>
                </a:path>
                <a:path w="21600" h="21600">
                  <a:moveTo>
                    <a:pt x="7147" y="21183"/>
                  </a:moveTo>
                  <a:lnTo>
                    <a:pt x="6608" y="21183"/>
                  </a:lnTo>
                  <a:lnTo>
                    <a:pt x="6322" y="21124"/>
                  </a:lnTo>
                  <a:lnTo>
                    <a:pt x="7349" y="21124"/>
                  </a:lnTo>
                  <a:lnTo>
                    <a:pt x="7147" y="21183"/>
                  </a:lnTo>
                  <a:lnTo>
                    <a:pt x="7147" y="21183"/>
                  </a:lnTo>
                </a:path>
                <a:path w="21600" h="21600">
                  <a:moveTo>
                    <a:pt x="5697" y="21600"/>
                  </a:moveTo>
                  <a:lnTo>
                    <a:pt x="5230" y="21421"/>
                  </a:lnTo>
                  <a:lnTo>
                    <a:pt x="4989" y="21302"/>
                  </a:lnTo>
                  <a:lnTo>
                    <a:pt x="4977" y="21243"/>
                  </a:lnTo>
                  <a:lnTo>
                    <a:pt x="5924" y="21243"/>
                  </a:lnTo>
                  <a:lnTo>
                    <a:pt x="5883" y="21302"/>
                  </a:lnTo>
                  <a:lnTo>
                    <a:pt x="5697" y="21600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4" name="曲线"/>
            <p:cNvSpPr>
              <a:spLocks/>
            </p:cNvSpPr>
            <p:nvPr/>
          </p:nvSpPr>
          <p:spPr>
            <a:xfrm rot="0">
              <a:off x="3200400" y="259079"/>
              <a:ext cx="731520" cy="736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80" y="0"/>
                  </a:lnTo>
                  <a:lnTo>
                    <a:pt x="2158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5" name="曲线"/>
            <p:cNvSpPr>
              <a:spLocks/>
            </p:cNvSpPr>
            <p:nvPr/>
          </p:nvSpPr>
          <p:spPr>
            <a:xfrm rot="0">
              <a:off x="3177009" y="417354"/>
              <a:ext cx="736599" cy="4597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54" y="238"/>
                  </a:moveTo>
                  <a:lnTo>
                    <a:pt x="15148" y="238"/>
                  </a:lnTo>
                  <a:lnTo>
                    <a:pt x="15252" y="178"/>
                  </a:lnTo>
                  <a:lnTo>
                    <a:pt x="15396" y="59"/>
                  </a:lnTo>
                  <a:lnTo>
                    <a:pt x="15504" y="0"/>
                  </a:lnTo>
                  <a:lnTo>
                    <a:pt x="15780" y="0"/>
                  </a:lnTo>
                  <a:lnTo>
                    <a:pt x="15869" y="59"/>
                  </a:lnTo>
                  <a:lnTo>
                    <a:pt x="17364" y="59"/>
                  </a:lnTo>
                  <a:lnTo>
                    <a:pt x="17479" y="178"/>
                  </a:lnTo>
                  <a:lnTo>
                    <a:pt x="17796" y="178"/>
                  </a:lnTo>
                  <a:lnTo>
                    <a:pt x="17854" y="238"/>
                  </a:lnTo>
                  <a:lnTo>
                    <a:pt x="17854" y="238"/>
                  </a:lnTo>
                </a:path>
                <a:path w="21600" h="21600">
                  <a:moveTo>
                    <a:pt x="17364" y="59"/>
                  </a:moveTo>
                  <a:lnTo>
                    <a:pt x="16097" y="59"/>
                  </a:lnTo>
                  <a:lnTo>
                    <a:pt x="16361" y="0"/>
                  </a:lnTo>
                  <a:lnTo>
                    <a:pt x="17232" y="0"/>
                  </a:lnTo>
                  <a:lnTo>
                    <a:pt x="17364" y="59"/>
                  </a:lnTo>
                  <a:lnTo>
                    <a:pt x="17364" y="59"/>
                  </a:lnTo>
                </a:path>
                <a:path w="21600" h="21600">
                  <a:moveTo>
                    <a:pt x="17796" y="178"/>
                  </a:moveTo>
                  <a:lnTo>
                    <a:pt x="17508" y="178"/>
                  </a:lnTo>
                  <a:lnTo>
                    <a:pt x="17561" y="118"/>
                  </a:lnTo>
                  <a:lnTo>
                    <a:pt x="17696" y="118"/>
                  </a:lnTo>
                  <a:lnTo>
                    <a:pt x="17796" y="178"/>
                  </a:lnTo>
                  <a:lnTo>
                    <a:pt x="17796" y="178"/>
                  </a:lnTo>
                </a:path>
                <a:path w="21600" h="21600">
                  <a:moveTo>
                    <a:pt x="18822" y="834"/>
                  </a:moveTo>
                  <a:lnTo>
                    <a:pt x="14412" y="834"/>
                  </a:lnTo>
                  <a:lnTo>
                    <a:pt x="14365" y="656"/>
                  </a:lnTo>
                  <a:lnTo>
                    <a:pt x="14336" y="633"/>
                  </a:lnTo>
                  <a:lnTo>
                    <a:pt x="14359" y="594"/>
                  </a:lnTo>
                  <a:lnTo>
                    <a:pt x="14397" y="475"/>
                  </a:lnTo>
                  <a:lnTo>
                    <a:pt x="14453" y="475"/>
                  </a:lnTo>
                  <a:lnTo>
                    <a:pt x="14525" y="417"/>
                  </a:lnTo>
                  <a:lnTo>
                    <a:pt x="14678" y="238"/>
                  </a:lnTo>
                  <a:lnTo>
                    <a:pt x="14785" y="178"/>
                  </a:lnTo>
                  <a:lnTo>
                    <a:pt x="14844" y="238"/>
                  </a:lnTo>
                  <a:lnTo>
                    <a:pt x="17854" y="238"/>
                  </a:lnTo>
                  <a:lnTo>
                    <a:pt x="17911" y="296"/>
                  </a:lnTo>
                  <a:lnTo>
                    <a:pt x="17982" y="357"/>
                  </a:lnTo>
                  <a:lnTo>
                    <a:pt x="18009" y="475"/>
                  </a:lnTo>
                  <a:lnTo>
                    <a:pt x="18038" y="536"/>
                  </a:lnTo>
                  <a:lnTo>
                    <a:pt x="18092" y="536"/>
                  </a:lnTo>
                  <a:lnTo>
                    <a:pt x="18335" y="656"/>
                  </a:lnTo>
                  <a:lnTo>
                    <a:pt x="18459" y="656"/>
                  </a:lnTo>
                  <a:lnTo>
                    <a:pt x="18822" y="834"/>
                  </a:lnTo>
                  <a:lnTo>
                    <a:pt x="18822" y="834"/>
                  </a:lnTo>
                </a:path>
                <a:path w="21600" h="21600">
                  <a:moveTo>
                    <a:pt x="7415" y="773"/>
                  </a:moveTo>
                  <a:lnTo>
                    <a:pt x="5119" y="773"/>
                  </a:lnTo>
                  <a:lnTo>
                    <a:pt x="5169" y="656"/>
                  </a:lnTo>
                  <a:lnTo>
                    <a:pt x="5303" y="594"/>
                  </a:lnTo>
                  <a:lnTo>
                    <a:pt x="5739" y="475"/>
                  </a:lnTo>
                  <a:lnTo>
                    <a:pt x="5898" y="536"/>
                  </a:lnTo>
                  <a:lnTo>
                    <a:pt x="5993" y="594"/>
                  </a:lnTo>
                  <a:lnTo>
                    <a:pt x="6315" y="594"/>
                  </a:lnTo>
                  <a:lnTo>
                    <a:pt x="6438" y="656"/>
                  </a:lnTo>
                  <a:lnTo>
                    <a:pt x="6546" y="714"/>
                  </a:lnTo>
                  <a:lnTo>
                    <a:pt x="7281" y="714"/>
                  </a:lnTo>
                  <a:lnTo>
                    <a:pt x="7415" y="773"/>
                  </a:lnTo>
                  <a:lnTo>
                    <a:pt x="7415" y="773"/>
                  </a:lnTo>
                </a:path>
                <a:path w="21600" h="21600">
                  <a:moveTo>
                    <a:pt x="3499" y="714"/>
                  </a:moveTo>
                  <a:lnTo>
                    <a:pt x="2622" y="714"/>
                  </a:lnTo>
                  <a:lnTo>
                    <a:pt x="2694" y="656"/>
                  </a:lnTo>
                  <a:lnTo>
                    <a:pt x="2750" y="536"/>
                  </a:lnTo>
                  <a:lnTo>
                    <a:pt x="3265" y="536"/>
                  </a:lnTo>
                  <a:lnTo>
                    <a:pt x="3423" y="656"/>
                  </a:lnTo>
                  <a:lnTo>
                    <a:pt x="3499" y="714"/>
                  </a:lnTo>
                  <a:lnTo>
                    <a:pt x="3499" y="714"/>
                  </a:lnTo>
                </a:path>
                <a:path w="21600" h="21600">
                  <a:moveTo>
                    <a:pt x="8237" y="894"/>
                  </a:moveTo>
                  <a:lnTo>
                    <a:pt x="4825" y="894"/>
                  </a:lnTo>
                  <a:lnTo>
                    <a:pt x="4843" y="834"/>
                  </a:lnTo>
                  <a:lnTo>
                    <a:pt x="4943" y="536"/>
                  </a:lnTo>
                  <a:lnTo>
                    <a:pt x="5016" y="536"/>
                  </a:lnTo>
                  <a:lnTo>
                    <a:pt x="5119" y="773"/>
                  </a:lnTo>
                  <a:lnTo>
                    <a:pt x="7415" y="773"/>
                  </a:lnTo>
                  <a:lnTo>
                    <a:pt x="7535" y="834"/>
                  </a:lnTo>
                  <a:lnTo>
                    <a:pt x="8249" y="834"/>
                  </a:lnTo>
                  <a:lnTo>
                    <a:pt x="8237" y="894"/>
                  </a:lnTo>
                  <a:lnTo>
                    <a:pt x="8237" y="894"/>
                  </a:lnTo>
                </a:path>
                <a:path w="21600" h="21600">
                  <a:moveTo>
                    <a:pt x="6315" y="594"/>
                  </a:moveTo>
                  <a:lnTo>
                    <a:pt x="5993" y="594"/>
                  </a:lnTo>
                  <a:lnTo>
                    <a:pt x="6084" y="536"/>
                  </a:lnTo>
                  <a:lnTo>
                    <a:pt x="6192" y="536"/>
                  </a:lnTo>
                  <a:lnTo>
                    <a:pt x="6315" y="594"/>
                  </a:lnTo>
                  <a:lnTo>
                    <a:pt x="6315" y="594"/>
                  </a:lnTo>
                </a:path>
                <a:path w="21600" h="21600">
                  <a:moveTo>
                    <a:pt x="10004" y="656"/>
                  </a:moveTo>
                  <a:lnTo>
                    <a:pt x="9515" y="656"/>
                  </a:lnTo>
                  <a:lnTo>
                    <a:pt x="9601" y="594"/>
                  </a:lnTo>
                  <a:lnTo>
                    <a:pt x="9747" y="536"/>
                  </a:lnTo>
                  <a:lnTo>
                    <a:pt x="9878" y="536"/>
                  </a:lnTo>
                  <a:lnTo>
                    <a:pt x="9916" y="594"/>
                  </a:lnTo>
                  <a:lnTo>
                    <a:pt x="10004" y="594"/>
                  </a:lnTo>
                  <a:lnTo>
                    <a:pt x="10004" y="656"/>
                  </a:lnTo>
                  <a:lnTo>
                    <a:pt x="10004" y="656"/>
                  </a:lnTo>
                </a:path>
                <a:path w="21600" h="21600">
                  <a:moveTo>
                    <a:pt x="11270" y="773"/>
                  </a:moveTo>
                  <a:lnTo>
                    <a:pt x="9318" y="773"/>
                  </a:lnTo>
                  <a:lnTo>
                    <a:pt x="9442" y="656"/>
                  </a:lnTo>
                  <a:lnTo>
                    <a:pt x="10019" y="656"/>
                  </a:lnTo>
                  <a:lnTo>
                    <a:pt x="10079" y="536"/>
                  </a:lnTo>
                  <a:lnTo>
                    <a:pt x="10292" y="536"/>
                  </a:lnTo>
                  <a:lnTo>
                    <a:pt x="10358" y="594"/>
                  </a:lnTo>
                  <a:lnTo>
                    <a:pt x="10429" y="594"/>
                  </a:lnTo>
                  <a:lnTo>
                    <a:pt x="10442" y="623"/>
                  </a:lnTo>
                  <a:lnTo>
                    <a:pt x="10433" y="656"/>
                  </a:lnTo>
                  <a:lnTo>
                    <a:pt x="10446" y="714"/>
                  </a:lnTo>
                  <a:lnTo>
                    <a:pt x="11145" y="714"/>
                  </a:lnTo>
                  <a:lnTo>
                    <a:pt x="11270" y="773"/>
                  </a:lnTo>
                  <a:lnTo>
                    <a:pt x="11270" y="773"/>
                  </a:lnTo>
                </a:path>
                <a:path w="21600" h="21600">
                  <a:moveTo>
                    <a:pt x="11145" y="714"/>
                  </a:moveTo>
                  <a:lnTo>
                    <a:pt x="10446" y="714"/>
                  </a:lnTo>
                  <a:lnTo>
                    <a:pt x="10458" y="656"/>
                  </a:lnTo>
                  <a:lnTo>
                    <a:pt x="10442" y="623"/>
                  </a:lnTo>
                  <a:lnTo>
                    <a:pt x="10450" y="594"/>
                  </a:lnTo>
                  <a:lnTo>
                    <a:pt x="10497" y="594"/>
                  </a:lnTo>
                  <a:lnTo>
                    <a:pt x="10546" y="536"/>
                  </a:lnTo>
                  <a:lnTo>
                    <a:pt x="10811" y="536"/>
                  </a:lnTo>
                  <a:lnTo>
                    <a:pt x="10869" y="594"/>
                  </a:lnTo>
                  <a:lnTo>
                    <a:pt x="10981" y="656"/>
                  </a:lnTo>
                  <a:lnTo>
                    <a:pt x="11020" y="656"/>
                  </a:lnTo>
                  <a:lnTo>
                    <a:pt x="11145" y="714"/>
                  </a:lnTo>
                  <a:lnTo>
                    <a:pt x="11145" y="714"/>
                  </a:lnTo>
                </a:path>
                <a:path w="21600" h="21600">
                  <a:moveTo>
                    <a:pt x="8249" y="834"/>
                  </a:moveTo>
                  <a:lnTo>
                    <a:pt x="7720" y="834"/>
                  </a:lnTo>
                  <a:lnTo>
                    <a:pt x="7823" y="773"/>
                  </a:lnTo>
                  <a:lnTo>
                    <a:pt x="8083" y="594"/>
                  </a:lnTo>
                  <a:lnTo>
                    <a:pt x="8199" y="656"/>
                  </a:lnTo>
                  <a:lnTo>
                    <a:pt x="8253" y="820"/>
                  </a:lnTo>
                  <a:lnTo>
                    <a:pt x="8249" y="834"/>
                  </a:lnTo>
                  <a:lnTo>
                    <a:pt x="8249" y="834"/>
                  </a:lnTo>
                </a:path>
                <a:path w="21600" h="21600">
                  <a:moveTo>
                    <a:pt x="14377" y="773"/>
                  </a:moveTo>
                  <a:lnTo>
                    <a:pt x="13957" y="773"/>
                  </a:lnTo>
                  <a:lnTo>
                    <a:pt x="14063" y="714"/>
                  </a:lnTo>
                  <a:lnTo>
                    <a:pt x="14286" y="594"/>
                  </a:lnTo>
                  <a:lnTo>
                    <a:pt x="14336" y="633"/>
                  </a:lnTo>
                  <a:lnTo>
                    <a:pt x="14321" y="656"/>
                  </a:lnTo>
                  <a:lnTo>
                    <a:pt x="14340" y="714"/>
                  </a:lnTo>
                  <a:lnTo>
                    <a:pt x="14377" y="773"/>
                  </a:lnTo>
                  <a:lnTo>
                    <a:pt x="14377" y="773"/>
                  </a:lnTo>
                </a:path>
                <a:path w="21600" h="21600">
                  <a:moveTo>
                    <a:pt x="10446" y="714"/>
                  </a:moveTo>
                  <a:lnTo>
                    <a:pt x="10433" y="656"/>
                  </a:lnTo>
                  <a:lnTo>
                    <a:pt x="10442" y="623"/>
                  </a:lnTo>
                  <a:lnTo>
                    <a:pt x="10458" y="656"/>
                  </a:lnTo>
                  <a:lnTo>
                    <a:pt x="10446" y="714"/>
                  </a:lnTo>
                  <a:lnTo>
                    <a:pt x="10446" y="714"/>
                  </a:lnTo>
                </a:path>
                <a:path w="21600" h="21600">
                  <a:moveTo>
                    <a:pt x="14412" y="834"/>
                  </a:moveTo>
                  <a:lnTo>
                    <a:pt x="14340" y="714"/>
                  </a:lnTo>
                  <a:lnTo>
                    <a:pt x="14321" y="656"/>
                  </a:lnTo>
                  <a:lnTo>
                    <a:pt x="14336" y="633"/>
                  </a:lnTo>
                  <a:lnTo>
                    <a:pt x="14365" y="656"/>
                  </a:lnTo>
                  <a:lnTo>
                    <a:pt x="14412" y="834"/>
                  </a:lnTo>
                  <a:lnTo>
                    <a:pt x="14412" y="834"/>
                  </a:lnTo>
                </a:path>
                <a:path w="21600" h="21600">
                  <a:moveTo>
                    <a:pt x="11688" y="1132"/>
                  </a:moveTo>
                  <a:lnTo>
                    <a:pt x="1357" y="1132"/>
                  </a:lnTo>
                  <a:lnTo>
                    <a:pt x="1353" y="952"/>
                  </a:lnTo>
                  <a:lnTo>
                    <a:pt x="1394" y="773"/>
                  </a:lnTo>
                  <a:lnTo>
                    <a:pt x="1488" y="714"/>
                  </a:lnTo>
                  <a:lnTo>
                    <a:pt x="1583" y="656"/>
                  </a:lnTo>
                  <a:lnTo>
                    <a:pt x="1682" y="656"/>
                  </a:lnTo>
                  <a:lnTo>
                    <a:pt x="1785" y="773"/>
                  </a:lnTo>
                  <a:lnTo>
                    <a:pt x="1948" y="773"/>
                  </a:lnTo>
                  <a:lnTo>
                    <a:pt x="1949" y="894"/>
                  </a:lnTo>
                  <a:lnTo>
                    <a:pt x="1999" y="1012"/>
                  </a:lnTo>
                  <a:lnTo>
                    <a:pt x="2232" y="1012"/>
                  </a:lnTo>
                  <a:lnTo>
                    <a:pt x="2231" y="1073"/>
                  </a:lnTo>
                  <a:lnTo>
                    <a:pt x="11661" y="1073"/>
                  </a:lnTo>
                  <a:lnTo>
                    <a:pt x="11688" y="1132"/>
                  </a:lnTo>
                  <a:lnTo>
                    <a:pt x="11688" y="1132"/>
                  </a:lnTo>
                </a:path>
                <a:path w="21600" h="21600">
                  <a:moveTo>
                    <a:pt x="4316" y="714"/>
                  </a:moveTo>
                  <a:lnTo>
                    <a:pt x="3640" y="714"/>
                  </a:lnTo>
                  <a:lnTo>
                    <a:pt x="3734" y="656"/>
                  </a:lnTo>
                  <a:lnTo>
                    <a:pt x="4245" y="656"/>
                  </a:lnTo>
                  <a:lnTo>
                    <a:pt x="4316" y="714"/>
                  </a:lnTo>
                  <a:lnTo>
                    <a:pt x="4316" y="714"/>
                  </a:lnTo>
                </a:path>
                <a:path w="21600" h="21600">
                  <a:moveTo>
                    <a:pt x="11661" y="1073"/>
                  </a:moveTo>
                  <a:lnTo>
                    <a:pt x="2231" y="1073"/>
                  </a:lnTo>
                  <a:lnTo>
                    <a:pt x="2440" y="714"/>
                  </a:lnTo>
                  <a:lnTo>
                    <a:pt x="4332" y="714"/>
                  </a:lnTo>
                  <a:lnTo>
                    <a:pt x="4358" y="656"/>
                  </a:lnTo>
                  <a:lnTo>
                    <a:pt x="4740" y="656"/>
                  </a:lnTo>
                  <a:lnTo>
                    <a:pt x="4812" y="773"/>
                  </a:lnTo>
                  <a:lnTo>
                    <a:pt x="4839" y="773"/>
                  </a:lnTo>
                  <a:lnTo>
                    <a:pt x="4825" y="894"/>
                  </a:lnTo>
                  <a:lnTo>
                    <a:pt x="8237" y="894"/>
                  </a:lnTo>
                  <a:lnTo>
                    <a:pt x="8253" y="952"/>
                  </a:lnTo>
                  <a:lnTo>
                    <a:pt x="11566" y="952"/>
                  </a:lnTo>
                  <a:lnTo>
                    <a:pt x="11661" y="1073"/>
                  </a:lnTo>
                  <a:lnTo>
                    <a:pt x="11661" y="1073"/>
                  </a:lnTo>
                </a:path>
                <a:path w="21600" h="21600">
                  <a:moveTo>
                    <a:pt x="7281" y="714"/>
                  </a:moveTo>
                  <a:lnTo>
                    <a:pt x="6639" y="714"/>
                  </a:lnTo>
                  <a:lnTo>
                    <a:pt x="6711" y="656"/>
                  </a:lnTo>
                  <a:lnTo>
                    <a:pt x="7146" y="656"/>
                  </a:lnTo>
                  <a:lnTo>
                    <a:pt x="7281" y="714"/>
                  </a:lnTo>
                  <a:lnTo>
                    <a:pt x="7281" y="714"/>
                  </a:lnTo>
                </a:path>
                <a:path w="21600" h="21600">
                  <a:moveTo>
                    <a:pt x="1948" y="773"/>
                  </a:moveTo>
                  <a:lnTo>
                    <a:pt x="1785" y="773"/>
                  </a:lnTo>
                  <a:lnTo>
                    <a:pt x="1933" y="714"/>
                  </a:lnTo>
                  <a:lnTo>
                    <a:pt x="1970" y="746"/>
                  </a:lnTo>
                  <a:lnTo>
                    <a:pt x="1948" y="773"/>
                  </a:lnTo>
                  <a:lnTo>
                    <a:pt x="1948" y="773"/>
                  </a:lnTo>
                </a:path>
                <a:path w="21600" h="21600">
                  <a:moveTo>
                    <a:pt x="2232" y="1012"/>
                  </a:moveTo>
                  <a:lnTo>
                    <a:pt x="1999" y="1012"/>
                  </a:lnTo>
                  <a:lnTo>
                    <a:pt x="2004" y="773"/>
                  </a:lnTo>
                  <a:lnTo>
                    <a:pt x="1970" y="746"/>
                  </a:lnTo>
                  <a:lnTo>
                    <a:pt x="1992" y="714"/>
                  </a:lnTo>
                  <a:lnTo>
                    <a:pt x="2265" y="714"/>
                  </a:lnTo>
                  <a:lnTo>
                    <a:pt x="2236" y="834"/>
                  </a:lnTo>
                  <a:lnTo>
                    <a:pt x="2232" y="1012"/>
                  </a:lnTo>
                  <a:lnTo>
                    <a:pt x="2232" y="1012"/>
                  </a:lnTo>
                </a:path>
                <a:path w="21600" h="21600">
                  <a:moveTo>
                    <a:pt x="2231" y="1073"/>
                  </a:moveTo>
                  <a:lnTo>
                    <a:pt x="2236" y="834"/>
                  </a:lnTo>
                  <a:lnTo>
                    <a:pt x="2265" y="714"/>
                  </a:lnTo>
                  <a:lnTo>
                    <a:pt x="2440" y="714"/>
                  </a:lnTo>
                  <a:lnTo>
                    <a:pt x="2231" y="1073"/>
                  </a:lnTo>
                  <a:lnTo>
                    <a:pt x="2231" y="1073"/>
                  </a:lnTo>
                </a:path>
                <a:path w="21600" h="21600">
                  <a:moveTo>
                    <a:pt x="11566" y="952"/>
                  </a:moveTo>
                  <a:lnTo>
                    <a:pt x="8296" y="952"/>
                  </a:lnTo>
                  <a:lnTo>
                    <a:pt x="8253" y="820"/>
                  </a:lnTo>
                  <a:lnTo>
                    <a:pt x="8268" y="714"/>
                  </a:lnTo>
                  <a:lnTo>
                    <a:pt x="8589" y="714"/>
                  </a:lnTo>
                  <a:lnTo>
                    <a:pt x="8650" y="834"/>
                  </a:lnTo>
                  <a:lnTo>
                    <a:pt x="11392" y="834"/>
                  </a:lnTo>
                  <a:lnTo>
                    <a:pt x="11517" y="894"/>
                  </a:lnTo>
                  <a:lnTo>
                    <a:pt x="11566" y="952"/>
                  </a:lnTo>
                  <a:lnTo>
                    <a:pt x="11566" y="952"/>
                  </a:lnTo>
                </a:path>
                <a:path w="21600" h="21600">
                  <a:moveTo>
                    <a:pt x="11392" y="834"/>
                  </a:moveTo>
                  <a:lnTo>
                    <a:pt x="8675" y="834"/>
                  </a:lnTo>
                  <a:lnTo>
                    <a:pt x="8693" y="773"/>
                  </a:lnTo>
                  <a:lnTo>
                    <a:pt x="8716" y="714"/>
                  </a:lnTo>
                  <a:lnTo>
                    <a:pt x="8997" y="714"/>
                  </a:lnTo>
                  <a:lnTo>
                    <a:pt x="9120" y="773"/>
                  </a:lnTo>
                  <a:lnTo>
                    <a:pt x="11270" y="773"/>
                  </a:lnTo>
                  <a:lnTo>
                    <a:pt x="11392" y="834"/>
                  </a:lnTo>
                  <a:lnTo>
                    <a:pt x="11392" y="834"/>
                  </a:lnTo>
                </a:path>
                <a:path w="21600" h="21600">
                  <a:moveTo>
                    <a:pt x="13162" y="10203"/>
                  </a:moveTo>
                  <a:lnTo>
                    <a:pt x="13046" y="9904"/>
                  </a:lnTo>
                  <a:lnTo>
                    <a:pt x="12938" y="9665"/>
                  </a:lnTo>
                  <a:lnTo>
                    <a:pt x="12832" y="9544"/>
                  </a:lnTo>
                  <a:lnTo>
                    <a:pt x="12729" y="9365"/>
                  </a:lnTo>
                  <a:lnTo>
                    <a:pt x="12645" y="9187"/>
                  </a:lnTo>
                  <a:lnTo>
                    <a:pt x="12585" y="8949"/>
                  </a:lnTo>
                  <a:lnTo>
                    <a:pt x="12507" y="8949"/>
                  </a:lnTo>
                  <a:lnTo>
                    <a:pt x="12334" y="8829"/>
                  </a:lnTo>
                  <a:lnTo>
                    <a:pt x="12331" y="8591"/>
                  </a:lnTo>
                  <a:lnTo>
                    <a:pt x="12322" y="8472"/>
                  </a:lnTo>
                  <a:lnTo>
                    <a:pt x="12278" y="8352"/>
                  </a:lnTo>
                  <a:lnTo>
                    <a:pt x="12322" y="8293"/>
                  </a:lnTo>
                  <a:lnTo>
                    <a:pt x="12435" y="8233"/>
                  </a:lnTo>
                  <a:lnTo>
                    <a:pt x="12156" y="8055"/>
                  </a:lnTo>
                  <a:lnTo>
                    <a:pt x="12015" y="7815"/>
                  </a:lnTo>
                  <a:lnTo>
                    <a:pt x="12015" y="7398"/>
                  </a:lnTo>
                  <a:lnTo>
                    <a:pt x="12000" y="7398"/>
                  </a:lnTo>
                  <a:lnTo>
                    <a:pt x="11987" y="7338"/>
                  </a:lnTo>
                  <a:lnTo>
                    <a:pt x="11970" y="7277"/>
                  </a:lnTo>
                  <a:lnTo>
                    <a:pt x="11909" y="7219"/>
                  </a:lnTo>
                  <a:lnTo>
                    <a:pt x="11793" y="7098"/>
                  </a:lnTo>
                  <a:lnTo>
                    <a:pt x="11848" y="6742"/>
                  </a:lnTo>
                  <a:lnTo>
                    <a:pt x="11881" y="6563"/>
                  </a:lnTo>
                  <a:lnTo>
                    <a:pt x="11895" y="6443"/>
                  </a:lnTo>
                  <a:lnTo>
                    <a:pt x="11912" y="6324"/>
                  </a:lnTo>
                  <a:lnTo>
                    <a:pt x="11849" y="6205"/>
                  </a:lnTo>
                  <a:lnTo>
                    <a:pt x="11705" y="6026"/>
                  </a:lnTo>
                  <a:lnTo>
                    <a:pt x="11883" y="5668"/>
                  </a:lnTo>
                  <a:lnTo>
                    <a:pt x="11973" y="5429"/>
                  </a:lnTo>
                  <a:lnTo>
                    <a:pt x="11984" y="4950"/>
                  </a:lnTo>
                  <a:lnTo>
                    <a:pt x="12034" y="4772"/>
                  </a:lnTo>
                  <a:lnTo>
                    <a:pt x="12133" y="4534"/>
                  </a:lnTo>
                  <a:lnTo>
                    <a:pt x="12142" y="4473"/>
                  </a:lnTo>
                  <a:lnTo>
                    <a:pt x="12157" y="4353"/>
                  </a:lnTo>
                  <a:lnTo>
                    <a:pt x="12143" y="4175"/>
                  </a:lnTo>
                  <a:lnTo>
                    <a:pt x="12103" y="3876"/>
                  </a:lnTo>
                  <a:lnTo>
                    <a:pt x="12277" y="3876"/>
                  </a:lnTo>
                  <a:lnTo>
                    <a:pt x="12376" y="3818"/>
                  </a:lnTo>
                  <a:lnTo>
                    <a:pt x="12432" y="3579"/>
                  </a:lnTo>
                  <a:lnTo>
                    <a:pt x="12460" y="3399"/>
                  </a:lnTo>
                  <a:lnTo>
                    <a:pt x="12489" y="3161"/>
                  </a:lnTo>
                  <a:lnTo>
                    <a:pt x="12626" y="3161"/>
                  </a:lnTo>
                  <a:lnTo>
                    <a:pt x="12714" y="3041"/>
                  </a:lnTo>
                  <a:lnTo>
                    <a:pt x="12752" y="2921"/>
                  </a:lnTo>
                  <a:lnTo>
                    <a:pt x="12792" y="2804"/>
                  </a:lnTo>
                  <a:lnTo>
                    <a:pt x="12843" y="2743"/>
                  </a:lnTo>
                  <a:lnTo>
                    <a:pt x="12911" y="2685"/>
                  </a:lnTo>
                  <a:lnTo>
                    <a:pt x="12928" y="2506"/>
                  </a:lnTo>
                  <a:lnTo>
                    <a:pt x="12974" y="2386"/>
                  </a:lnTo>
                  <a:lnTo>
                    <a:pt x="13053" y="2266"/>
                  </a:lnTo>
                  <a:lnTo>
                    <a:pt x="13132" y="2088"/>
                  </a:lnTo>
                  <a:lnTo>
                    <a:pt x="13190" y="1968"/>
                  </a:lnTo>
                  <a:lnTo>
                    <a:pt x="13233" y="1849"/>
                  </a:lnTo>
                  <a:lnTo>
                    <a:pt x="13289" y="1670"/>
                  </a:lnTo>
                  <a:lnTo>
                    <a:pt x="13355" y="1489"/>
                  </a:lnTo>
                  <a:lnTo>
                    <a:pt x="13428" y="1311"/>
                  </a:lnTo>
                  <a:lnTo>
                    <a:pt x="13507" y="1073"/>
                  </a:lnTo>
                  <a:lnTo>
                    <a:pt x="13650" y="894"/>
                  </a:lnTo>
                  <a:lnTo>
                    <a:pt x="13857" y="714"/>
                  </a:lnTo>
                  <a:lnTo>
                    <a:pt x="13957" y="773"/>
                  </a:lnTo>
                  <a:lnTo>
                    <a:pt x="14377" y="773"/>
                  </a:lnTo>
                  <a:lnTo>
                    <a:pt x="14412" y="834"/>
                  </a:lnTo>
                  <a:lnTo>
                    <a:pt x="18822" y="834"/>
                  </a:lnTo>
                  <a:lnTo>
                    <a:pt x="19065" y="952"/>
                  </a:lnTo>
                  <a:lnTo>
                    <a:pt x="19125" y="1012"/>
                  </a:lnTo>
                  <a:lnTo>
                    <a:pt x="19121" y="1132"/>
                  </a:lnTo>
                  <a:lnTo>
                    <a:pt x="19583" y="1132"/>
                  </a:lnTo>
                  <a:lnTo>
                    <a:pt x="19581" y="1311"/>
                  </a:lnTo>
                  <a:lnTo>
                    <a:pt x="19623" y="1430"/>
                  </a:lnTo>
                  <a:lnTo>
                    <a:pt x="19807" y="1430"/>
                  </a:lnTo>
                  <a:lnTo>
                    <a:pt x="19814" y="1489"/>
                  </a:lnTo>
                  <a:lnTo>
                    <a:pt x="19750" y="1849"/>
                  </a:lnTo>
                  <a:lnTo>
                    <a:pt x="20108" y="1849"/>
                  </a:lnTo>
                  <a:lnTo>
                    <a:pt x="20121" y="1968"/>
                  </a:lnTo>
                  <a:lnTo>
                    <a:pt x="20139" y="2088"/>
                  </a:lnTo>
                  <a:lnTo>
                    <a:pt x="20591" y="2088"/>
                  </a:lnTo>
                  <a:lnTo>
                    <a:pt x="20600" y="2148"/>
                  </a:lnTo>
                  <a:lnTo>
                    <a:pt x="20657" y="2386"/>
                  </a:lnTo>
                  <a:lnTo>
                    <a:pt x="20707" y="2565"/>
                  </a:lnTo>
                  <a:lnTo>
                    <a:pt x="20760" y="2743"/>
                  </a:lnTo>
                  <a:lnTo>
                    <a:pt x="20804" y="2863"/>
                  </a:lnTo>
                  <a:lnTo>
                    <a:pt x="15706" y="2863"/>
                  </a:lnTo>
                  <a:lnTo>
                    <a:pt x="15734" y="2921"/>
                  </a:lnTo>
                  <a:lnTo>
                    <a:pt x="15765" y="3041"/>
                  </a:lnTo>
                  <a:lnTo>
                    <a:pt x="15030" y="3041"/>
                  </a:lnTo>
                  <a:lnTo>
                    <a:pt x="15004" y="3168"/>
                  </a:lnTo>
                  <a:lnTo>
                    <a:pt x="14984" y="3281"/>
                  </a:lnTo>
                  <a:lnTo>
                    <a:pt x="14939" y="3399"/>
                  </a:lnTo>
                  <a:lnTo>
                    <a:pt x="14873" y="3459"/>
                  </a:lnTo>
                  <a:lnTo>
                    <a:pt x="14809" y="3520"/>
                  </a:lnTo>
                  <a:lnTo>
                    <a:pt x="14512" y="3520"/>
                  </a:lnTo>
                  <a:lnTo>
                    <a:pt x="14547" y="3637"/>
                  </a:lnTo>
                  <a:lnTo>
                    <a:pt x="14563" y="3637"/>
                  </a:lnTo>
                  <a:lnTo>
                    <a:pt x="14588" y="3699"/>
                  </a:lnTo>
                  <a:lnTo>
                    <a:pt x="14610" y="3818"/>
                  </a:lnTo>
                  <a:lnTo>
                    <a:pt x="14556" y="3997"/>
                  </a:lnTo>
                  <a:lnTo>
                    <a:pt x="14525" y="4175"/>
                  </a:lnTo>
                  <a:lnTo>
                    <a:pt x="14492" y="4353"/>
                  </a:lnTo>
                  <a:lnTo>
                    <a:pt x="14268" y="4652"/>
                  </a:lnTo>
                  <a:lnTo>
                    <a:pt x="14133" y="4833"/>
                  </a:lnTo>
                  <a:lnTo>
                    <a:pt x="14033" y="4950"/>
                  </a:lnTo>
                  <a:lnTo>
                    <a:pt x="14002" y="5131"/>
                  </a:lnTo>
                  <a:lnTo>
                    <a:pt x="13982" y="5370"/>
                  </a:lnTo>
                  <a:lnTo>
                    <a:pt x="13883" y="5608"/>
                  </a:lnTo>
                  <a:lnTo>
                    <a:pt x="13827" y="5787"/>
                  </a:lnTo>
                  <a:lnTo>
                    <a:pt x="13810" y="5847"/>
                  </a:lnTo>
                  <a:lnTo>
                    <a:pt x="13790" y="6026"/>
                  </a:lnTo>
                  <a:lnTo>
                    <a:pt x="13790" y="6205"/>
                  </a:lnTo>
                  <a:lnTo>
                    <a:pt x="13804" y="6263"/>
                  </a:lnTo>
                  <a:lnTo>
                    <a:pt x="13871" y="6384"/>
                  </a:lnTo>
                  <a:lnTo>
                    <a:pt x="13886" y="6503"/>
                  </a:lnTo>
                  <a:lnTo>
                    <a:pt x="13882" y="6563"/>
                  </a:lnTo>
                  <a:lnTo>
                    <a:pt x="14008" y="6742"/>
                  </a:lnTo>
                  <a:lnTo>
                    <a:pt x="13930" y="6742"/>
                  </a:lnTo>
                  <a:lnTo>
                    <a:pt x="13834" y="6861"/>
                  </a:lnTo>
                  <a:lnTo>
                    <a:pt x="13844" y="6980"/>
                  </a:lnTo>
                  <a:lnTo>
                    <a:pt x="14188" y="6980"/>
                  </a:lnTo>
                  <a:lnTo>
                    <a:pt x="14183" y="7159"/>
                  </a:lnTo>
                  <a:lnTo>
                    <a:pt x="14268" y="7219"/>
                  </a:lnTo>
                  <a:lnTo>
                    <a:pt x="14321" y="7277"/>
                  </a:lnTo>
                  <a:lnTo>
                    <a:pt x="14340" y="7338"/>
                  </a:lnTo>
                  <a:lnTo>
                    <a:pt x="14362" y="7398"/>
                  </a:lnTo>
                  <a:lnTo>
                    <a:pt x="14421" y="7457"/>
                  </a:lnTo>
                  <a:lnTo>
                    <a:pt x="14512" y="7517"/>
                  </a:lnTo>
                  <a:lnTo>
                    <a:pt x="14572" y="7695"/>
                  </a:lnTo>
                  <a:lnTo>
                    <a:pt x="14608" y="7815"/>
                  </a:lnTo>
                  <a:lnTo>
                    <a:pt x="14621" y="7815"/>
                  </a:lnTo>
                  <a:lnTo>
                    <a:pt x="14635" y="7875"/>
                  </a:lnTo>
                  <a:lnTo>
                    <a:pt x="14615" y="7935"/>
                  </a:lnTo>
                  <a:lnTo>
                    <a:pt x="14559" y="7993"/>
                  </a:lnTo>
                  <a:lnTo>
                    <a:pt x="14826" y="7993"/>
                  </a:lnTo>
                  <a:lnTo>
                    <a:pt x="14873" y="8055"/>
                  </a:lnTo>
                  <a:lnTo>
                    <a:pt x="14911" y="8114"/>
                  </a:lnTo>
                  <a:lnTo>
                    <a:pt x="15381" y="8114"/>
                  </a:lnTo>
                  <a:lnTo>
                    <a:pt x="15430" y="8233"/>
                  </a:lnTo>
                  <a:lnTo>
                    <a:pt x="15484" y="8352"/>
                  </a:lnTo>
                  <a:lnTo>
                    <a:pt x="17527" y="8352"/>
                  </a:lnTo>
                  <a:lnTo>
                    <a:pt x="17545" y="8399"/>
                  </a:lnTo>
                  <a:lnTo>
                    <a:pt x="17533" y="8412"/>
                  </a:lnTo>
                  <a:lnTo>
                    <a:pt x="17766" y="8412"/>
                  </a:lnTo>
                  <a:lnTo>
                    <a:pt x="17868" y="8472"/>
                  </a:lnTo>
                  <a:lnTo>
                    <a:pt x="17953" y="8531"/>
                  </a:lnTo>
                  <a:lnTo>
                    <a:pt x="18075" y="8651"/>
                  </a:lnTo>
                  <a:lnTo>
                    <a:pt x="18125" y="8651"/>
                  </a:lnTo>
                  <a:lnTo>
                    <a:pt x="18163" y="8709"/>
                  </a:lnTo>
                  <a:lnTo>
                    <a:pt x="18535" y="8709"/>
                  </a:lnTo>
                  <a:lnTo>
                    <a:pt x="18588" y="8829"/>
                  </a:lnTo>
                  <a:lnTo>
                    <a:pt x="18652" y="8949"/>
                  </a:lnTo>
                  <a:lnTo>
                    <a:pt x="18679" y="9007"/>
                  </a:lnTo>
                  <a:lnTo>
                    <a:pt x="18707" y="9067"/>
                  </a:lnTo>
                  <a:lnTo>
                    <a:pt x="18711" y="9067"/>
                  </a:lnTo>
                  <a:lnTo>
                    <a:pt x="18802" y="9129"/>
                  </a:lnTo>
                  <a:lnTo>
                    <a:pt x="18923" y="9129"/>
                  </a:lnTo>
                  <a:lnTo>
                    <a:pt x="19230" y="9307"/>
                  </a:lnTo>
                  <a:lnTo>
                    <a:pt x="19343" y="9365"/>
                  </a:lnTo>
                  <a:lnTo>
                    <a:pt x="19413" y="9544"/>
                  </a:lnTo>
                  <a:lnTo>
                    <a:pt x="19758" y="9544"/>
                  </a:lnTo>
                  <a:lnTo>
                    <a:pt x="19761" y="9725"/>
                  </a:lnTo>
                  <a:lnTo>
                    <a:pt x="19789" y="9844"/>
                  </a:lnTo>
                  <a:lnTo>
                    <a:pt x="19902" y="9844"/>
                  </a:lnTo>
                  <a:lnTo>
                    <a:pt x="19943" y="9904"/>
                  </a:lnTo>
                  <a:lnTo>
                    <a:pt x="13447" y="9904"/>
                  </a:lnTo>
                  <a:lnTo>
                    <a:pt x="13372" y="10023"/>
                  </a:lnTo>
                  <a:lnTo>
                    <a:pt x="13265" y="10023"/>
                  </a:lnTo>
                  <a:lnTo>
                    <a:pt x="13162" y="10203"/>
                  </a:lnTo>
                  <a:lnTo>
                    <a:pt x="13162" y="10203"/>
                  </a:lnTo>
                </a:path>
                <a:path w="21600" h="21600">
                  <a:moveTo>
                    <a:pt x="1999" y="1012"/>
                  </a:moveTo>
                  <a:lnTo>
                    <a:pt x="1949" y="894"/>
                  </a:lnTo>
                  <a:lnTo>
                    <a:pt x="1948" y="773"/>
                  </a:lnTo>
                  <a:lnTo>
                    <a:pt x="1970" y="746"/>
                  </a:lnTo>
                  <a:lnTo>
                    <a:pt x="2004" y="773"/>
                  </a:lnTo>
                  <a:lnTo>
                    <a:pt x="1999" y="1012"/>
                  </a:lnTo>
                  <a:lnTo>
                    <a:pt x="1999" y="1012"/>
                  </a:lnTo>
                </a:path>
                <a:path w="21600" h="21600">
                  <a:moveTo>
                    <a:pt x="8296" y="952"/>
                  </a:moveTo>
                  <a:lnTo>
                    <a:pt x="8253" y="952"/>
                  </a:lnTo>
                  <a:lnTo>
                    <a:pt x="8237" y="894"/>
                  </a:lnTo>
                  <a:lnTo>
                    <a:pt x="8249" y="834"/>
                  </a:lnTo>
                  <a:lnTo>
                    <a:pt x="8253" y="820"/>
                  </a:lnTo>
                  <a:lnTo>
                    <a:pt x="8296" y="952"/>
                  </a:lnTo>
                  <a:lnTo>
                    <a:pt x="8296" y="952"/>
                  </a:lnTo>
                </a:path>
                <a:path w="21600" h="21600">
                  <a:moveTo>
                    <a:pt x="932" y="1252"/>
                  </a:moveTo>
                  <a:lnTo>
                    <a:pt x="401" y="1252"/>
                  </a:lnTo>
                  <a:lnTo>
                    <a:pt x="426" y="1132"/>
                  </a:lnTo>
                  <a:lnTo>
                    <a:pt x="448" y="952"/>
                  </a:lnTo>
                  <a:lnTo>
                    <a:pt x="557" y="894"/>
                  </a:lnTo>
                  <a:lnTo>
                    <a:pt x="751" y="834"/>
                  </a:lnTo>
                  <a:lnTo>
                    <a:pt x="834" y="834"/>
                  </a:lnTo>
                  <a:lnTo>
                    <a:pt x="902" y="894"/>
                  </a:lnTo>
                  <a:lnTo>
                    <a:pt x="1002" y="952"/>
                  </a:lnTo>
                  <a:lnTo>
                    <a:pt x="1002" y="967"/>
                  </a:lnTo>
                  <a:lnTo>
                    <a:pt x="982" y="1012"/>
                  </a:lnTo>
                  <a:lnTo>
                    <a:pt x="932" y="1252"/>
                  </a:lnTo>
                  <a:lnTo>
                    <a:pt x="932" y="1252"/>
                  </a:lnTo>
                </a:path>
                <a:path w="21600" h="21600">
                  <a:moveTo>
                    <a:pt x="977" y="4057"/>
                  </a:moveTo>
                  <a:lnTo>
                    <a:pt x="741" y="3818"/>
                  </a:lnTo>
                  <a:lnTo>
                    <a:pt x="532" y="3699"/>
                  </a:lnTo>
                  <a:lnTo>
                    <a:pt x="355" y="3579"/>
                  </a:lnTo>
                  <a:lnTo>
                    <a:pt x="291" y="3520"/>
                  </a:lnTo>
                  <a:lnTo>
                    <a:pt x="242" y="3399"/>
                  </a:lnTo>
                  <a:lnTo>
                    <a:pt x="209" y="3281"/>
                  </a:lnTo>
                  <a:lnTo>
                    <a:pt x="171" y="3158"/>
                  </a:lnTo>
                  <a:lnTo>
                    <a:pt x="139" y="3041"/>
                  </a:lnTo>
                  <a:lnTo>
                    <a:pt x="78" y="2804"/>
                  </a:lnTo>
                  <a:lnTo>
                    <a:pt x="50" y="2685"/>
                  </a:lnTo>
                  <a:lnTo>
                    <a:pt x="31" y="2565"/>
                  </a:lnTo>
                  <a:lnTo>
                    <a:pt x="9" y="2445"/>
                  </a:lnTo>
                  <a:lnTo>
                    <a:pt x="0" y="2327"/>
                  </a:lnTo>
                  <a:lnTo>
                    <a:pt x="0" y="2266"/>
                  </a:lnTo>
                  <a:lnTo>
                    <a:pt x="100" y="1670"/>
                  </a:lnTo>
                  <a:lnTo>
                    <a:pt x="140" y="1550"/>
                  </a:lnTo>
                  <a:lnTo>
                    <a:pt x="197" y="1430"/>
                  </a:lnTo>
                  <a:lnTo>
                    <a:pt x="266" y="1372"/>
                  </a:lnTo>
                  <a:lnTo>
                    <a:pt x="397" y="1252"/>
                  </a:lnTo>
                  <a:lnTo>
                    <a:pt x="932" y="1252"/>
                  </a:lnTo>
                  <a:lnTo>
                    <a:pt x="996" y="1073"/>
                  </a:lnTo>
                  <a:lnTo>
                    <a:pt x="1002" y="967"/>
                  </a:lnTo>
                  <a:lnTo>
                    <a:pt x="1033" y="894"/>
                  </a:lnTo>
                  <a:lnTo>
                    <a:pt x="1087" y="894"/>
                  </a:lnTo>
                  <a:lnTo>
                    <a:pt x="1141" y="952"/>
                  </a:lnTo>
                  <a:lnTo>
                    <a:pt x="1318" y="952"/>
                  </a:lnTo>
                  <a:lnTo>
                    <a:pt x="1350" y="1012"/>
                  </a:lnTo>
                  <a:lnTo>
                    <a:pt x="1357" y="1132"/>
                  </a:lnTo>
                  <a:lnTo>
                    <a:pt x="11688" y="1132"/>
                  </a:lnTo>
                  <a:lnTo>
                    <a:pt x="11823" y="1430"/>
                  </a:lnTo>
                  <a:lnTo>
                    <a:pt x="11781" y="1849"/>
                  </a:lnTo>
                  <a:lnTo>
                    <a:pt x="11545" y="1849"/>
                  </a:lnTo>
                  <a:lnTo>
                    <a:pt x="11566" y="2027"/>
                  </a:lnTo>
                  <a:lnTo>
                    <a:pt x="11607" y="2088"/>
                  </a:lnTo>
                  <a:lnTo>
                    <a:pt x="11723" y="2088"/>
                  </a:lnTo>
                  <a:lnTo>
                    <a:pt x="11752" y="2205"/>
                  </a:lnTo>
                  <a:lnTo>
                    <a:pt x="11749" y="2445"/>
                  </a:lnTo>
                  <a:lnTo>
                    <a:pt x="11714" y="2685"/>
                  </a:lnTo>
                  <a:lnTo>
                    <a:pt x="11677" y="2804"/>
                  </a:lnTo>
                  <a:lnTo>
                    <a:pt x="2541" y="2804"/>
                  </a:lnTo>
                  <a:lnTo>
                    <a:pt x="2375" y="2863"/>
                  </a:lnTo>
                  <a:lnTo>
                    <a:pt x="2324" y="2921"/>
                  </a:lnTo>
                  <a:lnTo>
                    <a:pt x="2396" y="2983"/>
                  </a:lnTo>
                  <a:lnTo>
                    <a:pt x="2468" y="3102"/>
                  </a:lnTo>
                  <a:lnTo>
                    <a:pt x="2522" y="3161"/>
                  </a:lnTo>
                  <a:lnTo>
                    <a:pt x="2559" y="3220"/>
                  </a:lnTo>
                  <a:lnTo>
                    <a:pt x="2622" y="3459"/>
                  </a:lnTo>
                  <a:lnTo>
                    <a:pt x="2710" y="3579"/>
                  </a:lnTo>
                  <a:lnTo>
                    <a:pt x="2722" y="3579"/>
                  </a:lnTo>
                  <a:lnTo>
                    <a:pt x="2600" y="3699"/>
                  </a:lnTo>
                  <a:lnTo>
                    <a:pt x="2367" y="3699"/>
                  </a:lnTo>
                  <a:lnTo>
                    <a:pt x="2202" y="3757"/>
                  </a:lnTo>
                  <a:lnTo>
                    <a:pt x="1635" y="3757"/>
                  </a:lnTo>
                  <a:lnTo>
                    <a:pt x="1593" y="3876"/>
                  </a:lnTo>
                  <a:lnTo>
                    <a:pt x="1059" y="3876"/>
                  </a:lnTo>
                  <a:lnTo>
                    <a:pt x="977" y="4057"/>
                  </a:lnTo>
                  <a:lnTo>
                    <a:pt x="977" y="4057"/>
                  </a:lnTo>
                </a:path>
                <a:path w="21600" h="21600">
                  <a:moveTo>
                    <a:pt x="932" y="1252"/>
                  </a:moveTo>
                  <a:lnTo>
                    <a:pt x="982" y="1012"/>
                  </a:lnTo>
                  <a:lnTo>
                    <a:pt x="1002" y="967"/>
                  </a:lnTo>
                  <a:lnTo>
                    <a:pt x="996" y="1073"/>
                  </a:lnTo>
                  <a:lnTo>
                    <a:pt x="932" y="1252"/>
                  </a:lnTo>
                  <a:lnTo>
                    <a:pt x="932" y="1252"/>
                  </a:lnTo>
                </a:path>
                <a:path w="21600" h="21600">
                  <a:moveTo>
                    <a:pt x="19583" y="1132"/>
                  </a:moveTo>
                  <a:lnTo>
                    <a:pt x="19121" y="1132"/>
                  </a:lnTo>
                  <a:lnTo>
                    <a:pt x="19162" y="1012"/>
                  </a:lnTo>
                  <a:lnTo>
                    <a:pt x="19213" y="1012"/>
                  </a:lnTo>
                  <a:lnTo>
                    <a:pt x="19322" y="1073"/>
                  </a:lnTo>
                  <a:lnTo>
                    <a:pt x="19585" y="1073"/>
                  </a:lnTo>
                  <a:lnTo>
                    <a:pt x="19583" y="1132"/>
                  </a:lnTo>
                  <a:lnTo>
                    <a:pt x="19583" y="1132"/>
                  </a:lnTo>
                </a:path>
                <a:path w="21600" h="21600">
                  <a:moveTo>
                    <a:pt x="19585" y="1073"/>
                  </a:moveTo>
                  <a:lnTo>
                    <a:pt x="19429" y="1073"/>
                  </a:lnTo>
                  <a:lnTo>
                    <a:pt x="19585" y="1012"/>
                  </a:lnTo>
                  <a:lnTo>
                    <a:pt x="19585" y="1073"/>
                  </a:lnTo>
                  <a:lnTo>
                    <a:pt x="19585" y="1073"/>
                  </a:lnTo>
                </a:path>
                <a:path w="21600" h="21600">
                  <a:moveTo>
                    <a:pt x="19807" y="1430"/>
                  </a:moveTo>
                  <a:lnTo>
                    <a:pt x="19623" y="1430"/>
                  </a:lnTo>
                  <a:lnTo>
                    <a:pt x="19710" y="1372"/>
                  </a:lnTo>
                  <a:lnTo>
                    <a:pt x="19799" y="1372"/>
                  </a:lnTo>
                  <a:lnTo>
                    <a:pt x="19807" y="1430"/>
                  </a:lnTo>
                  <a:lnTo>
                    <a:pt x="19807" y="1430"/>
                  </a:lnTo>
                </a:path>
                <a:path w="21600" h="21600">
                  <a:moveTo>
                    <a:pt x="20108" y="1849"/>
                  </a:moveTo>
                  <a:lnTo>
                    <a:pt x="19750" y="1849"/>
                  </a:lnTo>
                  <a:lnTo>
                    <a:pt x="19798" y="1670"/>
                  </a:lnTo>
                  <a:lnTo>
                    <a:pt x="19845" y="1611"/>
                  </a:lnTo>
                  <a:lnTo>
                    <a:pt x="19892" y="1670"/>
                  </a:lnTo>
                  <a:lnTo>
                    <a:pt x="19939" y="1670"/>
                  </a:lnTo>
                  <a:lnTo>
                    <a:pt x="19983" y="1728"/>
                  </a:lnTo>
                  <a:lnTo>
                    <a:pt x="20030" y="1790"/>
                  </a:lnTo>
                  <a:lnTo>
                    <a:pt x="20077" y="1790"/>
                  </a:lnTo>
                  <a:lnTo>
                    <a:pt x="20108" y="1849"/>
                  </a:lnTo>
                  <a:lnTo>
                    <a:pt x="20108" y="1849"/>
                  </a:lnTo>
                </a:path>
                <a:path w="21600" h="21600">
                  <a:moveTo>
                    <a:pt x="20591" y="2088"/>
                  </a:moveTo>
                  <a:lnTo>
                    <a:pt x="20139" y="2088"/>
                  </a:lnTo>
                  <a:lnTo>
                    <a:pt x="20145" y="2045"/>
                  </a:lnTo>
                  <a:lnTo>
                    <a:pt x="20146" y="1909"/>
                  </a:lnTo>
                  <a:lnTo>
                    <a:pt x="20162" y="1909"/>
                  </a:lnTo>
                  <a:lnTo>
                    <a:pt x="20224" y="1790"/>
                  </a:lnTo>
                  <a:lnTo>
                    <a:pt x="20538" y="1790"/>
                  </a:lnTo>
                  <a:lnTo>
                    <a:pt x="20591" y="2088"/>
                  </a:lnTo>
                  <a:lnTo>
                    <a:pt x="20591" y="2088"/>
                  </a:lnTo>
                </a:path>
                <a:path w="21600" h="21600">
                  <a:moveTo>
                    <a:pt x="11667" y="2088"/>
                  </a:moveTo>
                  <a:lnTo>
                    <a:pt x="11607" y="2088"/>
                  </a:lnTo>
                  <a:lnTo>
                    <a:pt x="11566" y="2027"/>
                  </a:lnTo>
                  <a:lnTo>
                    <a:pt x="11545" y="1849"/>
                  </a:lnTo>
                  <a:lnTo>
                    <a:pt x="11634" y="1909"/>
                  </a:lnTo>
                  <a:lnTo>
                    <a:pt x="11695" y="1968"/>
                  </a:lnTo>
                  <a:lnTo>
                    <a:pt x="11713" y="2045"/>
                  </a:lnTo>
                  <a:lnTo>
                    <a:pt x="11667" y="2088"/>
                  </a:lnTo>
                  <a:lnTo>
                    <a:pt x="11667" y="2088"/>
                  </a:lnTo>
                </a:path>
                <a:path w="21600" h="21600">
                  <a:moveTo>
                    <a:pt x="11713" y="2045"/>
                  </a:moveTo>
                  <a:lnTo>
                    <a:pt x="11695" y="1968"/>
                  </a:lnTo>
                  <a:lnTo>
                    <a:pt x="11634" y="1909"/>
                  </a:lnTo>
                  <a:lnTo>
                    <a:pt x="11545" y="1849"/>
                  </a:lnTo>
                  <a:lnTo>
                    <a:pt x="11781" y="1849"/>
                  </a:lnTo>
                  <a:lnTo>
                    <a:pt x="11730" y="2027"/>
                  </a:lnTo>
                  <a:lnTo>
                    <a:pt x="11713" y="2045"/>
                  </a:lnTo>
                  <a:lnTo>
                    <a:pt x="11713" y="2045"/>
                  </a:lnTo>
                </a:path>
                <a:path w="21600" h="21600">
                  <a:moveTo>
                    <a:pt x="11723" y="2088"/>
                  </a:moveTo>
                  <a:lnTo>
                    <a:pt x="11667" y="2088"/>
                  </a:lnTo>
                  <a:lnTo>
                    <a:pt x="11713" y="2045"/>
                  </a:lnTo>
                  <a:lnTo>
                    <a:pt x="11723" y="2088"/>
                  </a:lnTo>
                  <a:lnTo>
                    <a:pt x="11723" y="2088"/>
                  </a:lnTo>
                </a:path>
                <a:path w="21600" h="21600">
                  <a:moveTo>
                    <a:pt x="2722" y="3579"/>
                  </a:moveTo>
                  <a:lnTo>
                    <a:pt x="2710" y="3579"/>
                  </a:lnTo>
                  <a:lnTo>
                    <a:pt x="2622" y="3459"/>
                  </a:lnTo>
                  <a:lnTo>
                    <a:pt x="2559" y="3220"/>
                  </a:lnTo>
                  <a:lnTo>
                    <a:pt x="2522" y="3161"/>
                  </a:lnTo>
                  <a:lnTo>
                    <a:pt x="2468" y="3102"/>
                  </a:lnTo>
                  <a:lnTo>
                    <a:pt x="2396" y="2983"/>
                  </a:lnTo>
                  <a:lnTo>
                    <a:pt x="2324" y="2921"/>
                  </a:lnTo>
                  <a:lnTo>
                    <a:pt x="2375" y="2863"/>
                  </a:lnTo>
                  <a:lnTo>
                    <a:pt x="2541" y="2804"/>
                  </a:lnTo>
                  <a:lnTo>
                    <a:pt x="2685" y="3041"/>
                  </a:lnTo>
                  <a:lnTo>
                    <a:pt x="2747" y="3220"/>
                  </a:lnTo>
                  <a:lnTo>
                    <a:pt x="2735" y="3399"/>
                  </a:lnTo>
                  <a:lnTo>
                    <a:pt x="2722" y="3579"/>
                  </a:lnTo>
                  <a:lnTo>
                    <a:pt x="2722" y="3579"/>
                  </a:lnTo>
                </a:path>
                <a:path w="21600" h="21600">
                  <a:moveTo>
                    <a:pt x="2935" y="3579"/>
                  </a:moveTo>
                  <a:lnTo>
                    <a:pt x="2722" y="3579"/>
                  </a:lnTo>
                  <a:lnTo>
                    <a:pt x="2735" y="3399"/>
                  </a:lnTo>
                  <a:lnTo>
                    <a:pt x="2747" y="3220"/>
                  </a:lnTo>
                  <a:lnTo>
                    <a:pt x="2685" y="3041"/>
                  </a:lnTo>
                  <a:lnTo>
                    <a:pt x="2541" y="2804"/>
                  </a:lnTo>
                  <a:lnTo>
                    <a:pt x="11677" y="2804"/>
                  </a:lnTo>
                  <a:lnTo>
                    <a:pt x="11639" y="2921"/>
                  </a:lnTo>
                  <a:lnTo>
                    <a:pt x="11566" y="3041"/>
                  </a:lnTo>
                  <a:lnTo>
                    <a:pt x="11429" y="3220"/>
                  </a:lnTo>
                  <a:lnTo>
                    <a:pt x="11354" y="3341"/>
                  </a:lnTo>
                  <a:lnTo>
                    <a:pt x="3026" y="3341"/>
                  </a:lnTo>
                  <a:lnTo>
                    <a:pt x="3004" y="3459"/>
                  </a:lnTo>
                  <a:lnTo>
                    <a:pt x="2935" y="3579"/>
                  </a:lnTo>
                  <a:lnTo>
                    <a:pt x="2935" y="3579"/>
                  </a:lnTo>
                </a:path>
                <a:path w="21600" h="21600">
                  <a:moveTo>
                    <a:pt x="15981" y="3102"/>
                  </a:moveTo>
                  <a:lnTo>
                    <a:pt x="15825" y="3102"/>
                  </a:lnTo>
                  <a:lnTo>
                    <a:pt x="15737" y="2921"/>
                  </a:lnTo>
                  <a:lnTo>
                    <a:pt x="15706" y="2863"/>
                  </a:lnTo>
                  <a:lnTo>
                    <a:pt x="20804" y="2863"/>
                  </a:lnTo>
                  <a:lnTo>
                    <a:pt x="20826" y="2921"/>
                  </a:lnTo>
                  <a:lnTo>
                    <a:pt x="16543" y="2921"/>
                  </a:lnTo>
                  <a:lnTo>
                    <a:pt x="16543" y="2983"/>
                  </a:lnTo>
                  <a:lnTo>
                    <a:pt x="16182" y="2983"/>
                  </a:lnTo>
                  <a:lnTo>
                    <a:pt x="16113" y="3041"/>
                  </a:lnTo>
                  <a:lnTo>
                    <a:pt x="15981" y="3102"/>
                  </a:lnTo>
                  <a:lnTo>
                    <a:pt x="15981" y="3102"/>
                  </a:lnTo>
                </a:path>
                <a:path w="21600" h="21600">
                  <a:moveTo>
                    <a:pt x="16894" y="3161"/>
                  </a:moveTo>
                  <a:lnTo>
                    <a:pt x="16709" y="3161"/>
                  </a:lnTo>
                  <a:lnTo>
                    <a:pt x="16624" y="3102"/>
                  </a:lnTo>
                  <a:lnTo>
                    <a:pt x="16584" y="3041"/>
                  </a:lnTo>
                  <a:lnTo>
                    <a:pt x="16543" y="2983"/>
                  </a:lnTo>
                  <a:lnTo>
                    <a:pt x="16543" y="2921"/>
                  </a:lnTo>
                  <a:lnTo>
                    <a:pt x="16577" y="2983"/>
                  </a:lnTo>
                  <a:lnTo>
                    <a:pt x="16944" y="2983"/>
                  </a:lnTo>
                  <a:lnTo>
                    <a:pt x="16897" y="3102"/>
                  </a:lnTo>
                  <a:lnTo>
                    <a:pt x="16919" y="3122"/>
                  </a:lnTo>
                  <a:lnTo>
                    <a:pt x="16894" y="3161"/>
                  </a:lnTo>
                  <a:lnTo>
                    <a:pt x="16894" y="3161"/>
                  </a:lnTo>
                </a:path>
                <a:path w="21600" h="21600">
                  <a:moveTo>
                    <a:pt x="17176" y="3281"/>
                  </a:moveTo>
                  <a:lnTo>
                    <a:pt x="17028" y="3220"/>
                  </a:lnTo>
                  <a:lnTo>
                    <a:pt x="16919" y="3122"/>
                  </a:lnTo>
                  <a:lnTo>
                    <a:pt x="16933" y="3102"/>
                  </a:lnTo>
                  <a:lnTo>
                    <a:pt x="16960" y="2983"/>
                  </a:lnTo>
                  <a:lnTo>
                    <a:pt x="16577" y="2983"/>
                  </a:lnTo>
                  <a:lnTo>
                    <a:pt x="16543" y="2921"/>
                  </a:lnTo>
                  <a:lnTo>
                    <a:pt x="20826" y="2921"/>
                  </a:lnTo>
                  <a:lnTo>
                    <a:pt x="20872" y="3041"/>
                  </a:lnTo>
                  <a:lnTo>
                    <a:pt x="17400" y="3041"/>
                  </a:lnTo>
                  <a:lnTo>
                    <a:pt x="17368" y="3102"/>
                  </a:lnTo>
                  <a:lnTo>
                    <a:pt x="17314" y="3102"/>
                  </a:lnTo>
                  <a:lnTo>
                    <a:pt x="17329" y="3168"/>
                  </a:lnTo>
                  <a:lnTo>
                    <a:pt x="17176" y="3281"/>
                  </a:lnTo>
                  <a:lnTo>
                    <a:pt x="17176" y="3281"/>
                  </a:lnTo>
                </a:path>
                <a:path w="21600" h="21600">
                  <a:moveTo>
                    <a:pt x="16919" y="3122"/>
                  </a:moveTo>
                  <a:lnTo>
                    <a:pt x="16897" y="3102"/>
                  </a:lnTo>
                  <a:lnTo>
                    <a:pt x="16944" y="2983"/>
                  </a:lnTo>
                  <a:lnTo>
                    <a:pt x="16960" y="2983"/>
                  </a:lnTo>
                  <a:lnTo>
                    <a:pt x="16933" y="3102"/>
                  </a:lnTo>
                  <a:lnTo>
                    <a:pt x="16919" y="3122"/>
                  </a:lnTo>
                  <a:lnTo>
                    <a:pt x="16919" y="3122"/>
                  </a:lnTo>
                </a:path>
                <a:path w="21600" h="21600">
                  <a:moveTo>
                    <a:pt x="15496" y="3281"/>
                  </a:moveTo>
                  <a:lnTo>
                    <a:pt x="15371" y="3220"/>
                  </a:lnTo>
                  <a:lnTo>
                    <a:pt x="15072" y="3220"/>
                  </a:lnTo>
                  <a:lnTo>
                    <a:pt x="15054" y="3041"/>
                  </a:lnTo>
                  <a:lnTo>
                    <a:pt x="15759" y="3041"/>
                  </a:lnTo>
                  <a:lnTo>
                    <a:pt x="15722" y="3102"/>
                  </a:lnTo>
                  <a:lnTo>
                    <a:pt x="15612" y="3220"/>
                  </a:lnTo>
                  <a:lnTo>
                    <a:pt x="15148" y="3220"/>
                  </a:lnTo>
                  <a:lnTo>
                    <a:pt x="15076" y="3281"/>
                  </a:lnTo>
                  <a:lnTo>
                    <a:pt x="15496" y="3281"/>
                  </a:lnTo>
                  <a:lnTo>
                    <a:pt x="15496" y="3281"/>
                  </a:lnTo>
                </a:path>
                <a:path w="21600" h="21600">
                  <a:moveTo>
                    <a:pt x="17368" y="3341"/>
                  </a:moveTo>
                  <a:lnTo>
                    <a:pt x="17341" y="3220"/>
                  </a:lnTo>
                  <a:lnTo>
                    <a:pt x="17339" y="3158"/>
                  </a:lnTo>
                  <a:lnTo>
                    <a:pt x="17400" y="3041"/>
                  </a:lnTo>
                  <a:lnTo>
                    <a:pt x="17527" y="3041"/>
                  </a:lnTo>
                  <a:lnTo>
                    <a:pt x="17430" y="3281"/>
                  </a:lnTo>
                  <a:lnTo>
                    <a:pt x="17368" y="3341"/>
                  </a:lnTo>
                  <a:lnTo>
                    <a:pt x="17368" y="3341"/>
                  </a:lnTo>
                </a:path>
                <a:path w="21600" h="21600">
                  <a:moveTo>
                    <a:pt x="20889" y="3341"/>
                  </a:moveTo>
                  <a:lnTo>
                    <a:pt x="17368" y="3341"/>
                  </a:lnTo>
                  <a:lnTo>
                    <a:pt x="17430" y="3281"/>
                  </a:lnTo>
                  <a:lnTo>
                    <a:pt x="17527" y="3041"/>
                  </a:lnTo>
                  <a:lnTo>
                    <a:pt x="20872" y="3041"/>
                  </a:lnTo>
                  <a:lnTo>
                    <a:pt x="20914" y="3158"/>
                  </a:lnTo>
                  <a:lnTo>
                    <a:pt x="20914" y="3168"/>
                  </a:lnTo>
                  <a:lnTo>
                    <a:pt x="20889" y="3341"/>
                  </a:lnTo>
                  <a:lnTo>
                    <a:pt x="20889" y="3341"/>
                  </a:lnTo>
                </a:path>
                <a:path w="21600" h="21600">
                  <a:moveTo>
                    <a:pt x="17329" y="3168"/>
                  </a:moveTo>
                  <a:lnTo>
                    <a:pt x="17314" y="3102"/>
                  </a:lnTo>
                  <a:lnTo>
                    <a:pt x="17339" y="3158"/>
                  </a:lnTo>
                  <a:lnTo>
                    <a:pt x="17335" y="3164"/>
                  </a:lnTo>
                  <a:lnTo>
                    <a:pt x="17329" y="3168"/>
                  </a:lnTo>
                  <a:lnTo>
                    <a:pt x="17329" y="3168"/>
                  </a:lnTo>
                </a:path>
                <a:path w="21600" h="21600">
                  <a:moveTo>
                    <a:pt x="17339" y="3158"/>
                  </a:moveTo>
                  <a:lnTo>
                    <a:pt x="17314" y="3102"/>
                  </a:lnTo>
                  <a:lnTo>
                    <a:pt x="17368" y="3102"/>
                  </a:lnTo>
                  <a:lnTo>
                    <a:pt x="17339" y="3158"/>
                  </a:lnTo>
                  <a:lnTo>
                    <a:pt x="17339" y="3158"/>
                  </a:lnTo>
                </a:path>
                <a:path w="21600" h="21600">
                  <a:moveTo>
                    <a:pt x="17335" y="3164"/>
                  </a:moveTo>
                  <a:lnTo>
                    <a:pt x="17339" y="3158"/>
                  </a:lnTo>
                  <a:lnTo>
                    <a:pt x="17335" y="3164"/>
                  </a:lnTo>
                  <a:lnTo>
                    <a:pt x="17335" y="3164"/>
                  </a:lnTo>
                </a:path>
                <a:path w="21600" h="21600">
                  <a:moveTo>
                    <a:pt x="17335" y="3202"/>
                  </a:moveTo>
                  <a:lnTo>
                    <a:pt x="17329" y="3168"/>
                  </a:lnTo>
                  <a:lnTo>
                    <a:pt x="17335" y="3164"/>
                  </a:lnTo>
                  <a:lnTo>
                    <a:pt x="17335" y="3202"/>
                  </a:lnTo>
                  <a:lnTo>
                    <a:pt x="17335" y="3202"/>
                  </a:lnTo>
                </a:path>
                <a:path w="21600" h="21600">
                  <a:moveTo>
                    <a:pt x="17483" y="3579"/>
                  </a:moveTo>
                  <a:lnTo>
                    <a:pt x="17335" y="3520"/>
                  </a:lnTo>
                  <a:lnTo>
                    <a:pt x="17335" y="3202"/>
                  </a:lnTo>
                  <a:lnTo>
                    <a:pt x="17341" y="3220"/>
                  </a:lnTo>
                  <a:lnTo>
                    <a:pt x="17368" y="3341"/>
                  </a:lnTo>
                  <a:lnTo>
                    <a:pt x="20889" y="3341"/>
                  </a:lnTo>
                  <a:lnTo>
                    <a:pt x="20879" y="3399"/>
                  </a:lnTo>
                  <a:lnTo>
                    <a:pt x="17763" y="3399"/>
                  </a:lnTo>
                  <a:lnTo>
                    <a:pt x="17778" y="3520"/>
                  </a:lnTo>
                  <a:lnTo>
                    <a:pt x="17483" y="3579"/>
                  </a:lnTo>
                  <a:lnTo>
                    <a:pt x="17483" y="3579"/>
                  </a:lnTo>
                </a:path>
                <a:path w="21600" h="21600">
                  <a:moveTo>
                    <a:pt x="3111" y="3579"/>
                  </a:moveTo>
                  <a:lnTo>
                    <a:pt x="3058" y="3520"/>
                  </a:lnTo>
                  <a:lnTo>
                    <a:pt x="3026" y="3341"/>
                  </a:lnTo>
                  <a:lnTo>
                    <a:pt x="5235" y="3341"/>
                  </a:lnTo>
                  <a:lnTo>
                    <a:pt x="5183" y="3399"/>
                  </a:lnTo>
                  <a:lnTo>
                    <a:pt x="3283" y="3399"/>
                  </a:lnTo>
                  <a:lnTo>
                    <a:pt x="3297" y="3459"/>
                  </a:lnTo>
                  <a:lnTo>
                    <a:pt x="3264" y="3520"/>
                  </a:lnTo>
                  <a:lnTo>
                    <a:pt x="3186" y="3520"/>
                  </a:lnTo>
                  <a:lnTo>
                    <a:pt x="3111" y="3579"/>
                  </a:lnTo>
                  <a:lnTo>
                    <a:pt x="3111" y="3579"/>
                  </a:lnTo>
                </a:path>
                <a:path w="21600" h="21600">
                  <a:moveTo>
                    <a:pt x="5353" y="12234"/>
                  </a:moveTo>
                  <a:lnTo>
                    <a:pt x="5263" y="12111"/>
                  </a:lnTo>
                  <a:lnTo>
                    <a:pt x="5407" y="11872"/>
                  </a:lnTo>
                  <a:lnTo>
                    <a:pt x="5483" y="11753"/>
                  </a:lnTo>
                  <a:lnTo>
                    <a:pt x="5498" y="11634"/>
                  </a:lnTo>
                  <a:lnTo>
                    <a:pt x="5473" y="11514"/>
                  </a:lnTo>
                  <a:lnTo>
                    <a:pt x="5411" y="11336"/>
                  </a:lnTo>
                  <a:lnTo>
                    <a:pt x="5520" y="11038"/>
                  </a:lnTo>
                  <a:lnTo>
                    <a:pt x="5529" y="11038"/>
                  </a:lnTo>
                  <a:lnTo>
                    <a:pt x="5539" y="10976"/>
                  </a:lnTo>
                  <a:lnTo>
                    <a:pt x="5536" y="10917"/>
                  </a:lnTo>
                  <a:lnTo>
                    <a:pt x="5517" y="10798"/>
                  </a:lnTo>
                  <a:lnTo>
                    <a:pt x="5439" y="10619"/>
                  </a:lnTo>
                  <a:lnTo>
                    <a:pt x="5420" y="10440"/>
                  </a:lnTo>
                  <a:lnTo>
                    <a:pt x="5420" y="10142"/>
                  </a:lnTo>
                  <a:lnTo>
                    <a:pt x="5439" y="10023"/>
                  </a:lnTo>
                  <a:lnTo>
                    <a:pt x="5478" y="10023"/>
                  </a:lnTo>
                  <a:lnTo>
                    <a:pt x="5520" y="9963"/>
                  </a:lnTo>
                  <a:lnTo>
                    <a:pt x="5512" y="9963"/>
                  </a:lnTo>
                  <a:lnTo>
                    <a:pt x="5411" y="9844"/>
                  </a:lnTo>
                  <a:lnTo>
                    <a:pt x="5386" y="9784"/>
                  </a:lnTo>
                  <a:lnTo>
                    <a:pt x="5386" y="9486"/>
                  </a:lnTo>
                  <a:lnTo>
                    <a:pt x="5392" y="9427"/>
                  </a:lnTo>
                  <a:lnTo>
                    <a:pt x="5414" y="9307"/>
                  </a:lnTo>
                  <a:lnTo>
                    <a:pt x="5420" y="9307"/>
                  </a:lnTo>
                  <a:lnTo>
                    <a:pt x="5420" y="9248"/>
                  </a:lnTo>
                  <a:lnTo>
                    <a:pt x="5169" y="8114"/>
                  </a:lnTo>
                  <a:lnTo>
                    <a:pt x="5279" y="7993"/>
                  </a:lnTo>
                  <a:lnTo>
                    <a:pt x="5332" y="7935"/>
                  </a:lnTo>
                  <a:lnTo>
                    <a:pt x="5323" y="7875"/>
                  </a:lnTo>
                  <a:lnTo>
                    <a:pt x="5318" y="7815"/>
                  </a:lnTo>
                  <a:lnTo>
                    <a:pt x="5342" y="7815"/>
                  </a:lnTo>
                  <a:lnTo>
                    <a:pt x="5279" y="7695"/>
                  </a:lnTo>
                  <a:lnTo>
                    <a:pt x="5294" y="7577"/>
                  </a:lnTo>
                  <a:lnTo>
                    <a:pt x="5309" y="7457"/>
                  </a:lnTo>
                  <a:lnTo>
                    <a:pt x="5319" y="7338"/>
                  </a:lnTo>
                  <a:lnTo>
                    <a:pt x="5319" y="7277"/>
                  </a:lnTo>
                  <a:lnTo>
                    <a:pt x="5292" y="7159"/>
                  </a:lnTo>
                  <a:lnTo>
                    <a:pt x="5286" y="6777"/>
                  </a:lnTo>
                  <a:lnTo>
                    <a:pt x="5297" y="6682"/>
                  </a:lnTo>
                  <a:lnTo>
                    <a:pt x="5342" y="6384"/>
                  </a:lnTo>
                  <a:lnTo>
                    <a:pt x="5353" y="6263"/>
                  </a:lnTo>
                  <a:lnTo>
                    <a:pt x="5353" y="5966"/>
                  </a:lnTo>
                  <a:lnTo>
                    <a:pt x="5332" y="5668"/>
                  </a:lnTo>
                  <a:lnTo>
                    <a:pt x="5254" y="5011"/>
                  </a:lnTo>
                  <a:lnTo>
                    <a:pt x="5240" y="4772"/>
                  </a:lnTo>
                  <a:lnTo>
                    <a:pt x="5238" y="4295"/>
                  </a:lnTo>
                  <a:lnTo>
                    <a:pt x="5250" y="4175"/>
                  </a:lnTo>
                  <a:lnTo>
                    <a:pt x="5251" y="3936"/>
                  </a:lnTo>
                  <a:lnTo>
                    <a:pt x="5238" y="3757"/>
                  </a:lnTo>
                  <a:lnTo>
                    <a:pt x="5183" y="3459"/>
                  </a:lnTo>
                  <a:lnTo>
                    <a:pt x="5191" y="3399"/>
                  </a:lnTo>
                  <a:lnTo>
                    <a:pt x="5235" y="3341"/>
                  </a:lnTo>
                  <a:lnTo>
                    <a:pt x="11354" y="3341"/>
                  </a:lnTo>
                  <a:lnTo>
                    <a:pt x="11270" y="3520"/>
                  </a:lnTo>
                  <a:lnTo>
                    <a:pt x="7096" y="3520"/>
                  </a:lnTo>
                  <a:lnTo>
                    <a:pt x="7089" y="3579"/>
                  </a:lnTo>
                  <a:lnTo>
                    <a:pt x="7121" y="3579"/>
                  </a:lnTo>
                  <a:lnTo>
                    <a:pt x="7149" y="3757"/>
                  </a:lnTo>
                  <a:lnTo>
                    <a:pt x="7159" y="3876"/>
                  </a:lnTo>
                  <a:lnTo>
                    <a:pt x="7159" y="4117"/>
                  </a:lnTo>
                  <a:lnTo>
                    <a:pt x="7068" y="4236"/>
                  </a:lnTo>
                  <a:lnTo>
                    <a:pt x="7043" y="4295"/>
                  </a:lnTo>
                  <a:lnTo>
                    <a:pt x="7159" y="4295"/>
                  </a:lnTo>
                  <a:lnTo>
                    <a:pt x="7182" y="4413"/>
                  </a:lnTo>
                  <a:lnTo>
                    <a:pt x="7194" y="4594"/>
                  </a:lnTo>
                  <a:lnTo>
                    <a:pt x="7204" y="4950"/>
                  </a:lnTo>
                  <a:lnTo>
                    <a:pt x="7206" y="5131"/>
                  </a:lnTo>
                  <a:lnTo>
                    <a:pt x="7206" y="6084"/>
                  </a:lnTo>
                  <a:lnTo>
                    <a:pt x="7197" y="6443"/>
                  </a:lnTo>
                  <a:lnTo>
                    <a:pt x="7193" y="6563"/>
                  </a:lnTo>
                  <a:lnTo>
                    <a:pt x="7193" y="6861"/>
                  </a:lnTo>
                  <a:lnTo>
                    <a:pt x="7187" y="6921"/>
                  </a:lnTo>
                  <a:lnTo>
                    <a:pt x="7165" y="7098"/>
                  </a:lnTo>
                  <a:lnTo>
                    <a:pt x="7159" y="7159"/>
                  </a:lnTo>
                  <a:lnTo>
                    <a:pt x="7159" y="7219"/>
                  </a:lnTo>
                  <a:lnTo>
                    <a:pt x="7214" y="7398"/>
                  </a:lnTo>
                  <a:lnTo>
                    <a:pt x="7261" y="7577"/>
                  </a:lnTo>
                  <a:lnTo>
                    <a:pt x="7281" y="7695"/>
                  </a:lnTo>
                  <a:lnTo>
                    <a:pt x="7262" y="7875"/>
                  </a:lnTo>
                  <a:lnTo>
                    <a:pt x="7259" y="7875"/>
                  </a:lnTo>
                  <a:lnTo>
                    <a:pt x="7312" y="8055"/>
                  </a:lnTo>
                  <a:lnTo>
                    <a:pt x="7341" y="8172"/>
                  </a:lnTo>
                  <a:lnTo>
                    <a:pt x="7353" y="8412"/>
                  </a:lnTo>
                  <a:lnTo>
                    <a:pt x="7364" y="8531"/>
                  </a:lnTo>
                  <a:lnTo>
                    <a:pt x="7437" y="8829"/>
                  </a:lnTo>
                  <a:lnTo>
                    <a:pt x="7456" y="9067"/>
                  </a:lnTo>
                  <a:lnTo>
                    <a:pt x="7398" y="9187"/>
                  </a:lnTo>
                  <a:lnTo>
                    <a:pt x="7386" y="9187"/>
                  </a:lnTo>
                  <a:lnTo>
                    <a:pt x="7441" y="9365"/>
                  </a:lnTo>
                  <a:lnTo>
                    <a:pt x="7465" y="9486"/>
                  </a:lnTo>
                  <a:lnTo>
                    <a:pt x="7447" y="9665"/>
                  </a:lnTo>
                  <a:lnTo>
                    <a:pt x="7444" y="9725"/>
                  </a:lnTo>
                  <a:lnTo>
                    <a:pt x="7444" y="9844"/>
                  </a:lnTo>
                  <a:lnTo>
                    <a:pt x="7454" y="9904"/>
                  </a:lnTo>
                  <a:lnTo>
                    <a:pt x="7472" y="9963"/>
                  </a:lnTo>
                  <a:lnTo>
                    <a:pt x="7496" y="10023"/>
                  </a:lnTo>
                  <a:lnTo>
                    <a:pt x="7533" y="10142"/>
                  </a:lnTo>
                  <a:lnTo>
                    <a:pt x="7585" y="10382"/>
                  </a:lnTo>
                  <a:lnTo>
                    <a:pt x="7519" y="10561"/>
                  </a:lnTo>
                  <a:lnTo>
                    <a:pt x="7491" y="10740"/>
                  </a:lnTo>
                  <a:lnTo>
                    <a:pt x="7512" y="11096"/>
                  </a:lnTo>
                  <a:lnTo>
                    <a:pt x="7465" y="11275"/>
                  </a:lnTo>
                  <a:lnTo>
                    <a:pt x="7356" y="11336"/>
                  </a:lnTo>
                  <a:lnTo>
                    <a:pt x="7409" y="11336"/>
                  </a:lnTo>
                  <a:lnTo>
                    <a:pt x="7437" y="11395"/>
                  </a:lnTo>
                  <a:lnTo>
                    <a:pt x="7444" y="11456"/>
                  </a:lnTo>
                  <a:lnTo>
                    <a:pt x="7475" y="11514"/>
                  </a:lnTo>
                  <a:lnTo>
                    <a:pt x="7528" y="11574"/>
                  </a:lnTo>
                  <a:lnTo>
                    <a:pt x="7522" y="11872"/>
                  </a:lnTo>
                  <a:lnTo>
                    <a:pt x="7516" y="11993"/>
                  </a:lnTo>
                  <a:lnTo>
                    <a:pt x="7472" y="12111"/>
                  </a:lnTo>
                  <a:lnTo>
                    <a:pt x="7447" y="12172"/>
                  </a:lnTo>
                  <a:lnTo>
                    <a:pt x="5458" y="12172"/>
                  </a:lnTo>
                  <a:lnTo>
                    <a:pt x="5353" y="12230"/>
                  </a:lnTo>
                  <a:lnTo>
                    <a:pt x="5353" y="12234"/>
                  </a:lnTo>
                </a:path>
                <a:path w="21600" h="21600">
                  <a:moveTo>
                    <a:pt x="3470" y="3699"/>
                  </a:moveTo>
                  <a:lnTo>
                    <a:pt x="3383" y="3637"/>
                  </a:lnTo>
                  <a:lnTo>
                    <a:pt x="3283" y="3399"/>
                  </a:lnTo>
                  <a:lnTo>
                    <a:pt x="3664" y="3399"/>
                  </a:lnTo>
                  <a:lnTo>
                    <a:pt x="3631" y="3459"/>
                  </a:lnTo>
                  <a:lnTo>
                    <a:pt x="3549" y="3579"/>
                  </a:lnTo>
                  <a:lnTo>
                    <a:pt x="3470" y="3699"/>
                  </a:lnTo>
                  <a:lnTo>
                    <a:pt x="3470" y="3699"/>
                  </a:lnTo>
                </a:path>
                <a:path w="21600" h="21600">
                  <a:moveTo>
                    <a:pt x="4822" y="3579"/>
                  </a:moveTo>
                  <a:lnTo>
                    <a:pt x="4489" y="3579"/>
                  </a:lnTo>
                  <a:lnTo>
                    <a:pt x="3931" y="3399"/>
                  </a:lnTo>
                  <a:lnTo>
                    <a:pt x="5183" y="3399"/>
                  </a:lnTo>
                  <a:lnTo>
                    <a:pt x="5112" y="3459"/>
                  </a:lnTo>
                  <a:lnTo>
                    <a:pt x="5022" y="3459"/>
                  </a:lnTo>
                  <a:lnTo>
                    <a:pt x="4934" y="3520"/>
                  </a:lnTo>
                  <a:lnTo>
                    <a:pt x="4822" y="3579"/>
                  </a:lnTo>
                  <a:lnTo>
                    <a:pt x="4822" y="3579"/>
                  </a:lnTo>
                </a:path>
                <a:path w="21600" h="21600">
                  <a:moveTo>
                    <a:pt x="18187" y="3637"/>
                  </a:moveTo>
                  <a:lnTo>
                    <a:pt x="17876" y="3637"/>
                  </a:lnTo>
                  <a:lnTo>
                    <a:pt x="17824" y="3520"/>
                  </a:lnTo>
                  <a:lnTo>
                    <a:pt x="17778" y="3459"/>
                  </a:lnTo>
                  <a:lnTo>
                    <a:pt x="17763" y="3399"/>
                  </a:lnTo>
                  <a:lnTo>
                    <a:pt x="20879" y="3399"/>
                  </a:lnTo>
                  <a:lnTo>
                    <a:pt x="20864" y="3520"/>
                  </a:lnTo>
                  <a:lnTo>
                    <a:pt x="18228" y="3520"/>
                  </a:lnTo>
                  <a:lnTo>
                    <a:pt x="18206" y="3579"/>
                  </a:lnTo>
                  <a:lnTo>
                    <a:pt x="18187" y="3637"/>
                  </a:lnTo>
                  <a:lnTo>
                    <a:pt x="18187" y="3637"/>
                  </a:lnTo>
                </a:path>
                <a:path w="21600" h="21600">
                  <a:moveTo>
                    <a:pt x="7121" y="3579"/>
                  </a:moveTo>
                  <a:lnTo>
                    <a:pt x="7089" y="3579"/>
                  </a:lnTo>
                  <a:lnTo>
                    <a:pt x="7096" y="3520"/>
                  </a:lnTo>
                  <a:lnTo>
                    <a:pt x="7111" y="3520"/>
                  </a:lnTo>
                  <a:lnTo>
                    <a:pt x="7121" y="3579"/>
                  </a:lnTo>
                  <a:lnTo>
                    <a:pt x="7121" y="3579"/>
                  </a:lnTo>
                </a:path>
                <a:path w="21600" h="21600">
                  <a:moveTo>
                    <a:pt x="10261" y="3699"/>
                  </a:moveTo>
                  <a:lnTo>
                    <a:pt x="10154" y="3699"/>
                  </a:lnTo>
                  <a:lnTo>
                    <a:pt x="10062" y="3579"/>
                  </a:lnTo>
                  <a:lnTo>
                    <a:pt x="7121" y="3579"/>
                  </a:lnTo>
                  <a:lnTo>
                    <a:pt x="7111" y="3520"/>
                  </a:lnTo>
                  <a:lnTo>
                    <a:pt x="10586" y="3520"/>
                  </a:lnTo>
                  <a:lnTo>
                    <a:pt x="10510" y="3579"/>
                  </a:lnTo>
                  <a:lnTo>
                    <a:pt x="10261" y="3699"/>
                  </a:lnTo>
                  <a:lnTo>
                    <a:pt x="10261" y="3699"/>
                  </a:lnTo>
                </a:path>
                <a:path w="21600" h="21600">
                  <a:moveTo>
                    <a:pt x="10821" y="3699"/>
                  </a:moveTo>
                  <a:lnTo>
                    <a:pt x="10718" y="3637"/>
                  </a:lnTo>
                  <a:lnTo>
                    <a:pt x="10612" y="3520"/>
                  </a:lnTo>
                  <a:lnTo>
                    <a:pt x="11132" y="3520"/>
                  </a:lnTo>
                  <a:lnTo>
                    <a:pt x="11013" y="3579"/>
                  </a:lnTo>
                  <a:lnTo>
                    <a:pt x="10916" y="3637"/>
                  </a:lnTo>
                  <a:lnTo>
                    <a:pt x="10821" y="3699"/>
                  </a:lnTo>
                  <a:lnTo>
                    <a:pt x="10821" y="3699"/>
                  </a:lnTo>
                </a:path>
                <a:path w="21600" h="21600">
                  <a:moveTo>
                    <a:pt x="14563" y="3637"/>
                  </a:moveTo>
                  <a:lnTo>
                    <a:pt x="14547" y="3637"/>
                  </a:lnTo>
                  <a:lnTo>
                    <a:pt x="14512" y="3520"/>
                  </a:lnTo>
                  <a:lnTo>
                    <a:pt x="14563" y="3637"/>
                  </a:lnTo>
                  <a:lnTo>
                    <a:pt x="14563" y="3637"/>
                  </a:lnTo>
                </a:path>
                <a:path w="21600" h="21600">
                  <a:moveTo>
                    <a:pt x="14597" y="3637"/>
                  </a:moveTo>
                  <a:lnTo>
                    <a:pt x="14563" y="3637"/>
                  </a:lnTo>
                  <a:lnTo>
                    <a:pt x="14512" y="3520"/>
                  </a:lnTo>
                  <a:lnTo>
                    <a:pt x="14809" y="3520"/>
                  </a:lnTo>
                  <a:lnTo>
                    <a:pt x="14740" y="3579"/>
                  </a:lnTo>
                  <a:lnTo>
                    <a:pt x="14597" y="3637"/>
                  </a:lnTo>
                  <a:lnTo>
                    <a:pt x="14597" y="3637"/>
                  </a:lnTo>
                </a:path>
                <a:path w="21600" h="21600">
                  <a:moveTo>
                    <a:pt x="18754" y="3997"/>
                  </a:moveTo>
                  <a:lnTo>
                    <a:pt x="18620" y="3936"/>
                  </a:lnTo>
                  <a:lnTo>
                    <a:pt x="18399" y="3757"/>
                  </a:lnTo>
                  <a:lnTo>
                    <a:pt x="18390" y="3637"/>
                  </a:lnTo>
                  <a:lnTo>
                    <a:pt x="18367" y="3579"/>
                  </a:lnTo>
                  <a:lnTo>
                    <a:pt x="18240" y="3579"/>
                  </a:lnTo>
                  <a:lnTo>
                    <a:pt x="18240" y="3520"/>
                  </a:lnTo>
                  <a:lnTo>
                    <a:pt x="20864" y="3520"/>
                  </a:lnTo>
                  <a:lnTo>
                    <a:pt x="20857" y="3579"/>
                  </a:lnTo>
                  <a:lnTo>
                    <a:pt x="20851" y="3637"/>
                  </a:lnTo>
                  <a:lnTo>
                    <a:pt x="18749" y="3637"/>
                  </a:lnTo>
                  <a:lnTo>
                    <a:pt x="18686" y="3757"/>
                  </a:lnTo>
                  <a:lnTo>
                    <a:pt x="18684" y="3876"/>
                  </a:lnTo>
                  <a:lnTo>
                    <a:pt x="18758" y="3986"/>
                  </a:lnTo>
                  <a:lnTo>
                    <a:pt x="18754" y="3997"/>
                  </a:lnTo>
                  <a:lnTo>
                    <a:pt x="18754" y="3997"/>
                  </a:lnTo>
                </a:path>
                <a:path w="21600" h="21600">
                  <a:moveTo>
                    <a:pt x="8894" y="3757"/>
                  </a:moveTo>
                  <a:lnTo>
                    <a:pt x="8378" y="3757"/>
                  </a:lnTo>
                  <a:lnTo>
                    <a:pt x="8033" y="3699"/>
                  </a:lnTo>
                  <a:lnTo>
                    <a:pt x="7911" y="3637"/>
                  </a:lnTo>
                  <a:lnTo>
                    <a:pt x="7833" y="3579"/>
                  </a:lnTo>
                  <a:lnTo>
                    <a:pt x="9108" y="3579"/>
                  </a:lnTo>
                  <a:lnTo>
                    <a:pt x="9092" y="3637"/>
                  </a:lnTo>
                  <a:lnTo>
                    <a:pt x="9067" y="3637"/>
                  </a:lnTo>
                  <a:lnTo>
                    <a:pt x="9022" y="3699"/>
                  </a:lnTo>
                  <a:lnTo>
                    <a:pt x="8894" y="3757"/>
                  </a:lnTo>
                  <a:lnTo>
                    <a:pt x="8894" y="3757"/>
                  </a:lnTo>
                </a:path>
                <a:path w="21600" h="21600">
                  <a:moveTo>
                    <a:pt x="9618" y="3699"/>
                  </a:moveTo>
                  <a:lnTo>
                    <a:pt x="9171" y="3699"/>
                  </a:lnTo>
                  <a:lnTo>
                    <a:pt x="9126" y="3579"/>
                  </a:lnTo>
                  <a:lnTo>
                    <a:pt x="9896" y="3579"/>
                  </a:lnTo>
                  <a:lnTo>
                    <a:pt x="9618" y="3699"/>
                  </a:lnTo>
                  <a:lnTo>
                    <a:pt x="9618" y="3699"/>
                  </a:lnTo>
                </a:path>
                <a:path w="21600" h="21600">
                  <a:moveTo>
                    <a:pt x="18758" y="3986"/>
                  </a:moveTo>
                  <a:lnTo>
                    <a:pt x="18684" y="3876"/>
                  </a:lnTo>
                  <a:lnTo>
                    <a:pt x="18686" y="3757"/>
                  </a:lnTo>
                  <a:lnTo>
                    <a:pt x="18749" y="3637"/>
                  </a:lnTo>
                  <a:lnTo>
                    <a:pt x="18822" y="3757"/>
                  </a:lnTo>
                  <a:lnTo>
                    <a:pt x="18837" y="3818"/>
                  </a:lnTo>
                  <a:lnTo>
                    <a:pt x="18796" y="3876"/>
                  </a:lnTo>
                  <a:lnTo>
                    <a:pt x="18758" y="3986"/>
                  </a:lnTo>
                  <a:lnTo>
                    <a:pt x="18758" y="3986"/>
                  </a:lnTo>
                </a:path>
                <a:path w="21600" h="21600">
                  <a:moveTo>
                    <a:pt x="18874" y="4057"/>
                  </a:moveTo>
                  <a:lnTo>
                    <a:pt x="18807" y="4057"/>
                  </a:lnTo>
                  <a:lnTo>
                    <a:pt x="18758" y="3986"/>
                  </a:lnTo>
                  <a:lnTo>
                    <a:pt x="18796" y="3876"/>
                  </a:lnTo>
                  <a:lnTo>
                    <a:pt x="18837" y="3818"/>
                  </a:lnTo>
                  <a:lnTo>
                    <a:pt x="18822" y="3757"/>
                  </a:lnTo>
                  <a:lnTo>
                    <a:pt x="18749" y="3637"/>
                  </a:lnTo>
                  <a:lnTo>
                    <a:pt x="20851" y="3637"/>
                  </a:lnTo>
                  <a:lnTo>
                    <a:pt x="20823" y="3936"/>
                  </a:lnTo>
                  <a:lnTo>
                    <a:pt x="18949" y="3936"/>
                  </a:lnTo>
                  <a:lnTo>
                    <a:pt x="18874" y="4057"/>
                  </a:lnTo>
                  <a:lnTo>
                    <a:pt x="18874" y="4057"/>
                  </a:lnTo>
                </a:path>
                <a:path w="21600" h="21600">
                  <a:moveTo>
                    <a:pt x="2092" y="3818"/>
                  </a:moveTo>
                  <a:lnTo>
                    <a:pt x="2038" y="3757"/>
                  </a:lnTo>
                  <a:lnTo>
                    <a:pt x="2202" y="3757"/>
                  </a:lnTo>
                  <a:lnTo>
                    <a:pt x="2092" y="3818"/>
                  </a:lnTo>
                  <a:lnTo>
                    <a:pt x="2092" y="3818"/>
                  </a:lnTo>
                </a:path>
                <a:path w="21600" h="21600">
                  <a:moveTo>
                    <a:pt x="1534" y="4057"/>
                  </a:moveTo>
                  <a:lnTo>
                    <a:pt x="1320" y="3997"/>
                  </a:lnTo>
                  <a:lnTo>
                    <a:pt x="1193" y="3936"/>
                  </a:lnTo>
                  <a:lnTo>
                    <a:pt x="1153" y="3876"/>
                  </a:lnTo>
                  <a:lnTo>
                    <a:pt x="1593" y="3876"/>
                  </a:lnTo>
                  <a:lnTo>
                    <a:pt x="1534" y="4057"/>
                  </a:lnTo>
                  <a:lnTo>
                    <a:pt x="1534" y="4057"/>
                  </a:lnTo>
                </a:path>
                <a:path w="21600" h="21600">
                  <a:moveTo>
                    <a:pt x="19579" y="4652"/>
                  </a:moveTo>
                  <a:lnTo>
                    <a:pt x="19492" y="4652"/>
                  </a:lnTo>
                  <a:lnTo>
                    <a:pt x="19359" y="4594"/>
                  </a:lnTo>
                  <a:lnTo>
                    <a:pt x="19106" y="4413"/>
                  </a:lnTo>
                  <a:lnTo>
                    <a:pt x="18970" y="4175"/>
                  </a:lnTo>
                  <a:lnTo>
                    <a:pt x="18949" y="3936"/>
                  </a:lnTo>
                  <a:lnTo>
                    <a:pt x="20823" y="3936"/>
                  </a:lnTo>
                  <a:lnTo>
                    <a:pt x="20817" y="3997"/>
                  </a:lnTo>
                  <a:lnTo>
                    <a:pt x="20794" y="4295"/>
                  </a:lnTo>
                  <a:lnTo>
                    <a:pt x="20636" y="4413"/>
                  </a:lnTo>
                  <a:lnTo>
                    <a:pt x="20512" y="4534"/>
                  </a:lnTo>
                  <a:lnTo>
                    <a:pt x="20423" y="4594"/>
                  </a:lnTo>
                  <a:lnTo>
                    <a:pt x="19623" y="4594"/>
                  </a:lnTo>
                  <a:lnTo>
                    <a:pt x="19579" y="4652"/>
                  </a:lnTo>
                  <a:lnTo>
                    <a:pt x="19579" y="4652"/>
                  </a:lnTo>
                </a:path>
                <a:path w="21600" h="21600">
                  <a:moveTo>
                    <a:pt x="7159" y="4295"/>
                  </a:moveTo>
                  <a:lnTo>
                    <a:pt x="7043" y="4295"/>
                  </a:lnTo>
                  <a:lnTo>
                    <a:pt x="7076" y="4236"/>
                  </a:lnTo>
                  <a:lnTo>
                    <a:pt x="7137" y="4236"/>
                  </a:lnTo>
                  <a:lnTo>
                    <a:pt x="7159" y="4295"/>
                  </a:lnTo>
                  <a:lnTo>
                    <a:pt x="7159" y="4295"/>
                  </a:lnTo>
                </a:path>
                <a:path w="21600" h="21600">
                  <a:moveTo>
                    <a:pt x="20227" y="4713"/>
                  </a:moveTo>
                  <a:lnTo>
                    <a:pt x="19910" y="4713"/>
                  </a:lnTo>
                  <a:lnTo>
                    <a:pt x="19798" y="4594"/>
                  </a:lnTo>
                  <a:lnTo>
                    <a:pt x="20423" y="4594"/>
                  </a:lnTo>
                  <a:lnTo>
                    <a:pt x="20337" y="4652"/>
                  </a:lnTo>
                  <a:lnTo>
                    <a:pt x="20227" y="4713"/>
                  </a:lnTo>
                  <a:lnTo>
                    <a:pt x="20227" y="4713"/>
                  </a:lnTo>
                </a:path>
                <a:path w="21600" h="21600">
                  <a:moveTo>
                    <a:pt x="14077" y="6980"/>
                  </a:moveTo>
                  <a:lnTo>
                    <a:pt x="13844" y="6980"/>
                  </a:lnTo>
                  <a:lnTo>
                    <a:pt x="13834" y="6861"/>
                  </a:lnTo>
                  <a:lnTo>
                    <a:pt x="13930" y="6742"/>
                  </a:lnTo>
                  <a:lnTo>
                    <a:pt x="14033" y="6777"/>
                  </a:lnTo>
                  <a:lnTo>
                    <a:pt x="14052" y="6800"/>
                  </a:lnTo>
                  <a:lnTo>
                    <a:pt x="14077" y="6980"/>
                  </a:lnTo>
                  <a:lnTo>
                    <a:pt x="14077" y="6980"/>
                  </a:lnTo>
                </a:path>
                <a:path w="21600" h="21600">
                  <a:moveTo>
                    <a:pt x="14033" y="6777"/>
                  </a:moveTo>
                  <a:lnTo>
                    <a:pt x="13930" y="6742"/>
                  </a:lnTo>
                  <a:lnTo>
                    <a:pt x="14008" y="6742"/>
                  </a:lnTo>
                  <a:lnTo>
                    <a:pt x="14033" y="6777"/>
                  </a:lnTo>
                  <a:lnTo>
                    <a:pt x="14033" y="6777"/>
                  </a:lnTo>
                </a:path>
                <a:path w="21600" h="21600">
                  <a:moveTo>
                    <a:pt x="14188" y="6980"/>
                  </a:moveTo>
                  <a:lnTo>
                    <a:pt x="14077" y="6980"/>
                  </a:lnTo>
                  <a:lnTo>
                    <a:pt x="14052" y="6800"/>
                  </a:lnTo>
                  <a:lnTo>
                    <a:pt x="14033" y="6777"/>
                  </a:lnTo>
                  <a:lnTo>
                    <a:pt x="14105" y="6800"/>
                  </a:lnTo>
                  <a:lnTo>
                    <a:pt x="14188" y="6980"/>
                  </a:lnTo>
                  <a:lnTo>
                    <a:pt x="14188" y="6980"/>
                  </a:lnTo>
                </a:path>
                <a:path w="21600" h="21600">
                  <a:moveTo>
                    <a:pt x="14826" y="7993"/>
                  </a:moveTo>
                  <a:lnTo>
                    <a:pt x="14559" y="7993"/>
                  </a:lnTo>
                  <a:lnTo>
                    <a:pt x="14637" y="7935"/>
                  </a:lnTo>
                  <a:lnTo>
                    <a:pt x="14706" y="7875"/>
                  </a:lnTo>
                  <a:lnTo>
                    <a:pt x="14763" y="7935"/>
                  </a:lnTo>
                  <a:lnTo>
                    <a:pt x="14826" y="7993"/>
                  </a:lnTo>
                  <a:lnTo>
                    <a:pt x="14826" y="7993"/>
                  </a:lnTo>
                </a:path>
                <a:path w="21600" h="21600">
                  <a:moveTo>
                    <a:pt x="15381" y="8114"/>
                  </a:moveTo>
                  <a:lnTo>
                    <a:pt x="15045" y="8114"/>
                  </a:lnTo>
                  <a:lnTo>
                    <a:pt x="15152" y="8055"/>
                  </a:lnTo>
                  <a:lnTo>
                    <a:pt x="15333" y="7993"/>
                  </a:lnTo>
                  <a:lnTo>
                    <a:pt x="15381" y="8114"/>
                  </a:lnTo>
                  <a:lnTo>
                    <a:pt x="15381" y="8114"/>
                  </a:lnTo>
                </a:path>
                <a:path w="21600" h="21600">
                  <a:moveTo>
                    <a:pt x="17527" y="8352"/>
                  </a:moveTo>
                  <a:lnTo>
                    <a:pt x="16157" y="8352"/>
                  </a:lnTo>
                  <a:lnTo>
                    <a:pt x="16492" y="8293"/>
                  </a:lnTo>
                  <a:lnTo>
                    <a:pt x="16637" y="8293"/>
                  </a:lnTo>
                  <a:lnTo>
                    <a:pt x="16759" y="8233"/>
                  </a:lnTo>
                  <a:lnTo>
                    <a:pt x="16885" y="8233"/>
                  </a:lnTo>
                  <a:lnTo>
                    <a:pt x="16997" y="8172"/>
                  </a:lnTo>
                  <a:lnTo>
                    <a:pt x="17098" y="7993"/>
                  </a:lnTo>
                  <a:lnTo>
                    <a:pt x="17282" y="8114"/>
                  </a:lnTo>
                  <a:lnTo>
                    <a:pt x="17405" y="8172"/>
                  </a:lnTo>
                  <a:lnTo>
                    <a:pt x="17466" y="8293"/>
                  </a:lnTo>
                  <a:lnTo>
                    <a:pt x="17527" y="8352"/>
                  </a:lnTo>
                  <a:lnTo>
                    <a:pt x="17527" y="8352"/>
                  </a:lnTo>
                </a:path>
                <a:path w="21600" h="21600">
                  <a:moveTo>
                    <a:pt x="17766" y="8412"/>
                  </a:moveTo>
                  <a:lnTo>
                    <a:pt x="17550" y="8412"/>
                  </a:lnTo>
                  <a:lnTo>
                    <a:pt x="17545" y="8399"/>
                  </a:lnTo>
                  <a:lnTo>
                    <a:pt x="17589" y="8352"/>
                  </a:lnTo>
                  <a:lnTo>
                    <a:pt x="17665" y="8352"/>
                  </a:lnTo>
                  <a:lnTo>
                    <a:pt x="17766" y="8412"/>
                  </a:lnTo>
                  <a:lnTo>
                    <a:pt x="17766" y="8412"/>
                  </a:lnTo>
                </a:path>
                <a:path w="21600" h="21600">
                  <a:moveTo>
                    <a:pt x="17550" y="8412"/>
                  </a:moveTo>
                  <a:lnTo>
                    <a:pt x="17533" y="8412"/>
                  </a:lnTo>
                  <a:lnTo>
                    <a:pt x="17545" y="8399"/>
                  </a:lnTo>
                  <a:lnTo>
                    <a:pt x="17550" y="8412"/>
                  </a:lnTo>
                  <a:lnTo>
                    <a:pt x="17550" y="8412"/>
                  </a:lnTo>
                </a:path>
                <a:path w="21600" h="21600">
                  <a:moveTo>
                    <a:pt x="18535" y="8709"/>
                  </a:moveTo>
                  <a:lnTo>
                    <a:pt x="18206" y="8709"/>
                  </a:lnTo>
                  <a:lnTo>
                    <a:pt x="18311" y="8651"/>
                  </a:lnTo>
                  <a:lnTo>
                    <a:pt x="18482" y="8591"/>
                  </a:lnTo>
                  <a:lnTo>
                    <a:pt x="18535" y="8709"/>
                  </a:lnTo>
                  <a:lnTo>
                    <a:pt x="18535" y="8709"/>
                  </a:lnTo>
                </a:path>
                <a:path w="21600" h="21600">
                  <a:moveTo>
                    <a:pt x="13321" y="10213"/>
                  </a:moveTo>
                  <a:lnTo>
                    <a:pt x="13314" y="10203"/>
                  </a:lnTo>
                  <a:lnTo>
                    <a:pt x="13338" y="10082"/>
                  </a:lnTo>
                  <a:lnTo>
                    <a:pt x="13447" y="9904"/>
                  </a:lnTo>
                  <a:lnTo>
                    <a:pt x="13328" y="10203"/>
                  </a:lnTo>
                  <a:lnTo>
                    <a:pt x="13321" y="10213"/>
                  </a:lnTo>
                  <a:lnTo>
                    <a:pt x="13321" y="10213"/>
                  </a:lnTo>
                </a:path>
                <a:path w="21600" h="21600">
                  <a:moveTo>
                    <a:pt x="13964" y="10917"/>
                  </a:moveTo>
                  <a:lnTo>
                    <a:pt x="13857" y="10917"/>
                  </a:lnTo>
                  <a:lnTo>
                    <a:pt x="13773" y="10798"/>
                  </a:lnTo>
                  <a:lnTo>
                    <a:pt x="13692" y="10740"/>
                  </a:lnTo>
                  <a:lnTo>
                    <a:pt x="13621" y="10619"/>
                  </a:lnTo>
                  <a:lnTo>
                    <a:pt x="13497" y="10440"/>
                  </a:lnTo>
                  <a:lnTo>
                    <a:pt x="13437" y="10382"/>
                  </a:lnTo>
                  <a:lnTo>
                    <a:pt x="13321" y="10213"/>
                  </a:lnTo>
                  <a:lnTo>
                    <a:pt x="13328" y="10203"/>
                  </a:lnTo>
                  <a:lnTo>
                    <a:pt x="13447" y="9904"/>
                  </a:lnTo>
                  <a:lnTo>
                    <a:pt x="19943" y="9904"/>
                  </a:lnTo>
                  <a:lnTo>
                    <a:pt x="19961" y="10082"/>
                  </a:lnTo>
                  <a:lnTo>
                    <a:pt x="20162" y="10082"/>
                  </a:lnTo>
                  <a:lnTo>
                    <a:pt x="20199" y="10213"/>
                  </a:lnTo>
                  <a:lnTo>
                    <a:pt x="20206" y="10235"/>
                  </a:lnTo>
                  <a:lnTo>
                    <a:pt x="20183" y="10261"/>
                  </a:lnTo>
                  <a:lnTo>
                    <a:pt x="20159" y="10261"/>
                  </a:lnTo>
                  <a:lnTo>
                    <a:pt x="20126" y="10321"/>
                  </a:lnTo>
                  <a:lnTo>
                    <a:pt x="20381" y="10321"/>
                  </a:lnTo>
                  <a:lnTo>
                    <a:pt x="20393" y="10382"/>
                  </a:lnTo>
                  <a:lnTo>
                    <a:pt x="20490" y="10619"/>
                  </a:lnTo>
                  <a:lnTo>
                    <a:pt x="20615" y="10680"/>
                  </a:lnTo>
                  <a:lnTo>
                    <a:pt x="20649" y="10798"/>
                  </a:lnTo>
                  <a:lnTo>
                    <a:pt x="14095" y="10798"/>
                  </a:lnTo>
                  <a:lnTo>
                    <a:pt x="13964" y="10917"/>
                  </a:lnTo>
                  <a:lnTo>
                    <a:pt x="13964" y="10917"/>
                  </a:lnTo>
                </a:path>
                <a:path w="21600" h="21600">
                  <a:moveTo>
                    <a:pt x="20162" y="10082"/>
                  </a:moveTo>
                  <a:lnTo>
                    <a:pt x="19961" y="10082"/>
                  </a:lnTo>
                  <a:lnTo>
                    <a:pt x="20064" y="9963"/>
                  </a:lnTo>
                  <a:lnTo>
                    <a:pt x="20133" y="9963"/>
                  </a:lnTo>
                  <a:lnTo>
                    <a:pt x="20162" y="10082"/>
                  </a:lnTo>
                  <a:lnTo>
                    <a:pt x="20162" y="10082"/>
                  </a:lnTo>
                </a:path>
                <a:path w="21600" h="21600">
                  <a:moveTo>
                    <a:pt x="13278" y="10261"/>
                  </a:moveTo>
                  <a:lnTo>
                    <a:pt x="13292" y="10142"/>
                  </a:lnTo>
                  <a:lnTo>
                    <a:pt x="13309" y="10023"/>
                  </a:lnTo>
                  <a:lnTo>
                    <a:pt x="13372" y="10023"/>
                  </a:lnTo>
                  <a:lnTo>
                    <a:pt x="13338" y="10082"/>
                  </a:lnTo>
                  <a:lnTo>
                    <a:pt x="13314" y="10203"/>
                  </a:lnTo>
                  <a:lnTo>
                    <a:pt x="13321" y="10213"/>
                  </a:lnTo>
                  <a:lnTo>
                    <a:pt x="13278" y="10261"/>
                  </a:lnTo>
                  <a:lnTo>
                    <a:pt x="13278" y="10261"/>
                  </a:lnTo>
                </a:path>
                <a:path w="21600" h="21600">
                  <a:moveTo>
                    <a:pt x="20367" y="10261"/>
                  </a:moveTo>
                  <a:lnTo>
                    <a:pt x="20212" y="10261"/>
                  </a:lnTo>
                  <a:lnTo>
                    <a:pt x="20206" y="10235"/>
                  </a:lnTo>
                  <a:lnTo>
                    <a:pt x="20331" y="10082"/>
                  </a:lnTo>
                  <a:lnTo>
                    <a:pt x="20367" y="10261"/>
                  </a:lnTo>
                  <a:lnTo>
                    <a:pt x="20367" y="10261"/>
                  </a:lnTo>
                </a:path>
                <a:path w="21600" h="21600">
                  <a:moveTo>
                    <a:pt x="20381" y="10321"/>
                  </a:moveTo>
                  <a:lnTo>
                    <a:pt x="20126" y="10321"/>
                  </a:lnTo>
                  <a:lnTo>
                    <a:pt x="20183" y="10261"/>
                  </a:lnTo>
                  <a:lnTo>
                    <a:pt x="20206" y="10235"/>
                  </a:lnTo>
                  <a:lnTo>
                    <a:pt x="20212" y="10261"/>
                  </a:lnTo>
                  <a:lnTo>
                    <a:pt x="20367" y="10261"/>
                  </a:lnTo>
                  <a:lnTo>
                    <a:pt x="20381" y="10321"/>
                  </a:lnTo>
                  <a:lnTo>
                    <a:pt x="20381" y="10321"/>
                  </a:lnTo>
                </a:path>
                <a:path w="21600" h="21600">
                  <a:moveTo>
                    <a:pt x="15521" y="11395"/>
                  </a:moveTo>
                  <a:lnTo>
                    <a:pt x="15268" y="11395"/>
                  </a:lnTo>
                  <a:lnTo>
                    <a:pt x="15164" y="11336"/>
                  </a:lnTo>
                  <a:lnTo>
                    <a:pt x="15025" y="11216"/>
                  </a:lnTo>
                  <a:lnTo>
                    <a:pt x="14609" y="11216"/>
                  </a:lnTo>
                  <a:lnTo>
                    <a:pt x="14541" y="11038"/>
                  </a:lnTo>
                  <a:lnTo>
                    <a:pt x="14340" y="11038"/>
                  </a:lnTo>
                  <a:lnTo>
                    <a:pt x="14151" y="10976"/>
                  </a:lnTo>
                  <a:lnTo>
                    <a:pt x="14099" y="10917"/>
                  </a:lnTo>
                  <a:lnTo>
                    <a:pt x="14095" y="10798"/>
                  </a:lnTo>
                  <a:lnTo>
                    <a:pt x="20649" y="10798"/>
                  </a:lnTo>
                  <a:lnTo>
                    <a:pt x="20698" y="10976"/>
                  </a:lnTo>
                  <a:lnTo>
                    <a:pt x="20819" y="11157"/>
                  </a:lnTo>
                  <a:lnTo>
                    <a:pt x="20975" y="11275"/>
                  </a:lnTo>
                  <a:lnTo>
                    <a:pt x="16868" y="11275"/>
                  </a:lnTo>
                  <a:lnTo>
                    <a:pt x="16831" y="11336"/>
                  </a:lnTo>
                  <a:lnTo>
                    <a:pt x="15587" y="11336"/>
                  </a:lnTo>
                  <a:lnTo>
                    <a:pt x="15521" y="11395"/>
                  </a:lnTo>
                  <a:lnTo>
                    <a:pt x="15521" y="11395"/>
                  </a:lnTo>
                </a:path>
                <a:path w="21600" h="21600">
                  <a:moveTo>
                    <a:pt x="17571" y="11634"/>
                  </a:moveTo>
                  <a:lnTo>
                    <a:pt x="17417" y="11574"/>
                  </a:lnTo>
                  <a:lnTo>
                    <a:pt x="17129" y="11336"/>
                  </a:lnTo>
                  <a:lnTo>
                    <a:pt x="16997" y="11275"/>
                  </a:lnTo>
                  <a:lnTo>
                    <a:pt x="20975" y="11275"/>
                  </a:lnTo>
                  <a:lnTo>
                    <a:pt x="20939" y="11514"/>
                  </a:lnTo>
                  <a:lnTo>
                    <a:pt x="17730" y="11514"/>
                  </a:lnTo>
                  <a:lnTo>
                    <a:pt x="17571" y="11634"/>
                  </a:lnTo>
                  <a:lnTo>
                    <a:pt x="17571" y="11634"/>
                  </a:lnTo>
                </a:path>
                <a:path w="21600" h="21600">
                  <a:moveTo>
                    <a:pt x="16167" y="11456"/>
                  </a:moveTo>
                  <a:lnTo>
                    <a:pt x="15941" y="11456"/>
                  </a:lnTo>
                  <a:lnTo>
                    <a:pt x="15856" y="11395"/>
                  </a:lnTo>
                  <a:lnTo>
                    <a:pt x="15722" y="11336"/>
                  </a:lnTo>
                  <a:lnTo>
                    <a:pt x="16831" y="11336"/>
                  </a:lnTo>
                  <a:lnTo>
                    <a:pt x="16720" y="11395"/>
                  </a:lnTo>
                  <a:lnTo>
                    <a:pt x="16256" y="11395"/>
                  </a:lnTo>
                  <a:lnTo>
                    <a:pt x="16167" y="11456"/>
                  </a:lnTo>
                  <a:lnTo>
                    <a:pt x="16167" y="11456"/>
                  </a:lnTo>
                </a:path>
                <a:path w="21600" h="21600">
                  <a:moveTo>
                    <a:pt x="16643" y="11456"/>
                  </a:moveTo>
                  <a:lnTo>
                    <a:pt x="16425" y="11456"/>
                  </a:lnTo>
                  <a:lnTo>
                    <a:pt x="16358" y="11395"/>
                  </a:lnTo>
                  <a:lnTo>
                    <a:pt x="16720" y="11395"/>
                  </a:lnTo>
                  <a:lnTo>
                    <a:pt x="16643" y="11456"/>
                  </a:lnTo>
                  <a:lnTo>
                    <a:pt x="16643" y="11456"/>
                  </a:lnTo>
                </a:path>
                <a:path w="21600" h="21600">
                  <a:moveTo>
                    <a:pt x="17940" y="12051"/>
                  </a:moveTo>
                  <a:lnTo>
                    <a:pt x="17709" y="12051"/>
                  </a:lnTo>
                  <a:lnTo>
                    <a:pt x="17675" y="11814"/>
                  </a:lnTo>
                  <a:lnTo>
                    <a:pt x="17652" y="11693"/>
                  </a:lnTo>
                  <a:lnTo>
                    <a:pt x="17646" y="11693"/>
                  </a:lnTo>
                  <a:lnTo>
                    <a:pt x="17636" y="11634"/>
                  </a:lnTo>
                  <a:lnTo>
                    <a:pt x="17665" y="11574"/>
                  </a:lnTo>
                  <a:lnTo>
                    <a:pt x="17730" y="11514"/>
                  </a:lnTo>
                  <a:lnTo>
                    <a:pt x="20939" y="11514"/>
                  </a:lnTo>
                  <a:lnTo>
                    <a:pt x="20943" y="11574"/>
                  </a:lnTo>
                  <a:lnTo>
                    <a:pt x="18139" y="11574"/>
                  </a:lnTo>
                  <a:lnTo>
                    <a:pt x="18153" y="11741"/>
                  </a:lnTo>
                  <a:lnTo>
                    <a:pt x="18153" y="11753"/>
                  </a:lnTo>
                  <a:lnTo>
                    <a:pt x="18075" y="11993"/>
                  </a:lnTo>
                  <a:lnTo>
                    <a:pt x="17940" y="12051"/>
                  </a:lnTo>
                  <a:lnTo>
                    <a:pt x="17940" y="12051"/>
                  </a:lnTo>
                </a:path>
                <a:path w="21600" h="21600">
                  <a:moveTo>
                    <a:pt x="18153" y="11741"/>
                  </a:moveTo>
                  <a:lnTo>
                    <a:pt x="18139" y="11574"/>
                  </a:lnTo>
                  <a:lnTo>
                    <a:pt x="18162" y="11693"/>
                  </a:lnTo>
                  <a:lnTo>
                    <a:pt x="18153" y="11741"/>
                  </a:lnTo>
                  <a:lnTo>
                    <a:pt x="18153" y="11741"/>
                  </a:lnTo>
                </a:path>
                <a:path w="21600" h="21600">
                  <a:moveTo>
                    <a:pt x="18385" y="12172"/>
                  </a:moveTo>
                  <a:lnTo>
                    <a:pt x="18260" y="12172"/>
                  </a:lnTo>
                  <a:lnTo>
                    <a:pt x="18178" y="11993"/>
                  </a:lnTo>
                  <a:lnTo>
                    <a:pt x="18153" y="11741"/>
                  </a:lnTo>
                  <a:lnTo>
                    <a:pt x="18162" y="11693"/>
                  </a:lnTo>
                  <a:lnTo>
                    <a:pt x="18139" y="11574"/>
                  </a:lnTo>
                  <a:lnTo>
                    <a:pt x="20943" y="11574"/>
                  </a:lnTo>
                  <a:lnTo>
                    <a:pt x="20953" y="11693"/>
                  </a:lnTo>
                  <a:lnTo>
                    <a:pt x="21017" y="11814"/>
                  </a:lnTo>
                  <a:lnTo>
                    <a:pt x="21083" y="11933"/>
                  </a:lnTo>
                  <a:lnTo>
                    <a:pt x="21117" y="12111"/>
                  </a:lnTo>
                  <a:lnTo>
                    <a:pt x="18514" y="12111"/>
                  </a:lnTo>
                  <a:lnTo>
                    <a:pt x="18385" y="12172"/>
                  </a:lnTo>
                  <a:lnTo>
                    <a:pt x="18385" y="12172"/>
                  </a:lnTo>
                </a:path>
                <a:path w="21600" h="21600">
                  <a:moveTo>
                    <a:pt x="19165" y="12707"/>
                  </a:moveTo>
                  <a:lnTo>
                    <a:pt x="19114" y="12647"/>
                  </a:lnTo>
                  <a:lnTo>
                    <a:pt x="18871" y="12470"/>
                  </a:lnTo>
                  <a:lnTo>
                    <a:pt x="18811" y="12411"/>
                  </a:lnTo>
                  <a:lnTo>
                    <a:pt x="18705" y="12230"/>
                  </a:lnTo>
                  <a:lnTo>
                    <a:pt x="18680" y="12230"/>
                  </a:lnTo>
                  <a:lnTo>
                    <a:pt x="18683" y="12172"/>
                  </a:lnTo>
                  <a:lnTo>
                    <a:pt x="18613" y="12111"/>
                  </a:lnTo>
                  <a:lnTo>
                    <a:pt x="21117" y="12111"/>
                  </a:lnTo>
                  <a:lnTo>
                    <a:pt x="21117" y="12291"/>
                  </a:lnTo>
                  <a:lnTo>
                    <a:pt x="21145" y="12349"/>
                  </a:lnTo>
                  <a:lnTo>
                    <a:pt x="21169" y="12470"/>
                  </a:lnTo>
                  <a:lnTo>
                    <a:pt x="19272" y="12470"/>
                  </a:lnTo>
                  <a:lnTo>
                    <a:pt x="19220" y="12647"/>
                  </a:lnTo>
                  <a:lnTo>
                    <a:pt x="19165" y="12707"/>
                  </a:lnTo>
                  <a:lnTo>
                    <a:pt x="19165" y="12707"/>
                  </a:lnTo>
                </a:path>
                <a:path w="21600" h="21600">
                  <a:moveTo>
                    <a:pt x="5570" y="12411"/>
                  </a:moveTo>
                  <a:lnTo>
                    <a:pt x="5433" y="12349"/>
                  </a:lnTo>
                  <a:lnTo>
                    <a:pt x="5353" y="12234"/>
                  </a:lnTo>
                  <a:lnTo>
                    <a:pt x="5458" y="12172"/>
                  </a:lnTo>
                  <a:lnTo>
                    <a:pt x="5671" y="12291"/>
                  </a:lnTo>
                  <a:lnTo>
                    <a:pt x="5570" y="12411"/>
                  </a:lnTo>
                  <a:lnTo>
                    <a:pt x="5570" y="12411"/>
                  </a:lnTo>
                </a:path>
                <a:path w="21600" h="21600">
                  <a:moveTo>
                    <a:pt x="7460" y="12411"/>
                  </a:moveTo>
                  <a:lnTo>
                    <a:pt x="5570" y="12411"/>
                  </a:lnTo>
                  <a:lnTo>
                    <a:pt x="5671" y="12291"/>
                  </a:lnTo>
                  <a:lnTo>
                    <a:pt x="5458" y="12172"/>
                  </a:lnTo>
                  <a:lnTo>
                    <a:pt x="7347" y="12172"/>
                  </a:lnTo>
                  <a:lnTo>
                    <a:pt x="7419" y="12230"/>
                  </a:lnTo>
                  <a:lnTo>
                    <a:pt x="7460" y="12230"/>
                  </a:lnTo>
                  <a:lnTo>
                    <a:pt x="7460" y="12411"/>
                  </a:lnTo>
                  <a:lnTo>
                    <a:pt x="7460" y="12411"/>
                  </a:lnTo>
                </a:path>
                <a:path w="21600" h="21600">
                  <a:moveTo>
                    <a:pt x="7419" y="12230"/>
                  </a:moveTo>
                  <a:lnTo>
                    <a:pt x="7347" y="12172"/>
                  </a:lnTo>
                  <a:lnTo>
                    <a:pt x="7435" y="12172"/>
                  </a:lnTo>
                  <a:lnTo>
                    <a:pt x="7441" y="12182"/>
                  </a:lnTo>
                  <a:lnTo>
                    <a:pt x="7419" y="12230"/>
                  </a:lnTo>
                  <a:lnTo>
                    <a:pt x="7419" y="12230"/>
                  </a:lnTo>
                </a:path>
                <a:path w="21600" h="21600">
                  <a:moveTo>
                    <a:pt x="7441" y="12182"/>
                  </a:moveTo>
                  <a:lnTo>
                    <a:pt x="7435" y="12172"/>
                  </a:lnTo>
                  <a:lnTo>
                    <a:pt x="7447" y="12172"/>
                  </a:lnTo>
                  <a:lnTo>
                    <a:pt x="7441" y="12182"/>
                  </a:lnTo>
                  <a:lnTo>
                    <a:pt x="7441" y="12182"/>
                  </a:lnTo>
                </a:path>
                <a:path w="21600" h="21600">
                  <a:moveTo>
                    <a:pt x="7460" y="12230"/>
                  </a:moveTo>
                  <a:lnTo>
                    <a:pt x="7419" y="12230"/>
                  </a:lnTo>
                  <a:lnTo>
                    <a:pt x="7441" y="12182"/>
                  </a:lnTo>
                  <a:lnTo>
                    <a:pt x="7460" y="12230"/>
                  </a:lnTo>
                  <a:lnTo>
                    <a:pt x="7460" y="12230"/>
                  </a:lnTo>
                </a:path>
                <a:path w="21600" h="21600">
                  <a:moveTo>
                    <a:pt x="7441" y="14081"/>
                  </a:moveTo>
                  <a:lnTo>
                    <a:pt x="5551" y="14081"/>
                  </a:lnTo>
                  <a:lnTo>
                    <a:pt x="5473" y="13843"/>
                  </a:lnTo>
                  <a:lnTo>
                    <a:pt x="5445" y="13664"/>
                  </a:lnTo>
                  <a:lnTo>
                    <a:pt x="5426" y="13483"/>
                  </a:lnTo>
                  <a:lnTo>
                    <a:pt x="5414" y="13306"/>
                  </a:lnTo>
                  <a:lnTo>
                    <a:pt x="5398" y="13127"/>
                  </a:lnTo>
                  <a:lnTo>
                    <a:pt x="5376" y="12948"/>
                  </a:lnTo>
                  <a:lnTo>
                    <a:pt x="5360" y="12769"/>
                  </a:lnTo>
                  <a:lnTo>
                    <a:pt x="5353" y="12647"/>
                  </a:lnTo>
                  <a:lnTo>
                    <a:pt x="5353" y="12234"/>
                  </a:lnTo>
                  <a:lnTo>
                    <a:pt x="5433" y="12349"/>
                  </a:lnTo>
                  <a:lnTo>
                    <a:pt x="5570" y="12411"/>
                  </a:lnTo>
                  <a:lnTo>
                    <a:pt x="7460" y="12411"/>
                  </a:lnTo>
                  <a:lnTo>
                    <a:pt x="7460" y="12528"/>
                  </a:lnTo>
                  <a:lnTo>
                    <a:pt x="7447" y="12647"/>
                  </a:lnTo>
                  <a:lnTo>
                    <a:pt x="7397" y="12769"/>
                  </a:lnTo>
                  <a:lnTo>
                    <a:pt x="7381" y="12769"/>
                  </a:lnTo>
                  <a:lnTo>
                    <a:pt x="7388" y="12888"/>
                  </a:lnTo>
                  <a:lnTo>
                    <a:pt x="7420" y="13067"/>
                  </a:lnTo>
                  <a:lnTo>
                    <a:pt x="7482" y="13306"/>
                  </a:lnTo>
                  <a:lnTo>
                    <a:pt x="7444" y="13425"/>
                  </a:lnTo>
                  <a:lnTo>
                    <a:pt x="7425" y="13544"/>
                  </a:lnTo>
                  <a:lnTo>
                    <a:pt x="7425" y="13723"/>
                  </a:lnTo>
                  <a:lnTo>
                    <a:pt x="7418" y="13781"/>
                  </a:lnTo>
                  <a:lnTo>
                    <a:pt x="7397" y="13781"/>
                  </a:lnTo>
                  <a:lnTo>
                    <a:pt x="7431" y="13902"/>
                  </a:lnTo>
                  <a:lnTo>
                    <a:pt x="7441" y="14081"/>
                  </a:lnTo>
                  <a:lnTo>
                    <a:pt x="7441" y="14081"/>
                  </a:lnTo>
                </a:path>
                <a:path w="21600" h="21600">
                  <a:moveTo>
                    <a:pt x="19350" y="16739"/>
                  </a:moveTo>
                  <a:lnTo>
                    <a:pt x="19322" y="16706"/>
                  </a:lnTo>
                  <a:lnTo>
                    <a:pt x="19244" y="16408"/>
                  </a:lnTo>
                  <a:lnTo>
                    <a:pt x="19444" y="16349"/>
                  </a:lnTo>
                  <a:lnTo>
                    <a:pt x="19553" y="16229"/>
                  </a:lnTo>
                  <a:lnTo>
                    <a:pt x="19570" y="16168"/>
                  </a:lnTo>
                  <a:lnTo>
                    <a:pt x="19588" y="16049"/>
                  </a:lnTo>
                  <a:lnTo>
                    <a:pt x="19637" y="15990"/>
                  </a:lnTo>
                  <a:lnTo>
                    <a:pt x="19710" y="15931"/>
                  </a:lnTo>
                  <a:lnTo>
                    <a:pt x="19648" y="15869"/>
                  </a:lnTo>
                  <a:lnTo>
                    <a:pt x="19623" y="15811"/>
                  </a:lnTo>
                  <a:lnTo>
                    <a:pt x="19637" y="15690"/>
                  </a:lnTo>
                  <a:lnTo>
                    <a:pt x="19662" y="15513"/>
                  </a:lnTo>
                  <a:lnTo>
                    <a:pt x="19629" y="15334"/>
                  </a:lnTo>
                  <a:lnTo>
                    <a:pt x="19635" y="15215"/>
                  </a:lnTo>
                  <a:lnTo>
                    <a:pt x="19674" y="15155"/>
                  </a:lnTo>
                  <a:lnTo>
                    <a:pt x="19716" y="15095"/>
                  </a:lnTo>
                  <a:lnTo>
                    <a:pt x="19710" y="15036"/>
                  </a:lnTo>
                  <a:lnTo>
                    <a:pt x="19662" y="15036"/>
                  </a:lnTo>
                  <a:lnTo>
                    <a:pt x="19662" y="14976"/>
                  </a:lnTo>
                  <a:lnTo>
                    <a:pt x="19651" y="14857"/>
                  </a:lnTo>
                  <a:lnTo>
                    <a:pt x="19428" y="13723"/>
                  </a:lnTo>
                  <a:lnTo>
                    <a:pt x="19385" y="13544"/>
                  </a:lnTo>
                  <a:lnTo>
                    <a:pt x="19325" y="13425"/>
                  </a:lnTo>
                  <a:lnTo>
                    <a:pt x="19252" y="13246"/>
                  </a:lnTo>
                  <a:lnTo>
                    <a:pt x="19259" y="13067"/>
                  </a:lnTo>
                  <a:lnTo>
                    <a:pt x="19244" y="13005"/>
                  </a:lnTo>
                  <a:lnTo>
                    <a:pt x="19206" y="12948"/>
                  </a:lnTo>
                  <a:lnTo>
                    <a:pt x="19170" y="12888"/>
                  </a:lnTo>
                  <a:lnTo>
                    <a:pt x="19191" y="12769"/>
                  </a:lnTo>
                  <a:lnTo>
                    <a:pt x="19272" y="12470"/>
                  </a:lnTo>
                  <a:lnTo>
                    <a:pt x="21169" y="12470"/>
                  </a:lnTo>
                  <a:lnTo>
                    <a:pt x="21186" y="12528"/>
                  </a:lnTo>
                  <a:lnTo>
                    <a:pt x="21208" y="12647"/>
                  </a:lnTo>
                  <a:lnTo>
                    <a:pt x="21265" y="12769"/>
                  </a:lnTo>
                  <a:lnTo>
                    <a:pt x="21364" y="12948"/>
                  </a:lnTo>
                  <a:lnTo>
                    <a:pt x="21314" y="13184"/>
                  </a:lnTo>
                  <a:lnTo>
                    <a:pt x="21293" y="13425"/>
                  </a:lnTo>
                  <a:lnTo>
                    <a:pt x="21440" y="14258"/>
                  </a:lnTo>
                  <a:lnTo>
                    <a:pt x="21484" y="14499"/>
                  </a:lnTo>
                  <a:lnTo>
                    <a:pt x="21530" y="14678"/>
                  </a:lnTo>
                  <a:lnTo>
                    <a:pt x="21552" y="14857"/>
                  </a:lnTo>
                  <a:lnTo>
                    <a:pt x="21552" y="15155"/>
                  </a:lnTo>
                  <a:lnTo>
                    <a:pt x="21544" y="15274"/>
                  </a:lnTo>
                  <a:lnTo>
                    <a:pt x="21525" y="15334"/>
                  </a:lnTo>
                  <a:lnTo>
                    <a:pt x="21513" y="15392"/>
                  </a:lnTo>
                  <a:lnTo>
                    <a:pt x="21381" y="15392"/>
                  </a:lnTo>
                  <a:lnTo>
                    <a:pt x="21456" y="15453"/>
                  </a:lnTo>
                  <a:lnTo>
                    <a:pt x="21545" y="15453"/>
                  </a:lnTo>
                  <a:lnTo>
                    <a:pt x="21584" y="15572"/>
                  </a:lnTo>
                  <a:lnTo>
                    <a:pt x="21584" y="15931"/>
                  </a:lnTo>
                  <a:lnTo>
                    <a:pt x="21565" y="16110"/>
                  </a:lnTo>
                  <a:lnTo>
                    <a:pt x="21484" y="16110"/>
                  </a:lnTo>
                  <a:lnTo>
                    <a:pt x="21493" y="16229"/>
                  </a:lnTo>
                  <a:lnTo>
                    <a:pt x="21552" y="16408"/>
                  </a:lnTo>
                  <a:lnTo>
                    <a:pt x="21459" y="16528"/>
                  </a:lnTo>
                  <a:lnTo>
                    <a:pt x="19313" y="16528"/>
                  </a:lnTo>
                  <a:lnTo>
                    <a:pt x="19350" y="16739"/>
                  </a:lnTo>
                  <a:lnTo>
                    <a:pt x="19350" y="16739"/>
                  </a:lnTo>
                </a:path>
                <a:path w="21600" h="21600">
                  <a:moveTo>
                    <a:pt x="5555" y="17645"/>
                  </a:moveTo>
                  <a:lnTo>
                    <a:pt x="5514" y="17482"/>
                  </a:lnTo>
                  <a:lnTo>
                    <a:pt x="5502" y="17362"/>
                  </a:lnTo>
                  <a:lnTo>
                    <a:pt x="5502" y="17183"/>
                  </a:lnTo>
                  <a:lnTo>
                    <a:pt x="5523" y="17064"/>
                  </a:lnTo>
                  <a:lnTo>
                    <a:pt x="5523" y="17032"/>
                  </a:lnTo>
                  <a:lnTo>
                    <a:pt x="5529" y="16885"/>
                  </a:lnTo>
                  <a:lnTo>
                    <a:pt x="5524" y="16826"/>
                  </a:lnTo>
                  <a:lnTo>
                    <a:pt x="5517" y="16766"/>
                  </a:lnTo>
                  <a:lnTo>
                    <a:pt x="5502" y="16706"/>
                  </a:lnTo>
                  <a:lnTo>
                    <a:pt x="5423" y="16229"/>
                  </a:lnTo>
                  <a:lnTo>
                    <a:pt x="5392" y="15869"/>
                  </a:lnTo>
                  <a:lnTo>
                    <a:pt x="5416" y="15632"/>
                  </a:lnTo>
                  <a:lnTo>
                    <a:pt x="5441" y="15334"/>
                  </a:lnTo>
                  <a:lnTo>
                    <a:pt x="5448" y="15155"/>
                  </a:lnTo>
                  <a:lnTo>
                    <a:pt x="5453" y="14915"/>
                  </a:lnTo>
                  <a:lnTo>
                    <a:pt x="5501" y="14915"/>
                  </a:lnTo>
                  <a:lnTo>
                    <a:pt x="5495" y="14857"/>
                  </a:lnTo>
                  <a:lnTo>
                    <a:pt x="5379" y="14857"/>
                  </a:lnTo>
                  <a:lnTo>
                    <a:pt x="5353" y="14736"/>
                  </a:lnTo>
                  <a:lnTo>
                    <a:pt x="5353" y="14258"/>
                  </a:lnTo>
                  <a:lnTo>
                    <a:pt x="5379" y="14141"/>
                  </a:lnTo>
                  <a:lnTo>
                    <a:pt x="5490" y="14022"/>
                  </a:lnTo>
                  <a:lnTo>
                    <a:pt x="5508" y="14022"/>
                  </a:lnTo>
                  <a:lnTo>
                    <a:pt x="5547" y="14081"/>
                  </a:lnTo>
                  <a:lnTo>
                    <a:pt x="7441" y="14081"/>
                  </a:lnTo>
                  <a:lnTo>
                    <a:pt x="7425" y="14258"/>
                  </a:lnTo>
                  <a:lnTo>
                    <a:pt x="7416" y="14499"/>
                  </a:lnTo>
                  <a:lnTo>
                    <a:pt x="7413" y="14559"/>
                  </a:lnTo>
                  <a:lnTo>
                    <a:pt x="7410" y="14915"/>
                  </a:lnTo>
                  <a:lnTo>
                    <a:pt x="7438" y="15215"/>
                  </a:lnTo>
                  <a:lnTo>
                    <a:pt x="7442" y="15334"/>
                  </a:lnTo>
                  <a:lnTo>
                    <a:pt x="7438" y="15931"/>
                  </a:lnTo>
                  <a:lnTo>
                    <a:pt x="7437" y="15990"/>
                  </a:lnTo>
                  <a:lnTo>
                    <a:pt x="7409" y="16408"/>
                  </a:lnTo>
                  <a:lnTo>
                    <a:pt x="7456" y="16645"/>
                  </a:lnTo>
                  <a:lnTo>
                    <a:pt x="7569" y="16885"/>
                  </a:lnTo>
                  <a:lnTo>
                    <a:pt x="7507" y="17004"/>
                  </a:lnTo>
                  <a:lnTo>
                    <a:pt x="7485" y="17064"/>
                  </a:lnTo>
                  <a:lnTo>
                    <a:pt x="7519" y="17124"/>
                  </a:lnTo>
                  <a:lnTo>
                    <a:pt x="7528" y="17183"/>
                  </a:lnTo>
                  <a:lnTo>
                    <a:pt x="7528" y="17362"/>
                  </a:lnTo>
                  <a:lnTo>
                    <a:pt x="7727" y="17362"/>
                  </a:lnTo>
                  <a:lnTo>
                    <a:pt x="7653" y="17600"/>
                  </a:lnTo>
                  <a:lnTo>
                    <a:pt x="5570" y="17600"/>
                  </a:lnTo>
                  <a:lnTo>
                    <a:pt x="5555" y="17645"/>
                  </a:lnTo>
                  <a:lnTo>
                    <a:pt x="5555" y="17645"/>
                  </a:lnTo>
                </a:path>
                <a:path w="21600" h="21600">
                  <a:moveTo>
                    <a:pt x="13005" y="15036"/>
                  </a:moveTo>
                  <a:lnTo>
                    <a:pt x="12579" y="15036"/>
                  </a:lnTo>
                  <a:lnTo>
                    <a:pt x="12623" y="14320"/>
                  </a:lnTo>
                  <a:lnTo>
                    <a:pt x="12882" y="14797"/>
                  </a:lnTo>
                  <a:lnTo>
                    <a:pt x="13005" y="15036"/>
                  </a:lnTo>
                  <a:lnTo>
                    <a:pt x="13005" y="15036"/>
                  </a:lnTo>
                </a:path>
                <a:path w="21600" h="21600">
                  <a:moveTo>
                    <a:pt x="12497" y="14857"/>
                  </a:moveTo>
                  <a:lnTo>
                    <a:pt x="12316" y="14857"/>
                  </a:lnTo>
                  <a:lnTo>
                    <a:pt x="12382" y="14797"/>
                  </a:lnTo>
                  <a:lnTo>
                    <a:pt x="12441" y="14797"/>
                  </a:lnTo>
                  <a:lnTo>
                    <a:pt x="12497" y="14857"/>
                  </a:lnTo>
                  <a:lnTo>
                    <a:pt x="12497" y="14857"/>
                  </a:lnTo>
                </a:path>
                <a:path w="21600" h="21600">
                  <a:moveTo>
                    <a:pt x="15008" y="18197"/>
                  </a:moveTo>
                  <a:lnTo>
                    <a:pt x="11937" y="18197"/>
                  </a:lnTo>
                  <a:lnTo>
                    <a:pt x="11934" y="18139"/>
                  </a:lnTo>
                  <a:lnTo>
                    <a:pt x="11887" y="18077"/>
                  </a:lnTo>
                  <a:lnTo>
                    <a:pt x="11799" y="17898"/>
                  </a:lnTo>
                  <a:lnTo>
                    <a:pt x="11799" y="17422"/>
                  </a:lnTo>
                  <a:lnTo>
                    <a:pt x="11774" y="17362"/>
                  </a:lnTo>
                  <a:lnTo>
                    <a:pt x="11652" y="17064"/>
                  </a:lnTo>
                  <a:lnTo>
                    <a:pt x="11583" y="16945"/>
                  </a:lnTo>
                  <a:lnTo>
                    <a:pt x="11548" y="16706"/>
                  </a:lnTo>
                  <a:lnTo>
                    <a:pt x="11548" y="16168"/>
                  </a:lnTo>
                  <a:lnTo>
                    <a:pt x="11589" y="15931"/>
                  </a:lnTo>
                  <a:lnTo>
                    <a:pt x="11678" y="15690"/>
                  </a:lnTo>
                  <a:lnTo>
                    <a:pt x="11856" y="15215"/>
                  </a:lnTo>
                  <a:lnTo>
                    <a:pt x="11943" y="14915"/>
                  </a:lnTo>
                  <a:lnTo>
                    <a:pt x="12128" y="14857"/>
                  </a:lnTo>
                  <a:lnTo>
                    <a:pt x="12553" y="14857"/>
                  </a:lnTo>
                  <a:lnTo>
                    <a:pt x="12579" y="14915"/>
                  </a:lnTo>
                  <a:lnTo>
                    <a:pt x="12579" y="15036"/>
                  </a:lnTo>
                  <a:lnTo>
                    <a:pt x="13005" y="15036"/>
                  </a:lnTo>
                  <a:lnTo>
                    <a:pt x="13037" y="15095"/>
                  </a:lnTo>
                  <a:lnTo>
                    <a:pt x="13087" y="15215"/>
                  </a:lnTo>
                  <a:lnTo>
                    <a:pt x="13140" y="15274"/>
                  </a:lnTo>
                  <a:lnTo>
                    <a:pt x="13240" y="15392"/>
                  </a:lnTo>
                  <a:lnTo>
                    <a:pt x="13388" y="15513"/>
                  </a:lnTo>
                  <a:lnTo>
                    <a:pt x="13388" y="15811"/>
                  </a:lnTo>
                  <a:lnTo>
                    <a:pt x="13412" y="15990"/>
                  </a:lnTo>
                  <a:lnTo>
                    <a:pt x="13507" y="16168"/>
                  </a:lnTo>
                  <a:lnTo>
                    <a:pt x="13553" y="16349"/>
                  </a:lnTo>
                  <a:lnTo>
                    <a:pt x="13597" y="16587"/>
                  </a:lnTo>
                  <a:lnTo>
                    <a:pt x="13582" y="16587"/>
                  </a:lnTo>
                  <a:lnTo>
                    <a:pt x="13622" y="16645"/>
                  </a:lnTo>
                  <a:lnTo>
                    <a:pt x="13714" y="16706"/>
                  </a:lnTo>
                  <a:lnTo>
                    <a:pt x="13807" y="16706"/>
                  </a:lnTo>
                  <a:lnTo>
                    <a:pt x="13797" y="16885"/>
                  </a:lnTo>
                  <a:lnTo>
                    <a:pt x="13748" y="17032"/>
                  </a:lnTo>
                  <a:lnTo>
                    <a:pt x="13723" y="17064"/>
                  </a:lnTo>
                  <a:lnTo>
                    <a:pt x="13677" y="17243"/>
                  </a:lnTo>
                  <a:lnTo>
                    <a:pt x="14006" y="17243"/>
                  </a:lnTo>
                  <a:lnTo>
                    <a:pt x="14074" y="17303"/>
                  </a:lnTo>
                  <a:lnTo>
                    <a:pt x="14077" y="17600"/>
                  </a:lnTo>
                  <a:lnTo>
                    <a:pt x="14102" y="17720"/>
                  </a:lnTo>
                  <a:lnTo>
                    <a:pt x="14127" y="17720"/>
                  </a:lnTo>
                  <a:lnTo>
                    <a:pt x="14193" y="17781"/>
                  </a:lnTo>
                  <a:lnTo>
                    <a:pt x="14406" y="17898"/>
                  </a:lnTo>
                  <a:lnTo>
                    <a:pt x="14485" y="17960"/>
                  </a:lnTo>
                  <a:lnTo>
                    <a:pt x="14541" y="18077"/>
                  </a:lnTo>
                  <a:lnTo>
                    <a:pt x="14597" y="18077"/>
                  </a:lnTo>
                  <a:lnTo>
                    <a:pt x="14625" y="18139"/>
                  </a:lnTo>
                  <a:lnTo>
                    <a:pt x="14908" y="18139"/>
                  </a:lnTo>
                  <a:lnTo>
                    <a:pt x="15008" y="18197"/>
                  </a:lnTo>
                  <a:lnTo>
                    <a:pt x="15008" y="18197"/>
                  </a:lnTo>
                </a:path>
                <a:path w="21600" h="21600">
                  <a:moveTo>
                    <a:pt x="21489" y="15453"/>
                  </a:moveTo>
                  <a:lnTo>
                    <a:pt x="21456" y="15453"/>
                  </a:lnTo>
                  <a:lnTo>
                    <a:pt x="21381" y="15392"/>
                  </a:lnTo>
                  <a:lnTo>
                    <a:pt x="21496" y="15436"/>
                  </a:lnTo>
                  <a:lnTo>
                    <a:pt x="21489" y="15453"/>
                  </a:lnTo>
                  <a:lnTo>
                    <a:pt x="21489" y="15453"/>
                  </a:lnTo>
                </a:path>
                <a:path w="21600" h="21600">
                  <a:moveTo>
                    <a:pt x="21496" y="15436"/>
                  </a:moveTo>
                  <a:lnTo>
                    <a:pt x="21384" y="15392"/>
                  </a:lnTo>
                  <a:lnTo>
                    <a:pt x="21513" y="15392"/>
                  </a:lnTo>
                  <a:lnTo>
                    <a:pt x="21496" y="15436"/>
                  </a:lnTo>
                  <a:lnTo>
                    <a:pt x="21496" y="15436"/>
                  </a:lnTo>
                </a:path>
                <a:path w="21600" h="21600">
                  <a:moveTo>
                    <a:pt x="21545" y="15453"/>
                  </a:moveTo>
                  <a:lnTo>
                    <a:pt x="21489" y="15453"/>
                  </a:lnTo>
                  <a:lnTo>
                    <a:pt x="21496" y="15436"/>
                  </a:lnTo>
                  <a:lnTo>
                    <a:pt x="21545" y="15453"/>
                  </a:lnTo>
                  <a:lnTo>
                    <a:pt x="21545" y="15453"/>
                  </a:lnTo>
                </a:path>
                <a:path w="21600" h="21600">
                  <a:moveTo>
                    <a:pt x="21132" y="17422"/>
                  </a:moveTo>
                  <a:lnTo>
                    <a:pt x="19048" y="17422"/>
                  </a:lnTo>
                  <a:lnTo>
                    <a:pt x="19043" y="17412"/>
                  </a:lnTo>
                  <a:lnTo>
                    <a:pt x="19008" y="17243"/>
                  </a:lnTo>
                  <a:lnTo>
                    <a:pt x="19078" y="17243"/>
                  </a:lnTo>
                  <a:lnTo>
                    <a:pt x="19090" y="17064"/>
                  </a:lnTo>
                  <a:lnTo>
                    <a:pt x="19136" y="16885"/>
                  </a:lnTo>
                  <a:lnTo>
                    <a:pt x="19222" y="16528"/>
                  </a:lnTo>
                  <a:lnTo>
                    <a:pt x="19334" y="16826"/>
                  </a:lnTo>
                  <a:lnTo>
                    <a:pt x="19375" y="16885"/>
                  </a:lnTo>
                  <a:lnTo>
                    <a:pt x="21336" y="16885"/>
                  </a:lnTo>
                  <a:lnTo>
                    <a:pt x="21351" y="17064"/>
                  </a:lnTo>
                  <a:lnTo>
                    <a:pt x="21190" y="17064"/>
                  </a:lnTo>
                  <a:lnTo>
                    <a:pt x="21120" y="17124"/>
                  </a:lnTo>
                  <a:lnTo>
                    <a:pt x="21139" y="17183"/>
                  </a:lnTo>
                  <a:lnTo>
                    <a:pt x="21000" y="17183"/>
                  </a:lnTo>
                  <a:lnTo>
                    <a:pt x="21117" y="17362"/>
                  </a:lnTo>
                  <a:lnTo>
                    <a:pt x="21132" y="17422"/>
                  </a:lnTo>
                  <a:lnTo>
                    <a:pt x="21132" y="17422"/>
                  </a:lnTo>
                </a:path>
                <a:path w="21600" h="21600">
                  <a:moveTo>
                    <a:pt x="19412" y="16826"/>
                  </a:moveTo>
                  <a:lnTo>
                    <a:pt x="19350" y="16739"/>
                  </a:lnTo>
                  <a:lnTo>
                    <a:pt x="19313" y="16528"/>
                  </a:lnTo>
                  <a:lnTo>
                    <a:pt x="19368" y="16587"/>
                  </a:lnTo>
                  <a:lnTo>
                    <a:pt x="19507" y="16766"/>
                  </a:lnTo>
                  <a:lnTo>
                    <a:pt x="19412" y="16826"/>
                  </a:lnTo>
                  <a:lnTo>
                    <a:pt x="19412" y="16826"/>
                  </a:lnTo>
                </a:path>
                <a:path w="21600" h="21600">
                  <a:moveTo>
                    <a:pt x="21333" y="16826"/>
                  </a:moveTo>
                  <a:lnTo>
                    <a:pt x="19412" y="16826"/>
                  </a:lnTo>
                  <a:lnTo>
                    <a:pt x="19507" y="16766"/>
                  </a:lnTo>
                  <a:lnTo>
                    <a:pt x="19368" y="16587"/>
                  </a:lnTo>
                  <a:lnTo>
                    <a:pt x="19313" y="16528"/>
                  </a:lnTo>
                  <a:lnTo>
                    <a:pt x="21459" y="16528"/>
                  </a:lnTo>
                  <a:lnTo>
                    <a:pt x="21415" y="16587"/>
                  </a:lnTo>
                  <a:lnTo>
                    <a:pt x="21343" y="16645"/>
                  </a:lnTo>
                  <a:lnTo>
                    <a:pt x="21333" y="16706"/>
                  </a:lnTo>
                  <a:lnTo>
                    <a:pt x="21329" y="16706"/>
                  </a:lnTo>
                  <a:lnTo>
                    <a:pt x="21333" y="16826"/>
                  </a:lnTo>
                  <a:lnTo>
                    <a:pt x="21333" y="16826"/>
                  </a:lnTo>
                </a:path>
                <a:path w="21600" h="21600">
                  <a:moveTo>
                    <a:pt x="21336" y="16885"/>
                  </a:moveTo>
                  <a:lnTo>
                    <a:pt x="19375" y="16885"/>
                  </a:lnTo>
                  <a:lnTo>
                    <a:pt x="19350" y="16739"/>
                  </a:lnTo>
                  <a:lnTo>
                    <a:pt x="19412" y="16826"/>
                  </a:lnTo>
                  <a:lnTo>
                    <a:pt x="21333" y="16826"/>
                  </a:lnTo>
                  <a:lnTo>
                    <a:pt x="21336" y="16885"/>
                  </a:lnTo>
                  <a:lnTo>
                    <a:pt x="21336" y="16885"/>
                  </a:lnTo>
                </a:path>
                <a:path w="21600" h="21600">
                  <a:moveTo>
                    <a:pt x="14006" y="17243"/>
                  </a:moveTo>
                  <a:lnTo>
                    <a:pt x="13677" y="17243"/>
                  </a:lnTo>
                  <a:lnTo>
                    <a:pt x="13748" y="17032"/>
                  </a:lnTo>
                  <a:lnTo>
                    <a:pt x="13767" y="17004"/>
                  </a:lnTo>
                  <a:lnTo>
                    <a:pt x="13804" y="17064"/>
                  </a:lnTo>
                  <a:lnTo>
                    <a:pt x="13848" y="17064"/>
                  </a:lnTo>
                  <a:lnTo>
                    <a:pt x="13937" y="17183"/>
                  </a:lnTo>
                  <a:lnTo>
                    <a:pt x="14006" y="17243"/>
                  </a:lnTo>
                  <a:lnTo>
                    <a:pt x="14006" y="17243"/>
                  </a:lnTo>
                </a:path>
                <a:path w="21600" h="21600">
                  <a:moveTo>
                    <a:pt x="13677" y="17243"/>
                  </a:moveTo>
                  <a:lnTo>
                    <a:pt x="13723" y="17064"/>
                  </a:lnTo>
                  <a:lnTo>
                    <a:pt x="13748" y="17032"/>
                  </a:lnTo>
                  <a:lnTo>
                    <a:pt x="13677" y="17243"/>
                  </a:lnTo>
                  <a:lnTo>
                    <a:pt x="13677" y="17243"/>
                  </a:lnTo>
                </a:path>
                <a:path w="21600" h="21600">
                  <a:moveTo>
                    <a:pt x="21359" y="17183"/>
                  </a:moveTo>
                  <a:lnTo>
                    <a:pt x="21190" y="17064"/>
                  </a:lnTo>
                  <a:lnTo>
                    <a:pt x="21351" y="17064"/>
                  </a:lnTo>
                  <a:lnTo>
                    <a:pt x="21359" y="17183"/>
                  </a:lnTo>
                  <a:lnTo>
                    <a:pt x="21359" y="17183"/>
                  </a:lnTo>
                </a:path>
                <a:path w="21600" h="21600">
                  <a:moveTo>
                    <a:pt x="21180" y="17303"/>
                  </a:moveTo>
                  <a:lnTo>
                    <a:pt x="21130" y="17303"/>
                  </a:lnTo>
                  <a:lnTo>
                    <a:pt x="21000" y="17183"/>
                  </a:lnTo>
                  <a:lnTo>
                    <a:pt x="21139" y="17183"/>
                  </a:lnTo>
                  <a:lnTo>
                    <a:pt x="21180" y="17303"/>
                  </a:lnTo>
                  <a:lnTo>
                    <a:pt x="21180" y="17303"/>
                  </a:lnTo>
                </a:path>
                <a:path w="21600" h="21600">
                  <a:moveTo>
                    <a:pt x="20695" y="18317"/>
                  </a:moveTo>
                  <a:lnTo>
                    <a:pt x="17766" y="18317"/>
                  </a:lnTo>
                  <a:lnTo>
                    <a:pt x="17800" y="18197"/>
                  </a:lnTo>
                  <a:lnTo>
                    <a:pt x="17809" y="18018"/>
                  </a:lnTo>
                  <a:lnTo>
                    <a:pt x="18056" y="18018"/>
                  </a:lnTo>
                  <a:lnTo>
                    <a:pt x="18134" y="17840"/>
                  </a:lnTo>
                  <a:lnTo>
                    <a:pt x="18250" y="17720"/>
                  </a:lnTo>
                  <a:lnTo>
                    <a:pt x="18407" y="17661"/>
                  </a:lnTo>
                  <a:lnTo>
                    <a:pt x="18561" y="17541"/>
                  </a:lnTo>
                  <a:lnTo>
                    <a:pt x="18714" y="17422"/>
                  </a:lnTo>
                  <a:lnTo>
                    <a:pt x="18857" y="17243"/>
                  </a:lnTo>
                  <a:lnTo>
                    <a:pt x="18937" y="17243"/>
                  </a:lnTo>
                  <a:lnTo>
                    <a:pt x="18990" y="17303"/>
                  </a:lnTo>
                  <a:lnTo>
                    <a:pt x="19018" y="17362"/>
                  </a:lnTo>
                  <a:lnTo>
                    <a:pt x="19043" y="17412"/>
                  </a:lnTo>
                  <a:lnTo>
                    <a:pt x="19046" y="17422"/>
                  </a:lnTo>
                  <a:lnTo>
                    <a:pt x="21132" y="17422"/>
                  </a:lnTo>
                  <a:lnTo>
                    <a:pt x="21147" y="17482"/>
                  </a:lnTo>
                  <a:lnTo>
                    <a:pt x="21029" y="17720"/>
                  </a:lnTo>
                  <a:lnTo>
                    <a:pt x="21000" y="17840"/>
                  </a:lnTo>
                  <a:lnTo>
                    <a:pt x="20998" y="18206"/>
                  </a:lnTo>
                  <a:lnTo>
                    <a:pt x="20981" y="18258"/>
                  </a:lnTo>
                  <a:lnTo>
                    <a:pt x="20691" y="18258"/>
                  </a:lnTo>
                  <a:lnTo>
                    <a:pt x="20695" y="18317"/>
                  </a:lnTo>
                  <a:lnTo>
                    <a:pt x="20695" y="18317"/>
                  </a:lnTo>
                </a:path>
                <a:path w="21600" h="21600">
                  <a:moveTo>
                    <a:pt x="19048" y="17422"/>
                  </a:moveTo>
                  <a:lnTo>
                    <a:pt x="19043" y="17412"/>
                  </a:lnTo>
                  <a:lnTo>
                    <a:pt x="19048" y="17422"/>
                  </a:lnTo>
                  <a:lnTo>
                    <a:pt x="19048" y="17422"/>
                  </a:lnTo>
                </a:path>
                <a:path w="21600" h="21600">
                  <a:moveTo>
                    <a:pt x="5570" y="17661"/>
                  </a:moveTo>
                  <a:lnTo>
                    <a:pt x="5558" y="17661"/>
                  </a:lnTo>
                  <a:lnTo>
                    <a:pt x="5555" y="17645"/>
                  </a:lnTo>
                  <a:lnTo>
                    <a:pt x="5570" y="17600"/>
                  </a:lnTo>
                  <a:lnTo>
                    <a:pt x="5570" y="17661"/>
                  </a:lnTo>
                  <a:lnTo>
                    <a:pt x="5570" y="17661"/>
                  </a:lnTo>
                </a:path>
                <a:path w="21600" h="21600">
                  <a:moveTo>
                    <a:pt x="7648" y="17661"/>
                  </a:moveTo>
                  <a:lnTo>
                    <a:pt x="5570" y="17661"/>
                  </a:lnTo>
                  <a:lnTo>
                    <a:pt x="5570" y="17600"/>
                  </a:lnTo>
                  <a:lnTo>
                    <a:pt x="7653" y="17600"/>
                  </a:lnTo>
                  <a:lnTo>
                    <a:pt x="7648" y="17661"/>
                  </a:lnTo>
                  <a:lnTo>
                    <a:pt x="7648" y="17661"/>
                  </a:lnTo>
                </a:path>
                <a:path w="21600" h="21600">
                  <a:moveTo>
                    <a:pt x="5602" y="18206"/>
                  </a:moveTo>
                  <a:lnTo>
                    <a:pt x="5594" y="18197"/>
                  </a:lnTo>
                  <a:lnTo>
                    <a:pt x="5536" y="18139"/>
                  </a:lnTo>
                  <a:lnTo>
                    <a:pt x="5478" y="18018"/>
                  </a:lnTo>
                  <a:lnTo>
                    <a:pt x="5490" y="17840"/>
                  </a:lnTo>
                  <a:lnTo>
                    <a:pt x="5555" y="17645"/>
                  </a:lnTo>
                  <a:lnTo>
                    <a:pt x="5558" y="17661"/>
                  </a:lnTo>
                  <a:lnTo>
                    <a:pt x="7648" y="17661"/>
                  </a:lnTo>
                  <a:lnTo>
                    <a:pt x="7636" y="17781"/>
                  </a:lnTo>
                  <a:lnTo>
                    <a:pt x="7678" y="17898"/>
                  </a:lnTo>
                  <a:lnTo>
                    <a:pt x="7723" y="17960"/>
                  </a:lnTo>
                  <a:lnTo>
                    <a:pt x="7745" y="18139"/>
                  </a:lnTo>
                  <a:lnTo>
                    <a:pt x="5626" y="18139"/>
                  </a:lnTo>
                  <a:lnTo>
                    <a:pt x="5602" y="18206"/>
                  </a:lnTo>
                  <a:lnTo>
                    <a:pt x="5602" y="18206"/>
                  </a:lnTo>
                </a:path>
                <a:path w="21600" h="21600">
                  <a:moveTo>
                    <a:pt x="14908" y="18139"/>
                  </a:moveTo>
                  <a:lnTo>
                    <a:pt x="14696" y="18139"/>
                  </a:lnTo>
                  <a:lnTo>
                    <a:pt x="14751" y="18018"/>
                  </a:lnTo>
                  <a:lnTo>
                    <a:pt x="14908" y="18139"/>
                  </a:lnTo>
                  <a:lnTo>
                    <a:pt x="14908" y="18139"/>
                  </a:lnTo>
                </a:path>
                <a:path w="21600" h="21600">
                  <a:moveTo>
                    <a:pt x="5645" y="18258"/>
                  </a:moveTo>
                  <a:lnTo>
                    <a:pt x="5602" y="18206"/>
                  </a:lnTo>
                  <a:lnTo>
                    <a:pt x="5626" y="18139"/>
                  </a:lnTo>
                  <a:lnTo>
                    <a:pt x="5686" y="18197"/>
                  </a:lnTo>
                  <a:lnTo>
                    <a:pt x="5645" y="18258"/>
                  </a:lnTo>
                  <a:lnTo>
                    <a:pt x="5645" y="18258"/>
                  </a:lnTo>
                </a:path>
                <a:path w="21600" h="21600">
                  <a:moveTo>
                    <a:pt x="7745" y="18258"/>
                  </a:moveTo>
                  <a:lnTo>
                    <a:pt x="5645" y="18258"/>
                  </a:lnTo>
                  <a:lnTo>
                    <a:pt x="5686" y="18197"/>
                  </a:lnTo>
                  <a:lnTo>
                    <a:pt x="5626" y="18139"/>
                  </a:lnTo>
                  <a:lnTo>
                    <a:pt x="7745" y="18139"/>
                  </a:lnTo>
                  <a:lnTo>
                    <a:pt x="7745" y="18258"/>
                  </a:lnTo>
                  <a:lnTo>
                    <a:pt x="7745" y="18258"/>
                  </a:lnTo>
                </a:path>
                <a:path w="21600" h="21600">
                  <a:moveTo>
                    <a:pt x="18282" y="21240"/>
                  </a:moveTo>
                  <a:lnTo>
                    <a:pt x="15036" y="21240"/>
                  </a:lnTo>
                  <a:lnTo>
                    <a:pt x="14957" y="21180"/>
                  </a:lnTo>
                  <a:lnTo>
                    <a:pt x="14836" y="21180"/>
                  </a:lnTo>
                  <a:lnTo>
                    <a:pt x="14791" y="21122"/>
                  </a:lnTo>
                  <a:lnTo>
                    <a:pt x="14738" y="21122"/>
                  </a:lnTo>
                  <a:lnTo>
                    <a:pt x="14594" y="21061"/>
                  </a:lnTo>
                  <a:lnTo>
                    <a:pt x="14500" y="21003"/>
                  </a:lnTo>
                  <a:lnTo>
                    <a:pt x="14459" y="20942"/>
                  </a:lnTo>
                  <a:lnTo>
                    <a:pt x="14419" y="20942"/>
                  </a:lnTo>
                  <a:lnTo>
                    <a:pt x="14359" y="20882"/>
                  </a:lnTo>
                  <a:lnTo>
                    <a:pt x="14043" y="20882"/>
                  </a:lnTo>
                  <a:lnTo>
                    <a:pt x="13847" y="20824"/>
                  </a:lnTo>
                  <a:lnTo>
                    <a:pt x="13522" y="20524"/>
                  </a:lnTo>
                  <a:lnTo>
                    <a:pt x="13325" y="20465"/>
                  </a:lnTo>
                  <a:lnTo>
                    <a:pt x="13095" y="20405"/>
                  </a:lnTo>
                  <a:lnTo>
                    <a:pt x="13015" y="20167"/>
                  </a:lnTo>
                  <a:lnTo>
                    <a:pt x="12893" y="19988"/>
                  </a:lnTo>
                  <a:lnTo>
                    <a:pt x="12732" y="19927"/>
                  </a:lnTo>
                  <a:lnTo>
                    <a:pt x="12747" y="19748"/>
                  </a:lnTo>
                  <a:lnTo>
                    <a:pt x="12747" y="19690"/>
                  </a:lnTo>
                  <a:lnTo>
                    <a:pt x="12679" y="19690"/>
                  </a:lnTo>
                  <a:lnTo>
                    <a:pt x="12639" y="19629"/>
                  </a:lnTo>
                  <a:lnTo>
                    <a:pt x="12557" y="19511"/>
                  </a:lnTo>
                  <a:lnTo>
                    <a:pt x="12495" y="19450"/>
                  </a:lnTo>
                  <a:lnTo>
                    <a:pt x="12368" y="19152"/>
                  </a:lnTo>
                  <a:lnTo>
                    <a:pt x="12326" y="19092"/>
                  </a:lnTo>
                  <a:lnTo>
                    <a:pt x="12269" y="19034"/>
                  </a:lnTo>
                  <a:lnTo>
                    <a:pt x="12200" y="18973"/>
                  </a:lnTo>
                  <a:lnTo>
                    <a:pt x="12131" y="18854"/>
                  </a:lnTo>
                  <a:lnTo>
                    <a:pt x="12037" y="18735"/>
                  </a:lnTo>
                  <a:lnTo>
                    <a:pt x="11918" y="18554"/>
                  </a:lnTo>
                  <a:lnTo>
                    <a:pt x="11937" y="18317"/>
                  </a:lnTo>
                  <a:lnTo>
                    <a:pt x="11940" y="18197"/>
                  </a:lnTo>
                  <a:lnTo>
                    <a:pt x="15381" y="18197"/>
                  </a:lnTo>
                  <a:lnTo>
                    <a:pt x="15430" y="18286"/>
                  </a:lnTo>
                  <a:lnTo>
                    <a:pt x="15440" y="18375"/>
                  </a:lnTo>
                  <a:lnTo>
                    <a:pt x="15412" y="18375"/>
                  </a:lnTo>
                  <a:lnTo>
                    <a:pt x="15412" y="18615"/>
                  </a:lnTo>
                  <a:lnTo>
                    <a:pt x="20730" y="18615"/>
                  </a:lnTo>
                  <a:lnTo>
                    <a:pt x="20713" y="18675"/>
                  </a:lnTo>
                  <a:lnTo>
                    <a:pt x="20458" y="18675"/>
                  </a:lnTo>
                  <a:lnTo>
                    <a:pt x="20506" y="18735"/>
                  </a:lnTo>
                  <a:lnTo>
                    <a:pt x="20556" y="18796"/>
                  </a:lnTo>
                  <a:lnTo>
                    <a:pt x="20550" y="18854"/>
                  </a:lnTo>
                  <a:lnTo>
                    <a:pt x="20485" y="18973"/>
                  </a:lnTo>
                  <a:lnTo>
                    <a:pt x="20290" y="19152"/>
                  </a:lnTo>
                  <a:lnTo>
                    <a:pt x="20140" y="19331"/>
                  </a:lnTo>
                  <a:lnTo>
                    <a:pt x="19935" y="19690"/>
                  </a:lnTo>
                  <a:lnTo>
                    <a:pt x="19751" y="19869"/>
                  </a:lnTo>
                  <a:lnTo>
                    <a:pt x="19617" y="19927"/>
                  </a:lnTo>
                  <a:lnTo>
                    <a:pt x="19460" y="19927"/>
                  </a:lnTo>
                  <a:lnTo>
                    <a:pt x="19457" y="20047"/>
                  </a:lnTo>
                  <a:lnTo>
                    <a:pt x="19394" y="20167"/>
                  </a:lnTo>
                  <a:lnTo>
                    <a:pt x="19269" y="20226"/>
                  </a:lnTo>
                  <a:lnTo>
                    <a:pt x="19114" y="20226"/>
                  </a:lnTo>
                  <a:lnTo>
                    <a:pt x="19103" y="20285"/>
                  </a:lnTo>
                  <a:lnTo>
                    <a:pt x="19037" y="20346"/>
                  </a:lnTo>
                  <a:lnTo>
                    <a:pt x="19008" y="20465"/>
                  </a:lnTo>
                  <a:lnTo>
                    <a:pt x="18976" y="20584"/>
                  </a:lnTo>
                  <a:lnTo>
                    <a:pt x="18787" y="20763"/>
                  </a:lnTo>
                  <a:lnTo>
                    <a:pt x="18608" y="20882"/>
                  </a:lnTo>
                  <a:lnTo>
                    <a:pt x="18437" y="21061"/>
                  </a:lnTo>
                  <a:lnTo>
                    <a:pt x="18282" y="21240"/>
                  </a:lnTo>
                  <a:lnTo>
                    <a:pt x="18282" y="21240"/>
                  </a:lnTo>
                </a:path>
                <a:path w="21600" h="21600">
                  <a:moveTo>
                    <a:pt x="20744" y="18554"/>
                  </a:moveTo>
                  <a:lnTo>
                    <a:pt x="15440" y="18554"/>
                  </a:lnTo>
                  <a:lnTo>
                    <a:pt x="15440" y="18375"/>
                  </a:lnTo>
                  <a:lnTo>
                    <a:pt x="15450" y="18317"/>
                  </a:lnTo>
                  <a:lnTo>
                    <a:pt x="15430" y="18286"/>
                  </a:lnTo>
                  <a:lnTo>
                    <a:pt x="15424" y="18197"/>
                  </a:lnTo>
                  <a:lnTo>
                    <a:pt x="15693" y="18317"/>
                  </a:lnTo>
                  <a:lnTo>
                    <a:pt x="15863" y="18375"/>
                  </a:lnTo>
                  <a:lnTo>
                    <a:pt x="16015" y="18496"/>
                  </a:lnTo>
                  <a:lnTo>
                    <a:pt x="20748" y="18496"/>
                  </a:lnTo>
                  <a:lnTo>
                    <a:pt x="20744" y="18554"/>
                  </a:lnTo>
                  <a:lnTo>
                    <a:pt x="20744" y="18554"/>
                  </a:lnTo>
                </a:path>
                <a:path w="21600" h="21600">
                  <a:moveTo>
                    <a:pt x="6711" y="20645"/>
                  </a:moveTo>
                  <a:lnTo>
                    <a:pt x="6536" y="20645"/>
                  </a:lnTo>
                  <a:lnTo>
                    <a:pt x="6273" y="20584"/>
                  </a:lnTo>
                  <a:lnTo>
                    <a:pt x="6229" y="20405"/>
                  </a:lnTo>
                  <a:lnTo>
                    <a:pt x="6181" y="20346"/>
                  </a:lnTo>
                  <a:lnTo>
                    <a:pt x="6126" y="20226"/>
                  </a:lnTo>
                  <a:lnTo>
                    <a:pt x="6031" y="20167"/>
                  </a:lnTo>
                  <a:lnTo>
                    <a:pt x="5956" y="20047"/>
                  </a:lnTo>
                  <a:lnTo>
                    <a:pt x="5905" y="19927"/>
                  </a:lnTo>
                  <a:lnTo>
                    <a:pt x="5853" y="19869"/>
                  </a:lnTo>
                  <a:lnTo>
                    <a:pt x="5820" y="19748"/>
                  </a:lnTo>
                  <a:lnTo>
                    <a:pt x="5774" y="19511"/>
                  </a:lnTo>
                  <a:lnTo>
                    <a:pt x="5761" y="19450"/>
                  </a:lnTo>
                  <a:lnTo>
                    <a:pt x="5749" y="19331"/>
                  </a:lnTo>
                  <a:lnTo>
                    <a:pt x="5648" y="19213"/>
                  </a:lnTo>
                  <a:lnTo>
                    <a:pt x="5561" y="19034"/>
                  </a:lnTo>
                  <a:lnTo>
                    <a:pt x="5490" y="18735"/>
                  </a:lnTo>
                  <a:lnTo>
                    <a:pt x="5561" y="18317"/>
                  </a:lnTo>
                  <a:lnTo>
                    <a:pt x="5602" y="18206"/>
                  </a:lnTo>
                  <a:lnTo>
                    <a:pt x="5645" y="18258"/>
                  </a:lnTo>
                  <a:lnTo>
                    <a:pt x="7745" y="18258"/>
                  </a:lnTo>
                  <a:lnTo>
                    <a:pt x="7742" y="18554"/>
                  </a:lnTo>
                  <a:lnTo>
                    <a:pt x="7738" y="18615"/>
                  </a:lnTo>
                  <a:lnTo>
                    <a:pt x="7695" y="18854"/>
                  </a:lnTo>
                  <a:lnTo>
                    <a:pt x="7698" y="18973"/>
                  </a:lnTo>
                  <a:lnTo>
                    <a:pt x="7707" y="19092"/>
                  </a:lnTo>
                  <a:lnTo>
                    <a:pt x="7712" y="19511"/>
                  </a:lnTo>
                  <a:lnTo>
                    <a:pt x="7670" y="19690"/>
                  </a:lnTo>
                  <a:lnTo>
                    <a:pt x="7504" y="19690"/>
                  </a:lnTo>
                  <a:lnTo>
                    <a:pt x="7535" y="19748"/>
                  </a:lnTo>
                  <a:lnTo>
                    <a:pt x="7678" y="19927"/>
                  </a:lnTo>
                  <a:lnTo>
                    <a:pt x="7460" y="20106"/>
                  </a:lnTo>
                  <a:lnTo>
                    <a:pt x="7334" y="20167"/>
                  </a:lnTo>
                  <a:lnTo>
                    <a:pt x="7271" y="20167"/>
                  </a:lnTo>
                  <a:lnTo>
                    <a:pt x="7273" y="20405"/>
                  </a:lnTo>
                  <a:lnTo>
                    <a:pt x="7281" y="20524"/>
                  </a:lnTo>
                  <a:lnTo>
                    <a:pt x="6882" y="20524"/>
                  </a:lnTo>
                  <a:lnTo>
                    <a:pt x="6795" y="20584"/>
                  </a:lnTo>
                  <a:lnTo>
                    <a:pt x="6711" y="20645"/>
                  </a:lnTo>
                  <a:lnTo>
                    <a:pt x="6711" y="20645"/>
                  </a:lnTo>
                </a:path>
                <a:path w="21600" h="21600">
                  <a:moveTo>
                    <a:pt x="20748" y="18496"/>
                  </a:moveTo>
                  <a:lnTo>
                    <a:pt x="17282" y="18496"/>
                  </a:lnTo>
                  <a:lnTo>
                    <a:pt x="17552" y="18375"/>
                  </a:lnTo>
                  <a:lnTo>
                    <a:pt x="17649" y="18317"/>
                  </a:lnTo>
                  <a:lnTo>
                    <a:pt x="17704" y="18258"/>
                  </a:lnTo>
                  <a:lnTo>
                    <a:pt x="17766" y="18317"/>
                  </a:lnTo>
                  <a:lnTo>
                    <a:pt x="20695" y="18317"/>
                  </a:lnTo>
                  <a:lnTo>
                    <a:pt x="20698" y="18375"/>
                  </a:lnTo>
                  <a:lnTo>
                    <a:pt x="20751" y="18436"/>
                  </a:lnTo>
                  <a:lnTo>
                    <a:pt x="20748" y="18496"/>
                  </a:lnTo>
                  <a:lnTo>
                    <a:pt x="20748" y="18496"/>
                  </a:lnTo>
                </a:path>
                <a:path w="21600" h="21600">
                  <a:moveTo>
                    <a:pt x="20751" y="18436"/>
                  </a:moveTo>
                  <a:lnTo>
                    <a:pt x="20698" y="18375"/>
                  </a:lnTo>
                  <a:lnTo>
                    <a:pt x="20691" y="18258"/>
                  </a:lnTo>
                  <a:lnTo>
                    <a:pt x="20757" y="18317"/>
                  </a:lnTo>
                  <a:lnTo>
                    <a:pt x="20751" y="18436"/>
                  </a:lnTo>
                  <a:lnTo>
                    <a:pt x="20751" y="18436"/>
                  </a:lnTo>
                </a:path>
                <a:path w="21600" h="21600">
                  <a:moveTo>
                    <a:pt x="20850" y="18437"/>
                  </a:moveTo>
                  <a:lnTo>
                    <a:pt x="20752" y="18437"/>
                  </a:lnTo>
                  <a:lnTo>
                    <a:pt x="20754" y="18385"/>
                  </a:lnTo>
                  <a:lnTo>
                    <a:pt x="20757" y="18317"/>
                  </a:lnTo>
                  <a:lnTo>
                    <a:pt x="20691" y="18258"/>
                  </a:lnTo>
                  <a:lnTo>
                    <a:pt x="20981" y="18258"/>
                  </a:lnTo>
                  <a:lnTo>
                    <a:pt x="20948" y="18375"/>
                  </a:lnTo>
                  <a:lnTo>
                    <a:pt x="20850" y="18437"/>
                  </a:lnTo>
                  <a:lnTo>
                    <a:pt x="20850" y="18437"/>
                  </a:lnTo>
                </a:path>
                <a:path w="21600" h="21600">
                  <a:moveTo>
                    <a:pt x="15440" y="18385"/>
                  </a:moveTo>
                  <a:lnTo>
                    <a:pt x="15430" y="18286"/>
                  </a:lnTo>
                  <a:lnTo>
                    <a:pt x="15450" y="18317"/>
                  </a:lnTo>
                  <a:lnTo>
                    <a:pt x="15440" y="18385"/>
                  </a:lnTo>
                  <a:lnTo>
                    <a:pt x="15440" y="18385"/>
                  </a:lnTo>
                </a:path>
                <a:path w="21600" h="21600">
                  <a:moveTo>
                    <a:pt x="15418" y="18615"/>
                  </a:moveTo>
                  <a:lnTo>
                    <a:pt x="15412" y="18615"/>
                  </a:lnTo>
                  <a:lnTo>
                    <a:pt x="15412" y="18375"/>
                  </a:lnTo>
                  <a:lnTo>
                    <a:pt x="15430" y="18487"/>
                  </a:lnTo>
                  <a:lnTo>
                    <a:pt x="15418" y="18615"/>
                  </a:lnTo>
                  <a:lnTo>
                    <a:pt x="15418" y="18615"/>
                  </a:lnTo>
                </a:path>
                <a:path w="21600" h="21600">
                  <a:moveTo>
                    <a:pt x="15430" y="18487"/>
                  </a:moveTo>
                  <a:lnTo>
                    <a:pt x="15412" y="18375"/>
                  </a:lnTo>
                  <a:lnTo>
                    <a:pt x="15440" y="18375"/>
                  </a:lnTo>
                  <a:lnTo>
                    <a:pt x="15440" y="18385"/>
                  </a:lnTo>
                  <a:lnTo>
                    <a:pt x="15433" y="18437"/>
                  </a:lnTo>
                  <a:lnTo>
                    <a:pt x="15430" y="18487"/>
                  </a:lnTo>
                  <a:lnTo>
                    <a:pt x="15430" y="18487"/>
                  </a:lnTo>
                </a:path>
                <a:path w="21600" h="21600">
                  <a:moveTo>
                    <a:pt x="16925" y="18496"/>
                  </a:moveTo>
                  <a:lnTo>
                    <a:pt x="16552" y="18496"/>
                  </a:lnTo>
                  <a:lnTo>
                    <a:pt x="16653" y="18437"/>
                  </a:lnTo>
                  <a:lnTo>
                    <a:pt x="16843" y="18437"/>
                  </a:lnTo>
                  <a:lnTo>
                    <a:pt x="16925" y="18496"/>
                  </a:lnTo>
                  <a:lnTo>
                    <a:pt x="16925" y="18496"/>
                  </a:lnTo>
                </a:path>
                <a:path w="21600" h="21600">
                  <a:moveTo>
                    <a:pt x="20730" y="18615"/>
                  </a:moveTo>
                  <a:lnTo>
                    <a:pt x="15418" y="18615"/>
                  </a:lnTo>
                  <a:lnTo>
                    <a:pt x="15430" y="18487"/>
                  </a:lnTo>
                  <a:lnTo>
                    <a:pt x="15440" y="18554"/>
                  </a:lnTo>
                  <a:lnTo>
                    <a:pt x="20744" y="18554"/>
                  </a:lnTo>
                  <a:lnTo>
                    <a:pt x="20730" y="18615"/>
                  </a:lnTo>
                  <a:lnTo>
                    <a:pt x="20730" y="18615"/>
                  </a:lnTo>
                </a:path>
                <a:path w="21600" h="21600">
                  <a:moveTo>
                    <a:pt x="20651" y="18913"/>
                  </a:moveTo>
                  <a:lnTo>
                    <a:pt x="20556" y="18796"/>
                  </a:lnTo>
                  <a:lnTo>
                    <a:pt x="20458" y="18675"/>
                  </a:lnTo>
                  <a:lnTo>
                    <a:pt x="20713" y="18675"/>
                  </a:lnTo>
                  <a:lnTo>
                    <a:pt x="20651" y="18913"/>
                  </a:lnTo>
                  <a:lnTo>
                    <a:pt x="20651" y="18913"/>
                  </a:lnTo>
                </a:path>
                <a:path w="21600" h="21600">
                  <a:moveTo>
                    <a:pt x="20556" y="18796"/>
                  </a:moveTo>
                  <a:lnTo>
                    <a:pt x="20537" y="18771"/>
                  </a:lnTo>
                  <a:lnTo>
                    <a:pt x="20556" y="18794"/>
                  </a:lnTo>
                  <a:lnTo>
                    <a:pt x="20556" y="18796"/>
                  </a:lnTo>
                </a:path>
                <a:path w="21600" h="21600">
                  <a:moveTo>
                    <a:pt x="19485" y="19988"/>
                  </a:moveTo>
                  <a:lnTo>
                    <a:pt x="19469" y="19927"/>
                  </a:lnTo>
                  <a:lnTo>
                    <a:pt x="19617" y="19927"/>
                  </a:lnTo>
                  <a:lnTo>
                    <a:pt x="19485" y="19988"/>
                  </a:lnTo>
                  <a:lnTo>
                    <a:pt x="19485" y="19988"/>
                  </a:lnTo>
                </a:path>
                <a:path w="21600" h="21600">
                  <a:moveTo>
                    <a:pt x="15540" y="21538"/>
                  </a:moveTo>
                  <a:lnTo>
                    <a:pt x="15369" y="21419"/>
                  </a:lnTo>
                  <a:lnTo>
                    <a:pt x="15246" y="21359"/>
                  </a:lnTo>
                  <a:lnTo>
                    <a:pt x="15177" y="21301"/>
                  </a:lnTo>
                  <a:lnTo>
                    <a:pt x="15111" y="21240"/>
                  </a:lnTo>
                  <a:lnTo>
                    <a:pt x="17545" y="21240"/>
                  </a:lnTo>
                  <a:lnTo>
                    <a:pt x="17548" y="21301"/>
                  </a:lnTo>
                  <a:lnTo>
                    <a:pt x="16602" y="21301"/>
                  </a:lnTo>
                  <a:lnTo>
                    <a:pt x="16587" y="21359"/>
                  </a:lnTo>
                  <a:lnTo>
                    <a:pt x="15759" y="21359"/>
                  </a:lnTo>
                  <a:lnTo>
                    <a:pt x="15659" y="21419"/>
                  </a:lnTo>
                  <a:lnTo>
                    <a:pt x="15540" y="21538"/>
                  </a:lnTo>
                  <a:lnTo>
                    <a:pt x="15540" y="21538"/>
                  </a:lnTo>
                </a:path>
                <a:path w="21600" h="21600">
                  <a:moveTo>
                    <a:pt x="17733" y="21419"/>
                  </a:moveTo>
                  <a:lnTo>
                    <a:pt x="17626" y="21359"/>
                  </a:lnTo>
                  <a:lnTo>
                    <a:pt x="17545" y="21240"/>
                  </a:lnTo>
                  <a:lnTo>
                    <a:pt x="18000" y="21240"/>
                  </a:lnTo>
                  <a:lnTo>
                    <a:pt x="17733" y="21419"/>
                  </a:lnTo>
                  <a:lnTo>
                    <a:pt x="17733" y="21419"/>
                  </a:lnTo>
                </a:path>
                <a:path w="21600" h="21600">
                  <a:moveTo>
                    <a:pt x="16928" y="21599"/>
                  </a:moveTo>
                  <a:lnTo>
                    <a:pt x="16639" y="21599"/>
                  </a:lnTo>
                  <a:lnTo>
                    <a:pt x="16546" y="21538"/>
                  </a:lnTo>
                  <a:lnTo>
                    <a:pt x="16602" y="21301"/>
                  </a:lnTo>
                  <a:lnTo>
                    <a:pt x="16609" y="21301"/>
                  </a:lnTo>
                  <a:lnTo>
                    <a:pt x="16599" y="21419"/>
                  </a:lnTo>
                  <a:lnTo>
                    <a:pt x="17354" y="21419"/>
                  </a:lnTo>
                  <a:lnTo>
                    <a:pt x="17257" y="21480"/>
                  </a:lnTo>
                  <a:lnTo>
                    <a:pt x="17063" y="21538"/>
                  </a:lnTo>
                  <a:lnTo>
                    <a:pt x="16928" y="21599"/>
                  </a:lnTo>
                  <a:lnTo>
                    <a:pt x="16928" y="21599"/>
                  </a:lnTo>
                </a:path>
                <a:path w="21600" h="21600">
                  <a:moveTo>
                    <a:pt x="17354" y="21419"/>
                  </a:moveTo>
                  <a:lnTo>
                    <a:pt x="16599" y="21419"/>
                  </a:lnTo>
                  <a:lnTo>
                    <a:pt x="16609" y="21301"/>
                  </a:lnTo>
                  <a:lnTo>
                    <a:pt x="17548" y="21301"/>
                  </a:lnTo>
                  <a:lnTo>
                    <a:pt x="17354" y="21419"/>
                  </a:lnTo>
                  <a:lnTo>
                    <a:pt x="17354" y="21419"/>
                  </a:lnTo>
                </a:path>
                <a:path w="21600" h="21600">
                  <a:moveTo>
                    <a:pt x="16401" y="21538"/>
                  </a:moveTo>
                  <a:lnTo>
                    <a:pt x="15934" y="21538"/>
                  </a:lnTo>
                  <a:lnTo>
                    <a:pt x="15759" y="21359"/>
                  </a:lnTo>
                  <a:lnTo>
                    <a:pt x="16587" y="21359"/>
                  </a:lnTo>
                  <a:lnTo>
                    <a:pt x="16574" y="21419"/>
                  </a:lnTo>
                  <a:lnTo>
                    <a:pt x="16524" y="21419"/>
                  </a:lnTo>
                  <a:lnTo>
                    <a:pt x="16401" y="21538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87" name="矩形"/>
          <p:cNvSpPr>
            <a:spLocks/>
          </p:cNvSpPr>
          <p:nvPr/>
        </p:nvSpPr>
        <p:spPr>
          <a:xfrm rot="0">
            <a:off x="11264518" y="6460637"/>
            <a:ext cx="165100" cy="434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635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9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1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3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2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pic>
        <p:nvPicPr>
          <p:cNvPr id="188" name="图片"/>
          <p:cNvPicPr>
            <a:picLocks noChangeAspect="1"/>
          </p:cNvPicPr>
          <p:nvPr/>
        </p:nvPicPr>
        <p:blipFill>
          <a:blip r:embed="rId2" cstate="print"/>
          <a:srcRect t="34908" b="10528" l="30624" r="7608"/>
          <a:stretch>
            <a:fillRect/>
          </a:stretch>
        </p:blipFill>
        <p:spPr>
          <a:xfrm rot="0">
            <a:off x="1451077" y="1673183"/>
            <a:ext cx="9430286" cy="44847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4572278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"/>
          <p:cNvGrpSpPr>
            <a:grpSpLocks/>
          </p:cNvGrpSpPr>
          <p:nvPr/>
        </p:nvGrpSpPr>
        <p:grpSpPr>
          <a:xfrm>
            <a:off x="1215362" y="273162"/>
            <a:ext cx="7788909" cy="913440"/>
            <a:chOff x="1215362" y="273162"/>
            <a:chExt cx="7788909" cy="913440"/>
          </a:xfrm>
        </p:grpSpPr>
        <p:sp>
          <p:nvSpPr>
            <p:cNvPr id="189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90" name="曲线"/>
            <p:cNvSpPr>
              <a:spLocks/>
            </p:cNvSpPr>
            <p:nvPr/>
          </p:nvSpPr>
          <p:spPr>
            <a:xfrm rot="0">
              <a:off x="1244600" y="273162"/>
              <a:ext cx="3392169" cy="787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9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65528" y="445708"/>
              <a:ext cx="3373933" cy="48973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9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6675" y="3381373"/>
            <a:ext cx="2476500" cy="34289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文本框"/>
          <p:cNvSpPr>
            <a:spLocks noGrp="1"/>
          </p:cNvSpPr>
          <p:nvPr>
            <p:ph type="body" idx="1"/>
          </p:nvPr>
        </p:nvSpPr>
        <p:spPr>
          <a:xfrm rot="0">
            <a:off x="147711" y="1688559"/>
            <a:ext cx="11896576" cy="44286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2230120" indent="0" algn="l">
              <a:lnSpc>
                <a:spcPct val="112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9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Drivers: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experience,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 </a:t>
            </a:r>
            <a:r>
              <a:rPr lang="en-US" altLang="zh-CN" sz="29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9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crucial</a:t>
            </a:r>
            <a:r>
              <a:rPr lang="en-US" altLang="zh-CN" sz="29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900" b="0" i="0" u="none" strike="noStrike" kern="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</a:t>
            </a:r>
            <a:r>
              <a:rPr lang="en-US" altLang="zh-CN" sz="2900" b="0" i="0" u="none" strike="noStrike" kern="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performance.Employee</a:t>
            </a:r>
            <a:r>
              <a:rPr lang="en-US" altLang="zh-CN" sz="29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Segmentation:</a:t>
            </a:r>
            <a:r>
              <a:rPr lang="en-US" altLang="zh-CN" sz="29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Identiﬁes </a:t>
            </a:r>
            <a:r>
              <a:rPr lang="en-US" altLang="zh-CN" sz="2900" b="0" i="0" u="none" strike="noStrike" kern="0" cap="none" spc="-7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clusters, </a:t>
            </a:r>
            <a:r>
              <a:rPr lang="en-US" altLang="zh-CN" sz="29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guiding </a:t>
            </a:r>
            <a:r>
              <a:rPr lang="en-US" altLang="zh-CN" sz="29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targeted </a:t>
            </a:r>
            <a:r>
              <a:rPr lang="en-US" altLang="zh-CN" sz="29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interventions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recognition.Predictive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Insights: </a:t>
            </a:r>
            <a:r>
              <a:rPr lang="en-US" altLang="zh-CN" sz="29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Helps </a:t>
            </a:r>
            <a:r>
              <a:rPr lang="en-US" altLang="zh-CN" sz="29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anticipate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address </a:t>
            </a:r>
            <a:r>
              <a:rPr lang="en-US" altLang="zh-CN" sz="290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potential </a:t>
            </a:r>
            <a:r>
              <a:rPr lang="en-US" altLang="zh-CN" sz="29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issues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proactively.Recommendations: </a:t>
            </a:r>
            <a:r>
              <a:rPr lang="en-US" altLang="zh-CN" sz="29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Focus</a:t>
            </a:r>
            <a:r>
              <a:rPr lang="en-US" altLang="zh-CN" sz="29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29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targeted</a:t>
            </a:r>
            <a:r>
              <a:rPr lang="en-US" altLang="zh-CN" sz="29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</a:t>
            </a:r>
            <a:r>
              <a:rPr lang="en-US" altLang="zh-CN" sz="29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recognition</a:t>
            </a:r>
            <a:r>
              <a:rPr lang="en-US" altLang="zh-CN" sz="29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programs,</a:t>
            </a:r>
            <a:r>
              <a:rPr lang="en-US" altLang="zh-CN" sz="2900" b="0" i="0" u="none" strike="noStrike" kern="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9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e£fective </a:t>
            </a:r>
            <a:r>
              <a:rPr lang="en-US" altLang="zh-CN" sz="2900" b="0" i="0" u="none" strike="noStrike" kern="0" cap="none" spc="-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resource </a:t>
            </a:r>
            <a:r>
              <a:rPr lang="en-US" altLang="zh-CN" sz="29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allocation.Bias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Fairness: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Ensure </a:t>
            </a:r>
            <a:r>
              <a:rPr lang="en-US" altLang="zh-CN" sz="2900" b="0" i="0" u="none" strike="noStrike" kern="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evaluations </a:t>
            </a:r>
            <a:r>
              <a:rPr lang="en-US" altLang="zh-CN" sz="29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9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unbiased</a:t>
            </a:r>
            <a:r>
              <a:rPr lang="en-US" altLang="zh-CN" sz="29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9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equitable.</a:t>
            </a:r>
            <a:endParaRPr lang="zh-CN" altLang="en-US" sz="2900" b="0" i="0" u="none" strike="noStrike" kern="0" cap="none" spc="5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4566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067300" y="338719"/>
            <a:ext cx="609600" cy="49096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6" name="矩形"/>
          <p:cNvSpPr>
            <a:spLocks/>
          </p:cNvSpPr>
          <p:nvPr/>
        </p:nvSpPr>
        <p:spPr>
          <a:xfrm rot="0">
            <a:off x="5918198" y="436879"/>
            <a:ext cx="970280" cy="2044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250" b="0" i="1" u="none" strike="noStrike" kern="1200" cap="none" spc="105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Zoho</a:t>
            </a:r>
            <a:r>
              <a:rPr lang="en-US" altLang="zh-CN" sz="1250" b="0" i="1" u="none" strike="noStrike" kern="1200" cap="none" spc="190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250" b="0" i="1" u="none" strike="noStrike" kern="1200" cap="none" spc="130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Show</a:t>
            </a:r>
            <a:endParaRPr lang="zh-CN" altLang="en-US" sz="12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482599" y="6314440"/>
            <a:ext cx="11228071" cy="2736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650" b="0" i="1" u="none" strike="noStrike" kern="1200" cap="none" spc="20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To</a:t>
            </a:r>
            <a:r>
              <a:rPr lang="en-US" altLang="zh-CN" sz="1650" b="0" i="1" u="none" strike="noStrike" kern="1200" cap="none" spc="39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create</a:t>
            </a:r>
            <a:r>
              <a:rPr lang="en-US" altLang="zh-CN" sz="1650" b="0" i="1" u="none" strike="noStrike" kern="1200" cap="none" spc="31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beautźful</a:t>
            </a:r>
            <a:r>
              <a:rPr lang="en-US" altLang="zh-CN" sz="1650" b="0" i="1" u="none" strike="noStrike" kern="1200" cap="none" spc="4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8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presentatźons,</a:t>
            </a:r>
            <a:r>
              <a:rPr lang="en-US" altLang="zh-CN" sz="1650" b="0" i="1" u="none" strike="noStrike" kern="1200" cap="none" spc="34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3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download</a:t>
            </a:r>
            <a:r>
              <a:rPr lang="en-US" altLang="zh-CN" sz="1650" b="0" i="1" u="none" strike="noStrike" kern="1200" cap="none" spc="33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Zoho</a:t>
            </a:r>
            <a:r>
              <a:rPr lang="en-US" altLang="zh-CN" sz="1650" b="0" i="1" u="none" strike="noStrike" kern="1200" cap="none" spc="39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0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Show</a:t>
            </a:r>
            <a:r>
              <a:rPr lang="en-US" altLang="zh-CN" sz="1650" b="0" i="1" u="none" strike="noStrike" kern="1200" cap="none" spc="29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4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from</a:t>
            </a:r>
            <a:r>
              <a:rPr lang="en-US" altLang="zh-CN" sz="1650" b="0" i="1" u="none" strike="noStrike" kern="1200" cap="none" spc="38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8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Play</a:t>
            </a:r>
            <a:r>
              <a:rPr lang="en-US" altLang="zh-CN" sz="1650" b="0" i="1" u="none" strike="noStrike" kern="1200" cap="none" spc="3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9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Store</a:t>
            </a:r>
            <a:r>
              <a:rPr lang="en-US" altLang="zh-CN" sz="1650" b="0" i="1" u="none" strike="noStrike" kern="1200" cap="none" spc="315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sng" strike="noStrike" kern="1200" cap="none" spc="215" baseline="0">
                <a:solidFill>
                  <a:srgbClr val="2100CC"/>
                </a:solidFill>
                <a:uFill>
                  <a:solidFill>
                    <a:srgbClr val="2100CC"/>
                  </a:solidFill>
                </a:uFill>
                <a:latin typeface="Georgia" pitchFamily="0" charset="0"/>
                <a:ea typeface="宋体" pitchFamily="0" charset="0"/>
                <a:cs typeface="Georgia" pitchFamily="0" charset="0"/>
              </a:rPr>
              <a:t>https://zoho.to/cy7</a:t>
            </a:r>
            <a:endParaRPr lang="zh-CN" altLang="en-US" sz="16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650999" y="3092576"/>
            <a:ext cx="8910956" cy="916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2864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494"/>
              </a:spcBef>
              <a:spcAft>
                <a:spcPts val="0"/>
              </a:spcAft>
              <a:buNone/>
            </a:pPr>
            <a:r>
              <a:rPr lang="en-US" altLang="zh-CN" sz="3750" b="0" i="1" u="none" strike="noStrike" kern="1200" cap="none" spc="500" baseline="0">
                <a:solidFill>
                  <a:srgbClr val="252525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Employee_Data_Analysźs_2.pdf</a:t>
            </a:r>
            <a:endParaRPr lang="en-US" altLang="zh-CN" sz="37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1650" b="0" i="1" u="none" strike="noStrike" kern="1200" cap="none" spc="16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(Thźs</a:t>
            </a:r>
            <a:r>
              <a:rPr lang="en-US" altLang="zh-CN" sz="1650" b="0" i="1" u="none" strike="noStrike" kern="1200" cap="none" spc="34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1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PDF</a:t>
            </a:r>
            <a:r>
              <a:rPr lang="en-US" altLang="zh-CN" sz="1650" b="0" i="1" u="none" strike="noStrike" kern="1200" cap="none" spc="32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2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has</a:t>
            </a:r>
            <a:r>
              <a:rPr lang="en-US" altLang="zh-CN" sz="1650" b="0" i="1" u="none" strike="noStrike" kern="1200" cap="none" spc="35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8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been</a:t>
            </a:r>
            <a:r>
              <a:rPr lang="en-US" altLang="zh-CN" sz="1650" b="0" i="1" u="none" strike="noStrike" kern="1200" cap="none" spc="31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generated</a:t>
            </a:r>
            <a:r>
              <a:rPr lang="en-US" altLang="zh-CN" sz="1650" b="0" i="1" u="none" strike="noStrike" kern="1200" cap="none" spc="320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8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usźng</a:t>
            </a:r>
            <a:r>
              <a:rPr lang="en-US" altLang="zh-CN" sz="1650" b="0" i="1" u="none" strike="noStrike" kern="1200" cap="none" spc="33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17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Zoho</a:t>
            </a:r>
            <a:r>
              <a:rPr lang="en-US" altLang="zh-CN" sz="1650" b="0" i="1" u="none" strike="noStrike" kern="1200" cap="none" spc="38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650" b="0" i="1" u="none" strike="noStrike" kern="1200" cap="none" spc="265" baseline="0">
                <a:solidFill>
                  <a:srgbClr val="A2A2A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Show)</a:t>
            </a:r>
            <a:endParaRPr lang="zh-CN" altLang="en-US" sz="165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0008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 rot="0">
            <a:off x="1905000" y="2209800"/>
            <a:ext cx="7541895" cy="1440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937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00"/>
              </a:lnSpc>
              <a:spcBef>
                <a:spcPts val="939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chemeClr val="tx1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Employee Performance Analysis  using Excel</a:t>
            </a:r>
            <a:endParaRPr lang="zh-CN" altLang="en-US" sz="50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569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>
            <a:grpSpLocks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12700"/>
              <a:ext cx="12192000" cy="68453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203200" y="0"/>
              <a:ext cx="889000" cy="18288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0633861" y="461304"/>
              <a:ext cx="1549400" cy="634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4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 rot="0">
              <a:off x="1244600" y="557250"/>
              <a:ext cx="2148840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4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1253433" y="660041"/>
              <a:ext cx="2136858" cy="3807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6" name="矩形"/>
          <p:cNvSpPr>
            <a:spLocks/>
          </p:cNvSpPr>
          <p:nvPr/>
        </p:nvSpPr>
        <p:spPr>
          <a:xfrm rot="0">
            <a:off x="2292782" y="1501445"/>
            <a:ext cx="6144260" cy="56700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5885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ClrTx/>
              <a:buAutoNum type="arabicPeriod"/>
              <a:tabLst>
                <a:tab pos="4699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Problem Statement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58800" indent="-54610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AutoNum type="arabicPeriod"/>
              <a:tabLst>
                <a:tab pos="5588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Overview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58800" indent="-54610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AutoNum type="arabicPeriod"/>
              <a:tabLst>
                <a:tab pos="5588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 Users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58800" indent="-54610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AutoNum type="arabicPeriod"/>
              <a:tabLst>
                <a:tab pos="5588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Our Solution and Proposition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ts val="5100"/>
              </a:lnSpc>
              <a:spcBef>
                <a:spcPts val="280"/>
              </a:spcBef>
              <a:spcAft>
                <a:spcPts val="0"/>
              </a:spcAft>
              <a:buClrTx/>
              <a:buAutoNum type="arabicPeriod"/>
              <a:tabLst>
                <a:tab pos="584200" algn="l"/>
              </a:tabLst>
            </a:pP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 Description  </a:t>
            </a:r>
            <a:r>
              <a:rPr lang="en-US" altLang="zh-CN" sz="3700" b="0" i="1" u="none" strike="noStrike" kern="1200" cap="none" spc="0" baseline="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6.</a:t>
            </a: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Modelling Approach  </a:t>
            </a:r>
            <a:r>
              <a:rPr lang="en-US" altLang="zh-CN" sz="3700" b="0" i="1" u="none" strike="noStrike" kern="1200" cap="none" spc="0" baseline="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7.</a:t>
            </a: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Results and Discussion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1200" cap="none" spc="0" baseline="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8.</a:t>
            </a:r>
            <a:r>
              <a:rPr lang="en-US" altLang="zh-CN" sz="37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64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>
            <a:grpSpLocks/>
          </p:cNvGrpSpPr>
          <p:nvPr/>
        </p:nvGrpSpPr>
        <p:grpSpPr>
          <a:xfrm>
            <a:off x="1215362" y="557250"/>
            <a:ext cx="7788909" cy="629352"/>
            <a:chOff x="1215362" y="557250"/>
            <a:chExt cx="7788909" cy="629352"/>
          </a:xfrm>
        </p:grpSpPr>
        <p:sp>
          <p:nvSpPr>
            <p:cNvPr id="47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244600" y="557250"/>
              <a:ext cx="5417820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2171" y="660041"/>
              <a:ext cx="5263873" cy="38353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1" name="矩形"/>
          <p:cNvSpPr>
            <a:spLocks/>
          </p:cNvSpPr>
          <p:nvPr/>
        </p:nvSpPr>
        <p:spPr>
          <a:xfrm rot="0">
            <a:off x="736599" y="1658922"/>
            <a:ext cx="10674985" cy="51057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080" rIns="0" bIns="0" anchor="t" anchorCtr="0">
            <a:prstTxWarp prst="textNoShape"/>
            <a:spAutoFit/>
          </a:bodyPr>
          <a:lstStyle/>
          <a:p>
            <a:pPr marL="456565" indent="-444500" algn="l">
              <a:lnSpc>
                <a:spcPct val="102000"/>
              </a:lnSpc>
              <a:spcBef>
                <a:spcPts val="40"/>
              </a:spcBef>
              <a:spcAft>
                <a:spcPts val="0"/>
              </a:spcAft>
              <a:buSzPct val="102000"/>
              <a:buFont typeface="Lucida Sans Unicode" pitchFamily="0" charset="0"/>
              <a:buChar char="▪"/>
              <a:tabLst>
                <a:tab pos="558165" algn="l"/>
                <a:tab pos="558800" algn="l"/>
              </a:tabLst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facing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challenges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accurately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evaluating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improving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due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lack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structured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methods.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Current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evaluation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processes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200" b="0" i="0" u="none" strike="noStrike" kern="1200" cap="none" spc="-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largely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manual,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leading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inconsistencies,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delays,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potential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biases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assessments. </a:t>
            </a:r>
            <a:r>
              <a:rPr lang="en-US" altLang="zh-CN" sz="2200" b="0" i="0" u="none" strike="noStrike" kern="120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Additionally,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2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company </a:t>
            </a:r>
            <a:r>
              <a:rPr lang="en-US" altLang="zh-CN" sz="2200" b="0" i="0" u="none" strike="noStrike" kern="120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lacks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comprehensive </a:t>
            </a:r>
            <a:r>
              <a:rPr lang="en-US" altLang="zh-CN" sz="2200" b="0" i="0" u="none" strike="noStrike" kern="1200" cap="none" spc="-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view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trends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time,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which </a:t>
            </a:r>
            <a:r>
              <a:rPr lang="en-US" altLang="zh-CN" sz="2200" b="0" i="0" u="none" strike="noStrike" kern="1200" cap="none" spc="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hinders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informed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decision-making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promotions,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120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other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interventions.To</a:t>
            </a:r>
            <a:r>
              <a:rPr lang="en-US" altLang="zh-CN" sz="2200" b="0" i="0" u="none" strike="noStrike" kern="1200" cap="none" spc="-1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address</a:t>
            </a:r>
            <a:r>
              <a:rPr lang="en-US" altLang="zh-CN" sz="2200" b="0" i="0" u="none" strike="noStrike" kern="120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these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issues,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aims </a:t>
            </a:r>
            <a:r>
              <a:rPr lang="en-US" altLang="zh-CN" sz="2200" b="0" i="0" u="none" strike="noStrike" kern="1200" cap="none" spc="-5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 </a:t>
            </a:r>
            <a:r>
              <a:rPr lang="en-US" altLang="zh-CN" sz="22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Excel-based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 </a:t>
            </a:r>
            <a:r>
              <a:rPr lang="en-US" altLang="zh-CN" sz="22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systematically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analyze employee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-5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data.  </a:t>
            </a:r>
            <a:r>
              <a:rPr lang="en-US" altLang="zh-CN" sz="2200" b="0" i="0" u="none" strike="noStrike" kern="1200" cap="none" spc="2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</a:t>
            </a:r>
            <a:r>
              <a:rPr lang="en-US" altLang="zh-CN" sz="2200" b="0" i="0" u="none" strike="noStrike" kern="1200" cap="none" spc="-1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include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aggregation,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statistical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visualization</a:t>
            </a:r>
            <a:r>
              <a:rPr lang="en-US" altLang="zh-CN" sz="22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tools </a:t>
            </a:r>
            <a:r>
              <a:rPr lang="en-US" altLang="zh-CN" sz="2200" b="0" i="0" u="none" strike="noStrike" kern="1200" cap="none" spc="-5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key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indicators </a:t>
            </a:r>
            <a:r>
              <a:rPr lang="en-US" altLang="zh-CN" sz="2200" b="0" i="0" u="none" strike="noStrike" kern="1200" cap="none" spc="-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(KPIs),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trends,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outliers.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200" b="0" i="0" u="none" strike="noStrike" kern="1200" cap="none" spc="-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goal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provide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department </a:t>
            </a:r>
            <a:r>
              <a:rPr lang="en-US" altLang="zh-CN" sz="22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 </a:t>
            </a:r>
            <a:r>
              <a:rPr lang="en-US" altLang="zh-CN" sz="2200" b="0" i="0" u="none" strike="noStrike" kern="1200" cap="none" spc="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actionable </a:t>
            </a:r>
            <a:r>
              <a:rPr lang="en-US" altLang="zh-CN" sz="22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 </a:t>
            </a:r>
            <a:r>
              <a:rPr lang="en-US" altLang="zh-CN" sz="22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data-driven, </a:t>
            </a:r>
            <a:r>
              <a:rPr lang="en-US" altLang="zh-CN" sz="2200" b="0" i="0" u="none" strike="noStrike" kern="1200" cap="none" spc="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consistent,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-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easily </a:t>
            </a:r>
            <a:r>
              <a:rPr lang="en-US" altLang="zh-CN" sz="2200" b="0" i="0" u="none" strike="noStrike" kern="1200" cap="none" spc="-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interpretable.By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</a:t>
            </a:r>
            <a:r>
              <a:rPr lang="en-US" altLang="zh-CN" sz="2200" b="0" i="0" u="none" strike="noStrike" kern="1200" cap="none" spc="-1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project,</a:t>
            </a:r>
            <a:r>
              <a:rPr lang="en-US" altLang="zh-CN" sz="2200" b="0" i="0" u="none" strike="noStrike" kern="1200" cap="none" spc="-19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</a:t>
            </a:r>
            <a:r>
              <a:rPr lang="en-US" altLang="zh-CN" sz="2200" b="0" i="0" u="none" strike="noStrike" kern="1200" cap="none" spc="-15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should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have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robust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 </a:t>
            </a:r>
            <a:r>
              <a:rPr lang="en-US" altLang="zh-CN" sz="2200" b="0" i="0" u="none" strike="noStrike" kern="1200" cap="none" spc="2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 </a:t>
            </a:r>
            <a:r>
              <a:rPr lang="en-US" altLang="zh-CN" sz="2200" b="0" i="0" u="none" strike="noStrike" kern="1200" cap="none" spc="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enables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accurate,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timely,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unbiased </a:t>
            </a:r>
            <a:r>
              <a:rPr lang="en-US" altLang="zh-CN" sz="2200" b="0" i="0" u="none" strike="noStrike" kern="1200" cap="none" spc="-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200" b="0" i="0" u="none" strike="noStrike" kern="1200" cap="none" spc="2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evaluations,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contributing</a:t>
            </a:r>
            <a:r>
              <a:rPr lang="en-US" altLang="zh-CN" sz="2200" b="0" i="0" u="none" strike="noStrike" kern="1200" cap="none" spc="-1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4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200" b="0" i="0" u="none" strike="noStrike" kern="1200" cap="none" spc="-1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better</a:t>
            </a:r>
            <a:r>
              <a:rPr lang="en-US" altLang="zh-CN" sz="2200" b="0" i="0" u="none" strike="noStrike" kern="1200" cap="none" spc="-19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workforce</a:t>
            </a:r>
            <a:r>
              <a:rPr lang="en-US" altLang="zh-CN" sz="2200" b="0" i="0" u="none" strike="noStrike" kern="1200" cap="none" spc="-13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5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management</a:t>
            </a:r>
            <a:r>
              <a:rPr lang="en-US" altLang="zh-CN" sz="2200" b="0" i="0" u="none" strike="noStrike" kern="1200" cap="none" spc="-17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6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200" b="0" i="0" u="none" strike="noStrike" kern="1200" cap="none" spc="-13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-4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overall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organizational</a:t>
            </a:r>
            <a:r>
              <a:rPr lang="en-US" altLang="zh-CN" sz="2200" b="0" i="0" u="none" strike="noStrike" kern="1200" cap="none" spc="-185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200" b="0" i="0" u="none" strike="noStrike" kern="1200" cap="none" spc="10" baseline="0">
                <a:solidFill>
                  <a:srgbClr val="252525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productivity.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288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"/>
          <p:cNvGrpSpPr>
            <a:grpSpLocks/>
          </p:cNvGrpSpPr>
          <p:nvPr/>
        </p:nvGrpSpPr>
        <p:grpSpPr>
          <a:xfrm>
            <a:off x="1003300" y="499750"/>
            <a:ext cx="11188699" cy="6358246"/>
            <a:chOff x="1003300" y="499750"/>
            <a:chExt cx="11188699" cy="6358246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pic>
          <p:nvPicPr>
            <p:cNvPr id="5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557130" y="4082244"/>
              <a:ext cx="2634869" cy="277575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54" name="曲线"/>
            <p:cNvSpPr>
              <a:spLocks/>
            </p:cNvSpPr>
            <p:nvPr/>
          </p:nvSpPr>
          <p:spPr>
            <a:xfrm rot="0">
              <a:off x="1003300" y="499750"/>
              <a:ext cx="25654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036832" y="648209"/>
              <a:ext cx="2560525" cy="44831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56" name="曲线"/>
            <p:cNvSpPr>
              <a:spLocks/>
            </p:cNvSpPr>
            <p:nvPr/>
          </p:nvSpPr>
          <p:spPr>
            <a:xfrm rot="0">
              <a:off x="3797300" y="499750"/>
              <a:ext cx="308229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3816275" y="649744"/>
              <a:ext cx="3093107" cy="45038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5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76275" y="6467475"/>
            <a:ext cx="2159000" cy="2158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0" name="矩形"/>
          <p:cNvSpPr>
            <a:spLocks/>
          </p:cNvSpPr>
          <p:nvPr/>
        </p:nvSpPr>
        <p:spPr>
          <a:xfrm rot="0">
            <a:off x="10951018" y="6483035"/>
            <a:ext cx="71120" cy="1174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5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739774" y="1877156"/>
            <a:ext cx="9338945" cy="52438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6040" rIns="0" bIns="0" anchor="t" anchorCtr="0">
            <a:prstTxWarp prst="textNoShape"/>
            <a:spAutoFit/>
          </a:bodyPr>
          <a:lstStyle/>
          <a:p>
            <a:pPr marL="50800" indent="0" algn="l">
              <a:lnSpc>
                <a:spcPct val="84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17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primary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objective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</a:t>
            </a:r>
            <a:r>
              <a:rPr lang="en-US" altLang="zh-CN" sz="23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Excel-based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tool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can </a:t>
            </a:r>
            <a:r>
              <a:rPr lang="en-US" altLang="zh-CN" sz="2300" b="0" i="0" u="none" strike="noStrike" kern="1200" cap="none" spc="-5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2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e£fe</a:t>
            </a:r>
            <a:r>
              <a:rPr lang="en-US" altLang="zh-CN" sz="4800" b="0" i="1" u="none" strike="noStrike" kern="1200" cap="none" spc="-337" baseline="3000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•</a:t>
            </a:r>
            <a:r>
              <a:rPr lang="en-US" altLang="zh-CN" sz="2300" b="0" i="0" u="none" strike="noStrike" kern="1200" cap="none" spc="-2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4650" b="0" i="1" u="none" strike="noStrike" kern="1200" cap="none" spc="-337" baseline="30000">
                <a:solidFill>
                  <a:srgbClr val="0D0D0D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.</a:t>
            </a:r>
            <a:r>
              <a:rPr lang="en-US" altLang="zh-CN" sz="2300" b="0" i="0" u="none" strike="noStrike" kern="1200" cap="none" spc="-2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tively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data.</a:t>
            </a:r>
            <a:r>
              <a:rPr lang="en-US" altLang="zh-CN" sz="2300" b="0" i="0" u="none" strike="noStrike" kern="1200" cap="none" spc="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tool</a:t>
            </a:r>
            <a:r>
              <a:rPr lang="en-US" altLang="zh-CN" sz="23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0800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3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</a:t>
            </a:r>
            <a:r>
              <a:rPr lang="en-US" altLang="zh-CN" sz="2300" b="0" i="0" u="none" strike="noStrike" kern="120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leaders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gain</a:t>
            </a:r>
            <a:r>
              <a:rPr lang="en-US" altLang="zh-CN" sz="23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actionable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into</a:t>
            </a:r>
            <a:endParaRPr lang="en-US" altLang="zh-CN" sz="23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5080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performance,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 </a:t>
            </a:r>
            <a:r>
              <a:rPr lang="en-US" altLang="zh-CN" sz="23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trends,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make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informed 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decisions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regarding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promotions, </a:t>
            </a:r>
            <a:r>
              <a:rPr lang="en-US" altLang="zh-CN" sz="23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resource </a:t>
            </a:r>
            <a:r>
              <a:rPr lang="en-US" altLang="zh-CN" sz="23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allocation.Scope: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is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</a:t>
            </a:r>
            <a:r>
              <a:rPr lang="en-US" altLang="zh-CN" sz="23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involves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collecting,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organizing,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analyzing 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23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data, </a:t>
            </a:r>
            <a:r>
              <a:rPr lang="en-US" altLang="zh-CN" sz="23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including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metrics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such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productivity,</a:t>
            </a:r>
            <a:r>
              <a:rPr lang="en-US" altLang="zh-CN" sz="23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quality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3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work,</a:t>
            </a:r>
            <a:r>
              <a:rPr lang="en-US" altLang="zh-CN" sz="23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attendance,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peer/ </a:t>
            </a:r>
            <a:r>
              <a:rPr lang="en-US" altLang="zh-CN" sz="2300" b="0" i="0" u="none" strike="noStrike" kern="1200" cap="none" spc="-5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managerial </a:t>
            </a:r>
            <a:r>
              <a:rPr lang="en-US" altLang="zh-CN" sz="23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reviews.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3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be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conducted </a:t>
            </a:r>
            <a:r>
              <a:rPr lang="en-US" altLang="zh-CN" sz="23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Excel's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advanced </a:t>
            </a:r>
            <a:r>
              <a:rPr lang="en-US" altLang="zh-CN" sz="23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functionalities, </a:t>
            </a:r>
            <a:r>
              <a:rPr lang="en-US" altLang="zh-CN" sz="23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such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 </a:t>
            </a:r>
            <a:r>
              <a:rPr lang="en-US" altLang="zh-CN" sz="23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pivot </a:t>
            </a:r>
            <a:r>
              <a:rPr lang="en-US" altLang="zh-CN" sz="23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tables, statistical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functions,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23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visualization tools.</a:t>
            </a:r>
            <a:r>
              <a:rPr lang="en-US" altLang="zh-CN" sz="2300" b="0" i="0" u="none" strike="noStrike" kern="1200" cap="none" spc="6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will </a:t>
            </a:r>
            <a:r>
              <a:rPr lang="en-US" altLang="zh-CN" sz="23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also 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involve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creating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dashboards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reports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that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summarize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key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indicators</a:t>
            </a:r>
            <a:r>
              <a:rPr lang="en-US" altLang="zh-CN" sz="23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(KPIs)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provide</a:t>
            </a:r>
            <a:r>
              <a:rPr lang="en-US" altLang="zh-CN" sz="23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clear </a:t>
            </a:r>
            <a:r>
              <a:rPr lang="en-US" altLang="zh-CN" sz="2300" b="0" i="0" u="none" strike="noStrike" kern="1200" cap="none" spc="-5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picture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3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individual</a:t>
            </a:r>
            <a:r>
              <a:rPr lang="en-US" altLang="zh-CN" sz="23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</a:t>
            </a:r>
            <a:r>
              <a:rPr lang="en-US" altLang="zh-CN" sz="2300" b="0" i="0" u="none" strike="noStrike" kern="120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23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over</a:t>
            </a:r>
            <a:r>
              <a:rPr lang="en-US" altLang="zh-CN" sz="23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time.</a:t>
            </a:r>
            <a:endParaRPr lang="zh-CN" altLang="en-US" sz="23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81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"/>
          <p:cNvGrpSpPr>
            <a:grpSpLocks/>
          </p:cNvGrpSpPr>
          <p:nvPr/>
        </p:nvGrpSpPr>
        <p:grpSpPr>
          <a:xfrm>
            <a:off x="1215362" y="468350"/>
            <a:ext cx="7788909" cy="718252"/>
            <a:chOff x="1215362" y="468350"/>
            <a:chExt cx="7788909" cy="718252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1257300" y="468350"/>
              <a:ext cx="520698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1244600" y="621693"/>
              <a:ext cx="562610" cy="3975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587" y="8488"/>
                  </a:moveTo>
                  <a:lnTo>
                    <a:pt x="1587" y="8003"/>
                  </a:lnTo>
                  <a:lnTo>
                    <a:pt x="1472" y="7659"/>
                  </a:lnTo>
                  <a:lnTo>
                    <a:pt x="1245" y="7384"/>
                  </a:lnTo>
                  <a:lnTo>
                    <a:pt x="1245" y="7036"/>
                  </a:lnTo>
                  <a:lnTo>
                    <a:pt x="1187" y="6830"/>
                  </a:lnTo>
                  <a:lnTo>
                    <a:pt x="1067" y="6693"/>
                  </a:lnTo>
                  <a:lnTo>
                    <a:pt x="1063" y="6417"/>
                  </a:lnTo>
                  <a:lnTo>
                    <a:pt x="1058" y="6348"/>
                  </a:lnTo>
                  <a:lnTo>
                    <a:pt x="1042" y="6348"/>
                  </a:lnTo>
                  <a:lnTo>
                    <a:pt x="1029" y="6279"/>
                  </a:lnTo>
                  <a:lnTo>
                    <a:pt x="1004" y="6208"/>
                  </a:lnTo>
                  <a:lnTo>
                    <a:pt x="972" y="6139"/>
                  </a:lnTo>
                  <a:lnTo>
                    <a:pt x="942" y="6070"/>
                  </a:lnTo>
                  <a:lnTo>
                    <a:pt x="905" y="6002"/>
                  </a:lnTo>
                  <a:lnTo>
                    <a:pt x="807" y="5657"/>
                  </a:lnTo>
                  <a:lnTo>
                    <a:pt x="807" y="5520"/>
                  </a:lnTo>
                  <a:lnTo>
                    <a:pt x="714" y="5313"/>
                  </a:lnTo>
                  <a:lnTo>
                    <a:pt x="682" y="5104"/>
                  </a:lnTo>
                  <a:lnTo>
                    <a:pt x="742" y="4966"/>
                  </a:lnTo>
                  <a:lnTo>
                    <a:pt x="387" y="4966"/>
                  </a:lnTo>
                  <a:lnTo>
                    <a:pt x="482" y="4618"/>
                  </a:lnTo>
                  <a:lnTo>
                    <a:pt x="515" y="4485"/>
                  </a:lnTo>
                  <a:lnTo>
                    <a:pt x="454" y="4347"/>
                  </a:lnTo>
                  <a:lnTo>
                    <a:pt x="417" y="4209"/>
                  </a:lnTo>
                  <a:lnTo>
                    <a:pt x="376" y="4069"/>
                  </a:lnTo>
                  <a:lnTo>
                    <a:pt x="325" y="3794"/>
                  </a:lnTo>
                  <a:lnTo>
                    <a:pt x="311" y="3655"/>
                  </a:lnTo>
                  <a:lnTo>
                    <a:pt x="310" y="3518"/>
                  </a:lnTo>
                  <a:lnTo>
                    <a:pt x="318" y="3380"/>
                  </a:lnTo>
                  <a:lnTo>
                    <a:pt x="280" y="3243"/>
                  </a:lnTo>
                  <a:lnTo>
                    <a:pt x="197" y="3105"/>
                  </a:lnTo>
                  <a:lnTo>
                    <a:pt x="98" y="2689"/>
                  </a:lnTo>
                  <a:lnTo>
                    <a:pt x="3" y="2345"/>
                  </a:lnTo>
                  <a:lnTo>
                    <a:pt x="0" y="2345"/>
                  </a:lnTo>
                  <a:lnTo>
                    <a:pt x="0" y="276"/>
                  </a:lnTo>
                  <a:lnTo>
                    <a:pt x="127" y="206"/>
                  </a:lnTo>
                  <a:lnTo>
                    <a:pt x="362" y="68"/>
                  </a:lnTo>
                  <a:lnTo>
                    <a:pt x="608" y="0"/>
                  </a:lnTo>
                  <a:lnTo>
                    <a:pt x="1170" y="0"/>
                  </a:lnTo>
                  <a:lnTo>
                    <a:pt x="1245" y="137"/>
                  </a:lnTo>
                  <a:lnTo>
                    <a:pt x="1326" y="276"/>
                  </a:lnTo>
                  <a:lnTo>
                    <a:pt x="1559" y="276"/>
                  </a:lnTo>
                  <a:lnTo>
                    <a:pt x="1622" y="414"/>
                  </a:lnTo>
                  <a:lnTo>
                    <a:pt x="1680" y="551"/>
                  </a:lnTo>
                  <a:lnTo>
                    <a:pt x="1722" y="689"/>
                  </a:lnTo>
                  <a:lnTo>
                    <a:pt x="1740" y="689"/>
                  </a:lnTo>
                  <a:lnTo>
                    <a:pt x="1764" y="757"/>
                  </a:lnTo>
                  <a:lnTo>
                    <a:pt x="1778" y="757"/>
                  </a:lnTo>
                  <a:lnTo>
                    <a:pt x="1834" y="828"/>
                  </a:lnTo>
                  <a:lnTo>
                    <a:pt x="1866" y="897"/>
                  </a:lnTo>
                  <a:lnTo>
                    <a:pt x="1906" y="966"/>
                  </a:lnTo>
                  <a:lnTo>
                    <a:pt x="1977" y="1104"/>
                  </a:lnTo>
                  <a:lnTo>
                    <a:pt x="2047" y="1310"/>
                  </a:lnTo>
                  <a:lnTo>
                    <a:pt x="2074" y="1380"/>
                  </a:lnTo>
                  <a:lnTo>
                    <a:pt x="2132" y="1449"/>
                  </a:lnTo>
                  <a:lnTo>
                    <a:pt x="2227" y="1518"/>
                  </a:lnTo>
                  <a:lnTo>
                    <a:pt x="2279" y="1861"/>
                  </a:lnTo>
                  <a:lnTo>
                    <a:pt x="2307" y="2070"/>
                  </a:lnTo>
                  <a:lnTo>
                    <a:pt x="2307" y="2276"/>
                  </a:lnTo>
                  <a:lnTo>
                    <a:pt x="2339" y="2414"/>
                  </a:lnTo>
                  <a:lnTo>
                    <a:pt x="2402" y="2414"/>
                  </a:lnTo>
                  <a:lnTo>
                    <a:pt x="2530" y="3036"/>
                  </a:lnTo>
                  <a:lnTo>
                    <a:pt x="2521" y="3174"/>
                  </a:lnTo>
                  <a:lnTo>
                    <a:pt x="2549" y="3312"/>
                  </a:lnTo>
                  <a:lnTo>
                    <a:pt x="2611" y="3449"/>
                  </a:lnTo>
                  <a:lnTo>
                    <a:pt x="2679" y="3588"/>
                  </a:lnTo>
                  <a:lnTo>
                    <a:pt x="2725" y="3655"/>
                  </a:lnTo>
                  <a:lnTo>
                    <a:pt x="2756" y="3794"/>
                  </a:lnTo>
                  <a:lnTo>
                    <a:pt x="2813" y="3931"/>
                  </a:lnTo>
                  <a:lnTo>
                    <a:pt x="2860" y="4069"/>
                  </a:lnTo>
                  <a:lnTo>
                    <a:pt x="2934" y="4347"/>
                  </a:lnTo>
                  <a:lnTo>
                    <a:pt x="2926" y="4485"/>
                  </a:lnTo>
                  <a:lnTo>
                    <a:pt x="2876" y="4553"/>
                  </a:lnTo>
                  <a:lnTo>
                    <a:pt x="3008" y="4553"/>
                  </a:lnTo>
                  <a:lnTo>
                    <a:pt x="3007" y="4760"/>
                  </a:lnTo>
                  <a:lnTo>
                    <a:pt x="3247" y="4760"/>
                  </a:lnTo>
                  <a:lnTo>
                    <a:pt x="3279" y="5313"/>
                  </a:lnTo>
                  <a:lnTo>
                    <a:pt x="3367" y="5727"/>
                  </a:lnTo>
                  <a:lnTo>
                    <a:pt x="3512" y="6002"/>
                  </a:lnTo>
                  <a:lnTo>
                    <a:pt x="3533" y="6208"/>
                  </a:lnTo>
                  <a:lnTo>
                    <a:pt x="3547" y="6348"/>
                  </a:lnTo>
                  <a:lnTo>
                    <a:pt x="3547" y="6555"/>
                  </a:lnTo>
                  <a:lnTo>
                    <a:pt x="3542" y="6555"/>
                  </a:lnTo>
                  <a:lnTo>
                    <a:pt x="3663" y="6693"/>
                  </a:lnTo>
                  <a:lnTo>
                    <a:pt x="3708" y="6830"/>
                  </a:lnTo>
                  <a:lnTo>
                    <a:pt x="3635" y="7036"/>
                  </a:lnTo>
                  <a:lnTo>
                    <a:pt x="3645" y="7106"/>
                  </a:lnTo>
                  <a:lnTo>
                    <a:pt x="3737" y="7106"/>
                  </a:lnTo>
                  <a:lnTo>
                    <a:pt x="3830" y="7315"/>
                  </a:lnTo>
                  <a:lnTo>
                    <a:pt x="3896" y="7453"/>
                  </a:lnTo>
                  <a:lnTo>
                    <a:pt x="3910" y="7590"/>
                  </a:lnTo>
                  <a:lnTo>
                    <a:pt x="3928" y="7728"/>
                  </a:lnTo>
                  <a:lnTo>
                    <a:pt x="3960" y="7865"/>
                  </a:lnTo>
                  <a:lnTo>
                    <a:pt x="4039" y="7934"/>
                  </a:lnTo>
                  <a:lnTo>
                    <a:pt x="4092" y="8003"/>
                  </a:lnTo>
                  <a:lnTo>
                    <a:pt x="4161" y="8141"/>
                  </a:lnTo>
                  <a:lnTo>
                    <a:pt x="4220" y="8419"/>
                  </a:lnTo>
                  <a:lnTo>
                    <a:pt x="1755" y="8419"/>
                  </a:lnTo>
                  <a:lnTo>
                    <a:pt x="1587" y="8488"/>
                  </a:lnTo>
                  <a:lnTo>
                    <a:pt x="1587" y="8488"/>
                  </a:lnTo>
                </a:path>
                <a:path w="21600" h="21600">
                  <a:moveTo>
                    <a:pt x="21479" y="1104"/>
                  </a:moveTo>
                  <a:lnTo>
                    <a:pt x="19400" y="1104"/>
                  </a:lnTo>
                  <a:lnTo>
                    <a:pt x="19279" y="828"/>
                  </a:lnTo>
                  <a:lnTo>
                    <a:pt x="19288" y="689"/>
                  </a:lnTo>
                  <a:lnTo>
                    <a:pt x="19366" y="620"/>
                  </a:lnTo>
                  <a:lnTo>
                    <a:pt x="19455" y="414"/>
                  </a:lnTo>
                  <a:lnTo>
                    <a:pt x="19592" y="206"/>
                  </a:lnTo>
                  <a:lnTo>
                    <a:pt x="20142" y="0"/>
                  </a:lnTo>
                  <a:lnTo>
                    <a:pt x="20674" y="0"/>
                  </a:lnTo>
                  <a:lnTo>
                    <a:pt x="21027" y="137"/>
                  </a:lnTo>
                  <a:lnTo>
                    <a:pt x="21211" y="276"/>
                  </a:lnTo>
                  <a:lnTo>
                    <a:pt x="21400" y="483"/>
                  </a:lnTo>
                  <a:lnTo>
                    <a:pt x="21439" y="828"/>
                  </a:lnTo>
                  <a:lnTo>
                    <a:pt x="21479" y="1104"/>
                  </a:lnTo>
                  <a:lnTo>
                    <a:pt x="21479" y="1104"/>
                  </a:lnTo>
                </a:path>
                <a:path w="21600" h="21600">
                  <a:moveTo>
                    <a:pt x="1559" y="276"/>
                  </a:moveTo>
                  <a:lnTo>
                    <a:pt x="1420" y="276"/>
                  </a:lnTo>
                  <a:lnTo>
                    <a:pt x="1527" y="206"/>
                  </a:lnTo>
                  <a:lnTo>
                    <a:pt x="1559" y="276"/>
                  </a:lnTo>
                  <a:lnTo>
                    <a:pt x="1559" y="276"/>
                  </a:lnTo>
                </a:path>
                <a:path w="21600" h="21600">
                  <a:moveTo>
                    <a:pt x="14520" y="2896"/>
                  </a:moveTo>
                  <a:lnTo>
                    <a:pt x="11765" y="2896"/>
                  </a:lnTo>
                  <a:lnTo>
                    <a:pt x="11784" y="2553"/>
                  </a:lnTo>
                  <a:lnTo>
                    <a:pt x="11863" y="2345"/>
                  </a:lnTo>
                  <a:lnTo>
                    <a:pt x="12128" y="2070"/>
                  </a:lnTo>
                  <a:lnTo>
                    <a:pt x="12205" y="2001"/>
                  </a:lnTo>
                  <a:lnTo>
                    <a:pt x="12220" y="2001"/>
                  </a:lnTo>
                  <a:lnTo>
                    <a:pt x="12244" y="1932"/>
                  </a:lnTo>
                  <a:lnTo>
                    <a:pt x="12290" y="1792"/>
                  </a:lnTo>
                  <a:lnTo>
                    <a:pt x="12422" y="1518"/>
                  </a:lnTo>
                  <a:lnTo>
                    <a:pt x="12514" y="1310"/>
                  </a:lnTo>
                  <a:lnTo>
                    <a:pt x="12629" y="1104"/>
                  </a:lnTo>
                  <a:lnTo>
                    <a:pt x="12911" y="1035"/>
                  </a:lnTo>
                  <a:lnTo>
                    <a:pt x="13140" y="966"/>
                  </a:lnTo>
                  <a:lnTo>
                    <a:pt x="13499" y="828"/>
                  </a:lnTo>
                  <a:lnTo>
                    <a:pt x="13772" y="897"/>
                  </a:lnTo>
                  <a:lnTo>
                    <a:pt x="14141" y="966"/>
                  </a:lnTo>
                  <a:lnTo>
                    <a:pt x="14174" y="1241"/>
                  </a:lnTo>
                  <a:lnTo>
                    <a:pt x="14208" y="1380"/>
                  </a:lnTo>
                  <a:lnTo>
                    <a:pt x="14241" y="1449"/>
                  </a:lnTo>
                  <a:lnTo>
                    <a:pt x="14278" y="1518"/>
                  </a:lnTo>
                  <a:lnTo>
                    <a:pt x="14350" y="1792"/>
                  </a:lnTo>
                  <a:lnTo>
                    <a:pt x="14389" y="2001"/>
                  </a:lnTo>
                  <a:lnTo>
                    <a:pt x="14408" y="2139"/>
                  </a:lnTo>
                  <a:lnTo>
                    <a:pt x="14400" y="2208"/>
                  </a:lnTo>
                  <a:lnTo>
                    <a:pt x="14398" y="2276"/>
                  </a:lnTo>
                  <a:lnTo>
                    <a:pt x="14426" y="2414"/>
                  </a:lnTo>
                  <a:lnTo>
                    <a:pt x="14486" y="2553"/>
                  </a:lnTo>
                  <a:lnTo>
                    <a:pt x="14486" y="2759"/>
                  </a:lnTo>
                  <a:lnTo>
                    <a:pt x="14467" y="2790"/>
                  </a:lnTo>
                  <a:lnTo>
                    <a:pt x="14336" y="2827"/>
                  </a:lnTo>
                  <a:lnTo>
                    <a:pt x="14542" y="2827"/>
                  </a:lnTo>
                  <a:lnTo>
                    <a:pt x="14520" y="2896"/>
                  </a:lnTo>
                  <a:lnTo>
                    <a:pt x="14520" y="2896"/>
                  </a:lnTo>
                </a:path>
                <a:path w="21600" h="21600">
                  <a:moveTo>
                    <a:pt x="8738" y="1172"/>
                  </a:moveTo>
                  <a:lnTo>
                    <a:pt x="7781" y="1172"/>
                  </a:lnTo>
                  <a:lnTo>
                    <a:pt x="7808" y="1104"/>
                  </a:lnTo>
                  <a:lnTo>
                    <a:pt x="7853" y="1104"/>
                  </a:lnTo>
                  <a:lnTo>
                    <a:pt x="7980" y="966"/>
                  </a:lnTo>
                  <a:lnTo>
                    <a:pt x="8075" y="897"/>
                  </a:lnTo>
                  <a:lnTo>
                    <a:pt x="8463" y="897"/>
                  </a:lnTo>
                  <a:lnTo>
                    <a:pt x="8655" y="1035"/>
                  </a:lnTo>
                  <a:lnTo>
                    <a:pt x="8738" y="1172"/>
                  </a:lnTo>
                  <a:lnTo>
                    <a:pt x="8738" y="1172"/>
                  </a:lnTo>
                </a:path>
                <a:path w="21600" h="21600">
                  <a:moveTo>
                    <a:pt x="21586" y="1932"/>
                  </a:moveTo>
                  <a:lnTo>
                    <a:pt x="19176" y="1932"/>
                  </a:lnTo>
                  <a:lnTo>
                    <a:pt x="19062" y="1655"/>
                  </a:lnTo>
                  <a:lnTo>
                    <a:pt x="19042" y="1518"/>
                  </a:lnTo>
                  <a:lnTo>
                    <a:pt x="19189" y="1241"/>
                  </a:lnTo>
                  <a:lnTo>
                    <a:pt x="19252" y="1172"/>
                  </a:lnTo>
                  <a:lnTo>
                    <a:pt x="19306" y="1035"/>
                  </a:lnTo>
                  <a:lnTo>
                    <a:pt x="19389" y="1104"/>
                  </a:lnTo>
                  <a:lnTo>
                    <a:pt x="21479" y="1104"/>
                  </a:lnTo>
                  <a:lnTo>
                    <a:pt x="21521" y="1310"/>
                  </a:lnTo>
                  <a:lnTo>
                    <a:pt x="21563" y="1518"/>
                  </a:lnTo>
                  <a:lnTo>
                    <a:pt x="21586" y="1792"/>
                  </a:lnTo>
                  <a:lnTo>
                    <a:pt x="21586" y="1932"/>
                  </a:lnTo>
                  <a:lnTo>
                    <a:pt x="21586" y="1932"/>
                  </a:lnTo>
                </a:path>
                <a:path w="21600" h="21600">
                  <a:moveTo>
                    <a:pt x="9259" y="1932"/>
                  </a:moveTo>
                  <a:lnTo>
                    <a:pt x="7167" y="1932"/>
                  </a:lnTo>
                  <a:lnTo>
                    <a:pt x="7020" y="1655"/>
                  </a:lnTo>
                  <a:lnTo>
                    <a:pt x="7002" y="1518"/>
                  </a:lnTo>
                  <a:lnTo>
                    <a:pt x="7225" y="1518"/>
                  </a:lnTo>
                  <a:lnTo>
                    <a:pt x="7273" y="1449"/>
                  </a:lnTo>
                  <a:lnTo>
                    <a:pt x="7257" y="1310"/>
                  </a:lnTo>
                  <a:lnTo>
                    <a:pt x="7450" y="1172"/>
                  </a:lnTo>
                  <a:lnTo>
                    <a:pt x="7578" y="1104"/>
                  </a:lnTo>
                  <a:lnTo>
                    <a:pt x="7717" y="1172"/>
                  </a:lnTo>
                  <a:lnTo>
                    <a:pt x="8738" y="1172"/>
                  </a:lnTo>
                  <a:lnTo>
                    <a:pt x="8780" y="1241"/>
                  </a:lnTo>
                  <a:lnTo>
                    <a:pt x="8910" y="1518"/>
                  </a:lnTo>
                  <a:lnTo>
                    <a:pt x="9057" y="1655"/>
                  </a:lnTo>
                  <a:lnTo>
                    <a:pt x="9221" y="1792"/>
                  </a:lnTo>
                  <a:lnTo>
                    <a:pt x="9259" y="1932"/>
                  </a:lnTo>
                  <a:lnTo>
                    <a:pt x="9259" y="1932"/>
                  </a:lnTo>
                </a:path>
                <a:path w="21600" h="21600">
                  <a:moveTo>
                    <a:pt x="7164" y="3498"/>
                  </a:moveTo>
                  <a:lnTo>
                    <a:pt x="7057" y="3449"/>
                  </a:lnTo>
                  <a:lnTo>
                    <a:pt x="6792" y="3380"/>
                  </a:lnTo>
                  <a:lnTo>
                    <a:pt x="6858" y="3029"/>
                  </a:lnTo>
                  <a:lnTo>
                    <a:pt x="6890" y="2896"/>
                  </a:lnTo>
                  <a:lnTo>
                    <a:pt x="6845" y="2827"/>
                  </a:lnTo>
                  <a:lnTo>
                    <a:pt x="6742" y="2620"/>
                  </a:lnTo>
                  <a:lnTo>
                    <a:pt x="6816" y="2345"/>
                  </a:lnTo>
                  <a:lnTo>
                    <a:pt x="6883" y="2139"/>
                  </a:lnTo>
                  <a:lnTo>
                    <a:pt x="6936" y="2001"/>
                  </a:lnTo>
                  <a:lnTo>
                    <a:pt x="6991" y="1861"/>
                  </a:lnTo>
                  <a:lnTo>
                    <a:pt x="7070" y="1861"/>
                  </a:lnTo>
                  <a:lnTo>
                    <a:pt x="7167" y="1932"/>
                  </a:lnTo>
                  <a:lnTo>
                    <a:pt x="9259" y="1932"/>
                  </a:lnTo>
                  <a:lnTo>
                    <a:pt x="9321" y="2139"/>
                  </a:lnTo>
                  <a:lnTo>
                    <a:pt x="9351" y="2208"/>
                  </a:lnTo>
                  <a:lnTo>
                    <a:pt x="9379" y="2345"/>
                  </a:lnTo>
                  <a:lnTo>
                    <a:pt x="9398" y="2414"/>
                  </a:lnTo>
                  <a:lnTo>
                    <a:pt x="9404" y="2484"/>
                  </a:lnTo>
                  <a:lnTo>
                    <a:pt x="9449" y="2553"/>
                  </a:lnTo>
                  <a:lnTo>
                    <a:pt x="9516" y="2689"/>
                  </a:lnTo>
                  <a:lnTo>
                    <a:pt x="9606" y="2896"/>
                  </a:lnTo>
                  <a:lnTo>
                    <a:pt x="9700" y="3105"/>
                  </a:lnTo>
                  <a:lnTo>
                    <a:pt x="9722" y="3243"/>
                  </a:lnTo>
                  <a:lnTo>
                    <a:pt x="7362" y="3243"/>
                  </a:lnTo>
                  <a:lnTo>
                    <a:pt x="7164" y="3498"/>
                  </a:lnTo>
                  <a:lnTo>
                    <a:pt x="7164" y="3498"/>
                  </a:lnTo>
                </a:path>
                <a:path w="21600" h="21600">
                  <a:moveTo>
                    <a:pt x="21586" y="2070"/>
                  </a:moveTo>
                  <a:lnTo>
                    <a:pt x="19074" y="2070"/>
                  </a:lnTo>
                  <a:lnTo>
                    <a:pt x="19041" y="1932"/>
                  </a:lnTo>
                  <a:lnTo>
                    <a:pt x="19010" y="1861"/>
                  </a:lnTo>
                  <a:lnTo>
                    <a:pt x="19056" y="1861"/>
                  </a:lnTo>
                  <a:lnTo>
                    <a:pt x="19176" y="1932"/>
                  </a:lnTo>
                  <a:lnTo>
                    <a:pt x="21586" y="1932"/>
                  </a:lnTo>
                  <a:lnTo>
                    <a:pt x="21586" y="2070"/>
                  </a:lnTo>
                  <a:lnTo>
                    <a:pt x="21586" y="2070"/>
                  </a:lnTo>
                </a:path>
                <a:path w="21600" h="21600">
                  <a:moveTo>
                    <a:pt x="21150" y="4485"/>
                  </a:moveTo>
                  <a:lnTo>
                    <a:pt x="18565" y="4485"/>
                  </a:lnTo>
                  <a:lnTo>
                    <a:pt x="18392" y="4278"/>
                  </a:lnTo>
                  <a:lnTo>
                    <a:pt x="18344" y="4069"/>
                  </a:lnTo>
                  <a:lnTo>
                    <a:pt x="18419" y="3794"/>
                  </a:lnTo>
                  <a:lnTo>
                    <a:pt x="18485" y="3449"/>
                  </a:lnTo>
                  <a:lnTo>
                    <a:pt x="18647" y="3174"/>
                  </a:lnTo>
                  <a:lnTo>
                    <a:pt x="18749" y="3174"/>
                  </a:lnTo>
                  <a:lnTo>
                    <a:pt x="18675" y="3105"/>
                  </a:lnTo>
                  <a:lnTo>
                    <a:pt x="18691" y="2965"/>
                  </a:lnTo>
                  <a:lnTo>
                    <a:pt x="18707" y="2827"/>
                  </a:lnTo>
                  <a:lnTo>
                    <a:pt x="18730" y="2689"/>
                  </a:lnTo>
                  <a:lnTo>
                    <a:pt x="18799" y="2553"/>
                  </a:lnTo>
                  <a:lnTo>
                    <a:pt x="18819" y="2484"/>
                  </a:lnTo>
                  <a:lnTo>
                    <a:pt x="18830" y="2414"/>
                  </a:lnTo>
                  <a:lnTo>
                    <a:pt x="18819" y="2276"/>
                  </a:lnTo>
                  <a:lnTo>
                    <a:pt x="18786" y="2001"/>
                  </a:lnTo>
                  <a:lnTo>
                    <a:pt x="18987" y="2070"/>
                  </a:lnTo>
                  <a:lnTo>
                    <a:pt x="21586" y="2070"/>
                  </a:lnTo>
                  <a:lnTo>
                    <a:pt x="21586" y="2345"/>
                  </a:lnTo>
                  <a:lnTo>
                    <a:pt x="21540" y="2484"/>
                  </a:lnTo>
                  <a:lnTo>
                    <a:pt x="21363" y="2484"/>
                  </a:lnTo>
                  <a:lnTo>
                    <a:pt x="21369" y="2553"/>
                  </a:lnTo>
                  <a:lnTo>
                    <a:pt x="21470" y="2759"/>
                  </a:lnTo>
                  <a:lnTo>
                    <a:pt x="21297" y="2896"/>
                  </a:lnTo>
                  <a:lnTo>
                    <a:pt x="20996" y="2896"/>
                  </a:lnTo>
                  <a:lnTo>
                    <a:pt x="21067" y="2965"/>
                  </a:lnTo>
                  <a:lnTo>
                    <a:pt x="21122" y="3036"/>
                  </a:lnTo>
                  <a:lnTo>
                    <a:pt x="21129" y="3036"/>
                  </a:lnTo>
                  <a:lnTo>
                    <a:pt x="21149" y="3105"/>
                  </a:lnTo>
                  <a:lnTo>
                    <a:pt x="21116" y="3312"/>
                  </a:lnTo>
                  <a:lnTo>
                    <a:pt x="21054" y="3588"/>
                  </a:lnTo>
                  <a:lnTo>
                    <a:pt x="20996" y="3794"/>
                  </a:lnTo>
                  <a:lnTo>
                    <a:pt x="20978" y="3862"/>
                  </a:lnTo>
                  <a:lnTo>
                    <a:pt x="20972" y="3931"/>
                  </a:lnTo>
                  <a:lnTo>
                    <a:pt x="21030" y="4140"/>
                  </a:lnTo>
                  <a:lnTo>
                    <a:pt x="21150" y="4485"/>
                  </a:lnTo>
                  <a:lnTo>
                    <a:pt x="21150" y="4485"/>
                  </a:lnTo>
                </a:path>
                <a:path w="21600" h="21600">
                  <a:moveTo>
                    <a:pt x="13901" y="4553"/>
                  </a:moveTo>
                  <a:lnTo>
                    <a:pt x="11225" y="4553"/>
                  </a:lnTo>
                  <a:lnTo>
                    <a:pt x="11102" y="4347"/>
                  </a:lnTo>
                  <a:lnTo>
                    <a:pt x="11105" y="4209"/>
                  </a:lnTo>
                  <a:lnTo>
                    <a:pt x="11064" y="4069"/>
                  </a:lnTo>
                  <a:lnTo>
                    <a:pt x="11232" y="3862"/>
                  </a:lnTo>
                  <a:lnTo>
                    <a:pt x="11363" y="3588"/>
                  </a:lnTo>
                  <a:lnTo>
                    <a:pt x="11450" y="3174"/>
                  </a:lnTo>
                  <a:lnTo>
                    <a:pt x="11501" y="2759"/>
                  </a:lnTo>
                  <a:lnTo>
                    <a:pt x="11691" y="3036"/>
                  </a:lnTo>
                  <a:lnTo>
                    <a:pt x="11761" y="3174"/>
                  </a:lnTo>
                  <a:lnTo>
                    <a:pt x="14432" y="3174"/>
                  </a:lnTo>
                  <a:lnTo>
                    <a:pt x="14336" y="3518"/>
                  </a:lnTo>
                  <a:lnTo>
                    <a:pt x="14216" y="3655"/>
                  </a:lnTo>
                  <a:lnTo>
                    <a:pt x="14186" y="3862"/>
                  </a:lnTo>
                  <a:lnTo>
                    <a:pt x="14186" y="4140"/>
                  </a:lnTo>
                  <a:lnTo>
                    <a:pt x="13864" y="4347"/>
                  </a:lnTo>
                  <a:lnTo>
                    <a:pt x="13890" y="4485"/>
                  </a:lnTo>
                  <a:lnTo>
                    <a:pt x="13901" y="4553"/>
                  </a:lnTo>
                  <a:lnTo>
                    <a:pt x="13901" y="4553"/>
                  </a:lnTo>
                </a:path>
                <a:path w="21600" h="21600">
                  <a:moveTo>
                    <a:pt x="14542" y="2827"/>
                  </a:moveTo>
                  <a:lnTo>
                    <a:pt x="14440" y="2827"/>
                  </a:lnTo>
                  <a:lnTo>
                    <a:pt x="14467" y="2790"/>
                  </a:lnTo>
                  <a:lnTo>
                    <a:pt x="14565" y="2759"/>
                  </a:lnTo>
                  <a:lnTo>
                    <a:pt x="14542" y="2827"/>
                  </a:lnTo>
                  <a:lnTo>
                    <a:pt x="14542" y="2827"/>
                  </a:lnTo>
                </a:path>
                <a:path w="21600" h="21600">
                  <a:moveTo>
                    <a:pt x="14440" y="2827"/>
                  </a:moveTo>
                  <a:lnTo>
                    <a:pt x="14336" y="2827"/>
                  </a:lnTo>
                  <a:lnTo>
                    <a:pt x="14467" y="2790"/>
                  </a:lnTo>
                  <a:lnTo>
                    <a:pt x="14440" y="2827"/>
                  </a:lnTo>
                  <a:lnTo>
                    <a:pt x="14440" y="2827"/>
                  </a:lnTo>
                </a:path>
                <a:path w="21600" h="21600">
                  <a:moveTo>
                    <a:pt x="14432" y="3174"/>
                  </a:moveTo>
                  <a:lnTo>
                    <a:pt x="11761" y="3174"/>
                  </a:lnTo>
                  <a:lnTo>
                    <a:pt x="11668" y="2896"/>
                  </a:lnTo>
                  <a:lnTo>
                    <a:pt x="11685" y="2827"/>
                  </a:lnTo>
                  <a:lnTo>
                    <a:pt x="11765" y="2896"/>
                  </a:lnTo>
                  <a:lnTo>
                    <a:pt x="14520" y="2896"/>
                  </a:lnTo>
                  <a:lnTo>
                    <a:pt x="14432" y="3174"/>
                  </a:lnTo>
                  <a:lnTo>
                    <a:pt x="14432" y="3174"/>
                  </a:lnTo>
                </a:path>
                <a:path w="21600" h="21600">
                  <a:moveTo>
                    <a:pt x="21122" y="3036"/>
                  </a:moveTo>
                  <a:lnTo>
                    <a:pt x="21067" y="2965"/>
                  </a:lnTo>
                  <a:lnTo>
                    <a:pt x="20996" y="2896"/>
                  </a:lnTo>
                  <a:lnTo>
                    <a:pt x="21108" y="2965"/>
                  </a:lnTo>
                  <a:lnTo>
                    <a:pt x="21126" y="3029"/>
                  </a:lnTo>
                  <a:lnTo>
                    <a:pt x="21122" y="3036"/>
                  </a:lnTo>
                  <a:lnTo>
                    <a:pt x="21122" y="3036"/>
                  </a:lnTo>
                </a:path>
                <a:path w="21600" h="21600">
                  <a:moveTo>
                    <a:pt x="21126" y="3029"/>
                  </a:moveTo>
                  <a:lnTo>
                    <a:pt x="21108" y="2965"/>
                  </a:lnTo>
                  <a:lnTo>
                    <a:pt x="20996" y="2896"/>
                  </a:lnTo>
                  <a:lnTo>
                    <a:pt x="21297" y="2896"/>
                  </a:lnTo>
                  <a:lnTo>
                    <a:pt x="21192" y="2965"/>
                  </a:lnTo>
                  <a:lnTo>
                    <a:pt x="21126" y="3029"/>
                  </a:lnTo>
                  <a:lnTo>
                    <a:pt x="21126" y="3029"/>
                  </a:lnTo>
                </a:path>
                <a:path w="21600" h="21600">
                  <a:moveTo>
                    <a:pt x="21129" y="3036"/>
                  </a:moveTo>
                  <a:lnTo>
                    <a:pt x="21122" y="3036"/>
                  </a:lnTo>
                  <a:lnTo>
                    <a:pt x="21126" y="3029"/>
                  </a:lnTo>
                  <a:lnTo>
                    <a:pt x="21129" y="3036"/>
                  </a:lnTo>
                </a:path>
                <a:path w="21600" h="21600">
                  <a:moveTo>
                    <a:pt x="7293" y="3518"/>
                  </a:moveTo>
                  <a:lnTo>
                    <a:pt x="7211" y="3518"/>
                  </a:lnTo>
                  <a:lnTo>
                    <a:pt x="7164" y="3498"/>
                  </a:lnTo>
                  <a:lnTo>
                    <a:pt x="7362" y="3243"/>
                  </a:lnTo>
                  <a:lnTo>
                    <a:pt x="7331" y="3449"/>
                  </a:lnTo>
                  <a:lnTo>
                    <a:pt x="7293" y="3518"/>
                  </a:lnTo>
                  <a:lnTo>
                    <a:pt x="7293" y="3518"/>
                  </a:lnTo>
                </a:path>
                <a:path w="21600" h="21600">
                  <a:moveTo>
                    <a:pt x="9810" y="3518"/>
                  </a:moveTo>
                  <a:lnTo>
                    <a:pt x="7293" y="3518"/>
                  </a:lnTo>
                  <a:lnTo>
                    <a:pt x="7331" y="3449"/>
                  </a:lnTo>
                  <a:lnTo>
                    <a:pt x="7362" y="3243"/>
                  </a:lnTo>
                  <a:lnTo>
                    <a:pt x="9722" y="3243"/>
                  </a:lnTo>
                  <a:lnTo>
                    <a:pt x="9732" y="3312"/>
                  </a:lnTo>
                  <a:lnTo>
                    <a:pt x="9706" y="3449"/>
                  </a:lnTo>
                  <a:lnTo>
                    <a:pt x="9756" y="3449"/>
                  </a:lnTo>
                  <a:lnTo>
                    <a:pt x="9810" y="3518"/>
                  </a:lnTo>
                  <a:lnTo>
                    <a:pt x="9810" y="3518"/>
                  </a:lnTo>
                </a:path>
                <a:path w="21600" h="21600">
                  <a:moveTo>
                    <a:pt x="7392" y="4023"/>
                  </a:moveTo>
                  <a:lnTo>
                    <a:pt x="7367" y="4000"/>
                  </a:lnTo>
                  <a:lnTo>
                    <a:pt x="7247" y="3794"/>
                  </a:lnTo>
                  <a:lnTo>
                    <a:pt x="7353" y="3655"/>
                  </a:lnTo>
                  <a:lnTo>
                    <a:pt x="7345" y="3588"/>
                  </a:lnTo>
                  <a:lnTo>
                    <a:pt x="7102" y="3588"/>
                  </a:lnTo>
                  <a:lnTo>
                    <a:pt x="7148" y="3518"/>
                  </a:lnTo>
                  <a:lnTo>
                    <a:pt x="7164" y="3498"/>
                  </a:lnTo>
                  <a:lnTo>
                    <a:pt x="7211" y="3518"/>
                  </a:lnTo>
                  <a:lnTo>
                    <a:pt x="9810" y="3518"/>
                  </a:lnTo>
                  <a:lnTo>
                    <a:pt x="9861" y="3588"/>
                  </a:lnTo>
                  <a:lnTo>
                    <a:pt x="9968" y="3655"/>
                  </a:lnTo>
                  <a:lnTo>
                    <a:pt x="9960" y="3862"/>
                  </a:lnTo>
                  <a:lnTo>
                    <a:pt x="9921" y="3931"/>
                  </a:lnTo>
                  <a:lnTo>
                    <a:pt x="7405" y="3931"/>
                  </a:lnTo>
                  <a:lnTo>
                    <a:pt x="7392" y="4023"/>
                  </a:lnTo>
                  <a:lnTo>
                    <a:pt x="7392" y="4023"/>
                  </a:lnTo>
                </a:path>
                <a:path w="21600" h="21600">
                  <a:moveTo>
                    <a:pt x="7452" y="4069"/>
                  </a:moveTo>
                  <a:lnTo>
                    <a:pt x="7392" y="4023"/>
                  </a:lnTo>
                  <a:lnTo>
                    <a:pt x="7405" y="3931"/>
                  </a:lnTo>
                  <a:lnTo>
                    <a:pt x="7559" y="3931"/>
                  </a:lnTo>
                  <a:lnTo>
                    <a:pt x="7452" y="4069"/>
                  </a:lnTo>
                  <a:lnTo>
                    <a:pt x="7452" y="4069"/>
                  </a:lnTo>
                </a:path>
                <a:path w="21600" h="21600">
                  <a:moveTo>
                    <a:pt x="9839" y="4069"/>
                  </a:moveTo>
                  <a:lnTo>
                    <a:pt x="7452" y="4069"/>
                  </a:lnTo>
                  <a:lnTo>
                    <a:pt x="7559" y="3931"/>
                  </a:lnTo>
                  <a:lnTo>
                    <a:pt x="9921" y="3931"/>
                  </a:lnTo>
                  <a:lnTo>
                    <a:pt x="9839" y="4069"/>
                  </a:lnTo>
                  <a:lnTo>
                    <a:pt x="9839" y="4069"/>
                  </a:lnTo>
                </a:path>
                <a:path w="21600" h="21600">
                  <a:moveTo>
                    <a:pt x="10021" y="4069"/>
                  </a:moveTo>
                  <a:lnTo>
                    <a:pt x="9839" y="4069"/>
                  </a:lnTo>
                  <a:lnTo>
                    <a:pt x="9974" y="4000"/>
                  </a:lnTo>
                  <a:lnTo>
                    <a:pt x="10021" y="4069"/>
                  </a:lnTo>
                  <a:lnTo>
                    <a:pt x="10021" y="4069"/>
                  </a:lnTo>
                </a:path>
                <a:path w="21600" h="21600">
                  <a:moveTo>
                    <a:pt x="10246" y="4278"/>
                  </a:moveTo>
                  <a:lnTo>
                    <a:pt x="9941" y="4278"/>
                  </a:lnTo>
                  <a:lnTo>
                    <a:pt x="10029" y="4209"/>
                  </a:lnTo>
                  <a:lnTo>
                    <a:pt x="10246" y="4000"/>
                  </a:lnTo>
                  <a:lnTo>
                    <a:pt x="10246" y="4278"/>
                  </a:lnTo>
                  <a:lnTo>
                    <a:pt x="10246" y="4278"/>
                  </a:lnTo>
                </a:path>
                <a:path w="21600" h="21600">
                  <a:moveTo>
                    <a:pt x="8610" y="7453"/>
                  </a:moveTo>
                  <a:lnTo>
                    <a:pt x="8506" y="7384"/>
                  </a:lnTo>
                  <a:lnTo>
                    <a:pt x="8357" y="7036"/>
                  </a:lnTo>
                  <a:lnTo>
                    <a:pt x="8471" y="6968"/>
                  </a:lnTo>
                  <a:lnTo>
                    <a:pt x="8503" y="6899"/>
                  </a:lnTo>
                  <a:lnTo>
                    <a:pt x="8343" y="6899"/>
                  </a:lnTo>
                  <a:lnTo>
                    <a:pt x="8250" y="6555"/>
                  </a:lnTo>
                  <a:lnTo>
                    <a:pt x="8228" y="6486"/>
                  </a:lnTo>
                  <a:lnTo>
                    <a:pt x="8212" y="6279"/>
                  </a:lnTo>
                  <a:lnTo>
                    <a:pt x="8087" y="6070"/>
                  </a:lnTo>
                  <a:lnTo>
                    <a:pt x="8037" y="5932"/>
                  </a:lnTo>
                  <a:lnTo>
                    <a:pt x="8060" y="5864"/>
                  </a:lnTo>
                  <a:lnTo>
                    <a:pt x="8083" y="5727"/>
                  </a:lnTo>
                  <a:lnTo>
                    <a:pt x="8000" y="5727"/>
                  </a:lnTo>
                  <a:lnTo>
                    <a:pt x="7958" y="5657"/>
                  </a:lnTo>
                  <a:lnTo>
                    <a:pt x="7785" y="4966"/>
                  </a:lnTo>
                  <a:lnTo>
                    <a:pt x="7765" y="4966"/>
                  </a:lnTo>
                  <a:lnTo>
                    <a:pt x="7725" y="4898"/>
                  </a:lnTo>
                  <a:lnTo>
                    <a:pt x="7596" y="4760"/>
                  </a:lnTo>
                  <a:lnTo>
                    <a:pt x="7578" y="4622"/>
                  </a:lnTo>
                  <a:lnTo>
                    <a:pt x="7607" y="4485"/>
                  </a:lnTo>
                  <a:lnTo>
                    <a:pt x="7437" y="4347"/>
                  </a:lnTo>
                  <a:lnTo>
                    <a:pt x="7359" y="4278"/>
                  </a:lnTo>
                  <a:lnTo>
                    <a:pt x="7377" y="4140"/>
                  </a:lnTo>
                  <a:lnTo>
                    <a:pt x="7392" y="4023"/>
                  </a:lnTo>
                  <a:lnTo>
                    <a:pt x="7452" y="4069"/>
                  </a:lnTo>
                  <a:lnTo>
                    <a:pt x="10021" y="4069"/>
                  </a:lnTo>
                  <a:lnTo>
                    <a:pt x="9941" y="4278"/>
                  </a:lnTo>
                  <a:lnTo>
                    <a:pt x="10246" y="4278"/>
                  </a:lnTo>
                  <a:lnTo>
                    <a:pt x="10246" y="4553"/>
                  </a:lnTo>
                  <a:lnTo>
                    <a:pt x="10103" y="4553"/>
                  </a:lnTo>
                  <a:lnTo>
                    <a:pt x="10043" y="4622"/>
                  </a:lnTo>
                  <a:lnTo>
                    <a:pt x="9936" y="4760"/>
                  </a:lnTo>
                  <a:lnTo>
                    <a:pt x="9983" y="4828"/>
                  </a:lnTo>
                  <a:lnTo>
                    <a:pt x="10192" y="4898"/>
                  </a:lnTo>
                  <a:lnTo>
                    <a:pt x="10438" y="4898"/>
                  </a:lnTo>
                  <a:lnTo>
                    <a:pt x="10428" y="5035"/>
                  </a:lnTo>
                  <a:lnTo>
                    <a:pt x="10423" y="5244"/>
                  </a:lnTo>
                  <a:lnTo>
                    <a:pt x="10436" y="5244"/>
                  </a:lnTo>
                  <a:lnTo>
                    <a:pt x="10452" y="5313"/>
                  </a:lnTo>
                  <a:lnTo>
                    <a:pt x="10476" y="5382"/>
                  </a:lnTo>
                  <a:lnTo>
                    <a:pt x="10511" y="5451"/>
                  </a:lnTo>
                  <a:lnTo>
                    <a:pt x="10628" y="5589"/>
                  </a:lnTo>
                  <a:lnTo>
                    <a:pt x="10633" y="5605"/>
                  </a:lnTo>
                  <a:lnTo>
                    <a:pt x="10620" y="5657"/>
                  </a:lnTo>
                  <a:lnTo>
                    <a:pt x="10544" y="5795"/>
                  </a:lnTo>
                  <a:lnTo>
                    <a:pt x="10516" y="5864"/>
                  </a:lnTo>
                  <a:lnTo>
                    <a:pt x="10500" y="5932"/>
                  </a:lnTo>
                  <a:lnTo>
                    <a:pt x="10505" y="6070"/>
                  </a:lnTo>
                  <a:lnTo>
                    <a:pt x="10538" y="6139"/>
                  </a:lnTo>
                  <a:lnTo>
                    <a:pt x="13071" y="6139"/>
                  </a:lnTo>
                  <a:lnTo>
                    <a:pt x="13039" y="6208"/>
                  </a:lnTo>
                  <a:lnTo>
                    <a:pt x="12903" y="6208"/>
                  </a:lnTo>
                  <a:lnTo>
                    <a:pt x="12949" y="6279"/>
                  </a:lnTo>
                  <a:lnTo>
                    <a:pt x="13075" y="6486"/>
                  </a:lnTo>
                  <a:lnTo>
                    <a:pt x="12926" y="6555"/>
                  </a:lnTo>
                  <a:lnTo>
                    <a:pt x="12801" y="6761"/>
                  </a:lnTo>
                  <a:lnTo>
                    <a:pt x="12764" y="6830"/>
                  </a:lnTo>
                  <a:lnTo>
                    <a:pt x="12406" y="6830"/>
                  </a:lnTo>
                  <a:lnTo>
                    <a:pt x="12433" y="6899"/>
                  </a:lnTo>
                  <a:lnTo>
                    <a:pt x="8503" y="6899"/>
                  </a:lnTo>
                  <a:lnTo>
                    <a:pt x="8396" y="6968"/>
                  </a:lnTo>
                  <a:lnTo>
                    <a:pt x="12460" y="6968"/>
                  </a:lnTo>
                  <a:lnTo>
                    <a:pt x="12513" y="7106"/>
                  </a:lnTo>
                  <a:lnTo>
                    <a:pt x="12660" y="7106"/>
                  </a:lnTo>
                  <a:lnTo>
                    <a:pt x="12786" y="7246"/>
                  </a:lnTo>
                  <a:lnTo>
                    <a:pt x="12818" y="7315"/>
                  </a:lnTo>
                  <a:lnTo>
                    <a:pt x="8723" y="7315"/>
                  </a:lnTo>
                  <a:lnTo>
                    <a:pt x="8610" y="7453"/>
                  </a:lnTo>
                  <a:lnTo>
                    <a:pt x="8610" y="7453"/>
                  </a:lnTo>
                </a:path>
                <a:path w="21600" h="21600">
                  <a:moveTo>
                    <a:pt x="20380" y="5520"/>
                  </a:moveTo>
                  <a:lnTo>
                    <a:pt x="18011" y="5520"/>
                  </a:lnTo>
                  <a:lnTo>
                    <a:pt x="17961" y="5313"/>
                  </a:lnTo>
                  <a:lnTo>
                    <a:pt x="17970" y="5104"/>
                  </a:lnTo>
                  <a:lnTo>
                    <a:pt x="18111" y="4898"/>
                  </a:lnTo>
                  <a:lnTo>
                    <a:pt x="18146" y="4760"/>
                  </a:lnTo>
                  <a:lnTo>
                    <a:pt x="18146" y="4553"/>
                  </a:lnTo>
                  <a:lnTo>
                    <a:pt x="18326" y="4553"/>
                  </a:lnTo>
                  <a:lnTo>
                    <a:pt x="18391" y="4485"/>
                  </a:lnTo>
                  <a:lnTo>
                    <a:pt x="18290" y="4209"/>
                  </a:lnTo>
                  <a:lnTo>
                    <a:pt x="18364" y="4278"/>
                  </a:lnTo>
                  <a:lnTo>
                    <a:pt x="18565" y="4485"/>
                  </a:lnTo>
                  <a:lnTo>
                    <a:pt x="21150" y="4485"/>
                  </a:lnTo>
                  <a:lnTo>
                    <a:pt x="20899" y="4622"/>
                  </a:lnTo>
                  <a:lnTo>
                    <a:pt x="20749" y="4692"/>
                  </a:lnTo>
                  <a:lnTo>
                    <a:pt x="20695" y="4760"/>
                  </a:lnTo>
                  <a:lnTo>
                    <a:pt x="20642" y="4898"/>
                  </a:lnTo>
                  <a:lnTo>
                    <a:pt x="20587" y="4966"/>
                  </a:lnTo>
                  <a:lnTo>
                    <a:pt x="20531" y="5035"/>
                  </a:lnTo>
                  <a:lnTo>
                    <a:pt x="20511" y="5104"/>
                  </a:lnTo>
                  <a:lnTo>
                    <a:pt x="20494" y="5173"/>
                  </a:lnTo>
                  <a:lnTo>
                    <a:pt x="20481" y="5244"/>
                  </a:lnTo>
                  <a:lnTo>
                    <a:pt x="20471" y="5313"/>
                  </a:lnTo>
                  <a:lnTo>
                    <a:pt x="20437" y="5382"/>
                  </a:lnTo>
                  <a:lnTo>
                    <a:pt x="20279" y="5382"/>
                  </a:lnTo>
                  <a:lnTo>
                    <a:pt x="20292" y="5451"/>
                  </a:lnTo>
                  <a:lnTo>
                    <a:pt x="20380" y="5520"/>
                  </a:lnTo>
                  <a:lnTo>
                    <a:pt x="20380" y="5520"/>
                  </a:lnTo>
                </a:path>
                <a:path w="21600" h="21600">
                  <a:moveTo>
                    <a:pt x="13548" y="5035"/>
                  </a:moveTo>
                  <a:lnTo>
                    <a:pt x="10933" y="5035"/>
                  </a:lnTo>
                  <a:lnTo>
                    <a:pt x="10860" y="4966"/>
                  </a:lnTo>
                  <a:lnTo>
                    <a:pt x="10853" y="4934"/>
                  </a:lnTo>
                  <a:lnTo>
                    <a:pt x="10850" y="4887"/>
                  </a:lnTo>
                  <a:lnTo>
                    <a:pt x="10874" y="4692"/>
                  </a:lnTo>
                  <a:lnTo>
                    <a:pt x="10909" y="4618"/>
                  </a:lnTo>
                  <a:lnTo>
                    <a:pt x="11013" y="4347"/>
                  </a:lnTo>
                  <a:lnTo>
                    <a:pt x="11055" y="4347"/>
                  </a:lnTo>
                  <a:lnTo>
                    <a:pt x="11010" y="4416"/>
                  </a:lnTo>
                  <a:lnTo>
                    <a:pt x="11064" y="4485"/>
                  </a:lnTo>
                  <a:lnTo>
                    <a:pt x="11225" y="4553"/>
                  </a:lnTo>
                  <a:lnTo>
                    <a:pt x="13901" y="4553"/>
                  </a:lnTo>
                  <a:lnTo>
                    <a:pt x="13915" y="4622"/>
                  </a:lnTo>
                  <a:lnTo>
                    <a:pt x="13424" y="4622"/>
                  </a:lnTo>
                  <a:lnTo>
                    <a:pt x="13518" y="4898"/>
                  </a:lnTo>
                  <a:lnTo>
                    <a:pt x="13563" y="4960"/>
                  </a:lnTo>
                  <a:lnTo>
                    <a:pt x="13561" y="4966"/>
                  </a:lnTo>
                  <a:lnTo>
                    <a:pt x="13539" y="4966"/>
                  </a:lnTo>
                  <a:lnTo>
                    <a:pt x="13548" y="5035"/>
                  </a:lnTo>
                  <a:lnTo>
                    <a:pt x="13548" y="5035"/>
                  </a:lnTo>
                </a:path>
                <a:path w="21600" h="21600">
                  <a:moveTo>
                    <a:pt x="11225" y="4553"/>
                  </a:moveTo>
                  <a:lnTo>
                    <a:pt x="11064" y="4485"/>
                  </a:lnTo>
                  <a:lnTo>
                    <a:pt x="11010" y="4416"/>
                  </a:lnTo>
                  <a:lnTo>
                    <a:pt x="11055" y="4347"/>
                  </a:lnTo>
                  <a:lnTo>
                    <a:pt x="11102" y="4347"/>
                  </a:lnTo>
                  <a:lnTo>
                    <a:pt x="11225" y="4553"/>
                  </a:lnTo>
                  <a:lnTo>
                    <a:pt x="11225" y="4553"/>
                  </a:lnTo>
                </a:path>
                <a:path w="21600" h="21600">
                  <a:moveTo>
                    <a:pt x="10192" y="4898"/>
                  </a:moveTo>
                  <a:lnTo>
                    <a:pt x="9983" y="4828"/>
                  </a:lnTo>
                  <a:lnTo>
                    <a:pt x="9933" y="4760"/>
                  </a:lnTo>
                  <a:lnTo>
                    <a:pt x="10046" y="4618"/>
                  </a:lnTo>
                  <a:lnTo>
                    <a:pt x="10103" y="4553"/>
                  </a:lnTo>
                  <a:lnTo>
                    <a:pt x="10141" y="4553"/>
                  </a:lnTo>
                  <a:lnTo>
                    <a:pt x="10246" y="4618"/>
                  </a:lnTo>
                  <a:lnTo>
                    <a:pt x="10192" y="4898"/>
                  </a:lnTo>
                  <a:lnTo>
                    <a:pt x="10192" y="4898"/>
                  </a:lnTo>
                </a:path>
                <a:path w="21600" h="21600">
                  <a:moveTo>
                    <a:pt x="10246" y="4618"/>
                  </a:moveTo>
                  <a:lnTo>
                    <a:pt x="10141" y="4553"/>
                  </a:lnTo>
                  <a:lnTo>
                    <a:pt x="10246" y="4553"/>
                  </a:lnTo>
                  <a:lnTo>
                    <a:pt x="10246" y="4618"/>
                  </a:lnTo>
                  <a:lnTo>
                    <a:pt x="10246" y="4618"/>
                  </a:lnTo>
                </a:path>
                <a:path w="21600" h="21600">
                  <a:moveTo>
                    <a:pt x="10438" y="4898"/>
                  </a:moveTo>
                  <a:lnTo>
                    <a:pt x="10192" y="4898"/>
                  </a:lnTo>
                  <a:lnTo>
                    <a:pt x="10246" y="4622"/>
                  </a:lnTo>
                  <a:lnTo>
                    <a:pt x="10450" y="4760"/>
                  </a:lnTo>
                  <a:lnTo>
                    <a:pt x="10438" y="4898"/>
                  </a:lnTo>
                  <a:lnTo>
                    <a:pt x="10438" y="4898"/>
                  </a:lnTo>
                </a:path>
                <a:path w="21600" h="21600">
                  <a:moveTo>
                    <a:pt x="13563" y="4960"/>
                  </a:moveTo>
                  <a:lnTo>
                    <a:pt x="13518" y="4898"/>
                  </a:lnTo>
                  <a:lnTo>
                    <a:pt x="13424" y="4622"/>
                  </a:lnTo>
                  <a:lnTo>
                    <a:pt x="13535" y="4828"/>
                  </a:lnTo>
                  <a:lnTo>
                    <a:pt x="13572" y="4887"/>
                  </a:lnTo>
                  <a:lnTo>
                    <a:pt x="13569" y="4934"/>
                  </a:lnTo>
                  <a:lnTo>
                    <a:pt x="13563" y="4960"/>
                  </a:lnTo>
                  <a:lnTo>
                    <a:pt x="13563" y="4960"/>
                  </a:lnTo>
                </a:path>
                <a:path w="21600" h="21600">
                  <a:moveTo>
                    <a:pt x="13572" y="4887"/>
                  </a:moveTo>
                  <a:lnTo>
                    <a:pt x="13535" y="4828"/>
                  </a:lnTo>
                  <a:lnTo>
                    <a:pt x="13424" y="4622"/>
                  </a:lnTo>
                  <a:lnTo>
                    <a:pt x="13915" y="4622"/>
                  </a:lnTo>
                  <a:lnTo>
                    <a:pt x="13927" y="4692"/>
                  </a:lnTo>
                  <a:lnTo>
                    <a:pt x="13581" y="4692"/>
                  </a:lnTo>
                  <a:lnTo>
                    <a:pt x="13572" y="4887"/>
                  </a:lnTo>
                  <a:lnTo>
                    <a:pt x="13572" y="4887"/>
                  </a:lnTo>
                </a:path>
                <a:path w="21600" h="21600">
                  <a:moveTo>
                    <a:pt x="13951" y="4828"/>
                  </a:moveTo>
                  <a:lnTo>
                    <a:pt x="13707" y="4692"/>
                  </a:lnTo>
                  <a:lnTo>
                    <a:pt x="13927" y="4692"/>
                  </a:lnTo>
                  <a:lnTo>
                    <a:pt x="13951" y="4828"/>
                  </a:lnTo>
                  <a:lnTo>
                    <a:pt x="13951" y="4828"/>
                  </a:lnTo>
                </a:path>
                <a:path w="21600" h="21600">
                  <a:moveTo>
                    <a:pt x="13569" y="4934"/>
                  </a:moveTo>
                  <a:lnTo>
                    <a:pt x="13572" y="4887"/>
                  </a:lnTo>
                  <a:lnTo>
                    <a:pt x="13581" y="4898"/>
                  </a:lnTo>
                  <a:lnTo>
                    <a:pt x="13569" y="4934"/>
                  </a:lnTo>
                  <a:lnTo>
                    <a:pt x="13569" y="4934"/>
                  </a:lnTo>
                </a:path>
                <a:path w="21600" h="21600">
                  <a:moveTo>
                    <a:pt x="13569" y="4966"/>
                  </a:moveTo>
                  <a:lnTo>
                    <a:pt x="13563" y="4960"/>
                  </a:lnTo>
                  <a:lnTo>
                    <a:pt x="13569" y="4934"/>
                  </a:lnTo>
                  <a:lnTo>
                    <a:pt x="13569" y="4966"/>
                  </a:lnTo>
                  <a:lnTo>
                    <a:pt x="13569" y="4966"/>
                  </a:lnTo>
                </a:path>
                <a:path w="21600" h="21600">
                  <a:moveTo>
                    <a:pt x="13071" y="6139"/>
                  </a:moveTo>
                  <a:lnTo>
                    <a:pt x="10601" y="6139"/>
                  </a:lnTo>
                  <a:lnTo>
                    <a:pt x="10658" y="6070"/>
                  </a:lnTo>
                  <a:lnTo>
                    <a:pt x="10684" y="6002"/>
                  </a:lnTo>
                  <a:lnTo>
                    <a:pt x="10684" y="5727"/>
                  </a:lnTo>
                  <a:lnTo>
                    <a:pt x="10633" y="5605"/>
                  </a:lnTo>
                  <a:lnTo>
                    <a:pt x="10658" y="5520"/>
                  </a:lnTo>
                  <a:lnTo>
                    <a:pt x="10661" y="5451"/>
                  </a:lnTo>
                  <a:lnTo>
                    <a:pt x="10668" y="5382"/>
                  </a:lnTo>
                  <a:lnTo>
                    <a:pt x="10689" y="5244"/>
                  </a:lnTo>
                  <a:lnTo>
                    <a:pt x="10730" y="4966"/>
                  </a:lnTo>
                  <a:lnTo>
                    <a:pt x="10878" y="5035"/>
                  </a:lnTo>
                  <a:lnTo>
                    <a:pt x="13548" y="5035"/>
                  </a:lnTo>
                  <a:lnTo>
                    <a:pt x="13581" y="5244"/>
                  </a:lnTo>
                  <a:lnTo>
                    <a:pt x="13372" y="5313"/>
                  </a:lnTo>
                  <a:lnTo>
                    <a:pt x="13296" y="5382"/>
                  </a:lnTo>
                  <a:lnTo>
                    <a:pt x="13411" y="5382"/>
                  </a:lnTo>
                  <a:lnTo>
                    <a:pt x="13424" y="5451"/>
                  </a:lnTo>
                  <a:lnTo>
                    <a:pt x="13424" y="5727"/>
                  </a:lnTo>
                  <a:lnTo>
                    <a:pt x="13386" y="5795"/>
                  </a:lnTo>
                  <a:lnTo>
                    <a:pt x="12964" y="5795"/>
                  </a:lnTo>
                  <a:lnTo>
                    <a:pt x="13115" y="6002"/>
                  </a:lnTo>
                  <a:lnTo>
                    <a:pt x="13163" y="6002"/>
                  </a:lnTo>
                  <a:lnTo>
                    <a:pt x="13071" y="6139"/>
                  </a:lnTo>
                  <a:lnTo>
                    <a:pt x="13071" y="6139"/>
                  </a:lnTo>
                </a:path>
                <a:path w="21600" h="21600">
                  <a:moveTo>
                    <a:pt x="13411" y="5382"/>
                  </a:moveTo>
                  <a:lnTo>
                    <a:pt x="13344" y="5382"/>
                  </a:lnTo>
                  <a:lnTo>
                    <a:pt x="13399" y="5313"/>
                  </a:lnTo>
                  <a:lnTo>
                    <a:pt x="13411" y="5382"/>
                  </a:lnTo>
                  <a:lnTo>
                    <a:pt x="13411" y="5382"/>
                  </a:lnTo>
                </a:path>
                <a:path w="21600" h="21600">
                  <a:moveTo>
                    <a:pt x="20380" y="5520"/>
                  </a:moveTo>
                  <a:lnTo>
                    <a:pt x="20292" y="5451"/>
                  </a:lnTo>
                  <a:lnTo>
                    <a:pt x="20279" y="5382"/>
                  </a:lnTo>
                  <a:lnTo>
                    <a:pt x="20336" y="5451"/>
                  </a:lnTo>
                  <a:lnTo>
                    <a:pt x="20396" y="5451"/>
                  </a:lnTo>
                  <a:lnTo>
                    <a:pt x="20403" y="5467"/>
                  </a:lnTo>
                  <a:lnTo>
                    <a:pt x="20380" y="5520"/>
                  </a:lnTo>
                  <a:lnTo>
                    <a:pt x="20380" y="5520"/>
                  </a:lnTo>
                </a:path>
                <a:path w="21600" h="21600">
                  <a:moveTo>
                    <a:pt x="20403" y="5467"/>
                  </a:moveTo>
                  <a:lnTo>
                    <a:pt x="20396" y="5451"/>
                  </a:lnTo>
                  <a:lnTo>
                    <a:pt x="20336" y="5451"/>
                  </a:lnTo>
                  <a:lnTo>
                    <a:pt x="20279" y="5382"/>
                  </a:lnTo>
                  <a:lnTo>
                    <a:pt x="20437" y="5382"/>
                  </a:lnTo>
                  <a:lnTo>
                    <a:pt x="20403" y="5467"/>
                  </a:lnTo>
                  <a:lnTo>
                    <a:pt x="20403" y="5467"/>
                  </a:lnTo>
                </a:path>
                <a:path w="21600" h="21600">
                  <a:moveTo>
                    <a:pt x="19418" y="8557"/>
                  </a:moveTo>
                  <a:lnTo>
                    <a:pt x="17046" y="8557"/>
                  </a:lnTo>
                  <a:lnTo>
                    <a:pt x="16993" y="8419"/>
                  </a:lnTo>
                  <a:lnTo>
                    <a:pt x="16962" y="8363"/>
                  </a:lnTo>
                  <a:lnTo>
                    <a:pt x="16956" y="8350"/>
                  </a:lnTo>
                  <a:lnTo>
                    <a:pt x="16938" y="8141"/>
                  </a:lnTo>
                  <a:lnTo>
                    <a:pt x="16996" y="8003"/>
                  </a:lnTo>
                  <a:lnTo>
                    <a:pt x="17053" y="7797"/>
                  </a:lnTo>
                  <a:lnTo>
                    <a:pt x="17110" y="7659"/>
                  </a:lnTo>
                  <a:lnTo>
                    <a:pt x="17231" y="7384"/>
                  </a:lnTo>
                  <a:lnTo>
                    <a:pt x="17278" y="7315"/>
                  </a:lnTo>
                  <a:lnTo>
                    <a:pt x="17311" y="7177"/>
                  </a:lnTo>
                  <a:lnTo>
                    <a:pt x="17347" y="7106"/>
                  </a:lnTo>
                  <a:lnTo>
                    <a:pt x="17361" y="6899"/>
                  </a:lnTo>
                  <a:lnTo>
                    <a:pt x="17366" y="6486"/>
                  </a:lnTo>
                  <a:lnTo>
                    <a:pt x="17523" y="6417"/>
                  </a:lnTo>
                  <a:lnTo>
                    <a:pt x="17614" y="6348"/>
                  </a:lnTo>
                  <a:lnTo>
                    <a:pt x="17640" y="6348"/>
                  </a:lnTo>
                  <a:lnTo>
                    <a:pt x="17667" y="6279"/>
                  </a:lnTo>
                  <a:lnTo>
                    <a:pt x="17695" y="6208"/>
                  </a:lnTo>
                  <a:lnTo>
                    <a:pt x="17726" y="6070"/>
                  </a:lnTo>
                  <a:lnTo>
                    <a:pt x="17755" y="6002"/>
                  </a:lnTo>
                  <a:lnTo>
                    <a:pt x="17796" y="5864"/>
                  </a:lnTo>
                  <a:lnTo>
                    <a:pt x="17846" y="5727"/>
                  </a:lnTo>
                  <a:lnTo>
                    <a:pt x="17898" y="5589"/>
                  </a:lnTo>
                  <a:lnTo>
                    <a:pt x="17954" y="5520"/>
                  </a:lnTo>
                  <a:lnTo>
                    <a:pt x="20380" y="5520"/>
                  </a:lnTo>
                  <a:lnTo>
                    <a:pt x="20403" y="5467"/>
                  </a:lnTo>
                  <a:lnTo>
                    <a:pt x="20425" y="5520"/>
                  </a:lnTo>
                  <a:lnTo>
                    <a:pt x="20425" y="5795"/>
                  </a:lnTo>
                  <a:lnTo>
                    <a:pt x="20399" y="5932"/>
                  </a:lnTo>
                  <a:lnTo>
                    <a:pt x="20292" y="6070"/>
                  </a:lnTo>
                  <a:lnTo>
                    <a:pt x="20266" y="6208"/>
                  </a:lnTo>
                  <a:lnTo>
                    <a:pt x="20266" y="6486"/>
                  </a:lnTo>
                  <a:lnTo>
                    <a:pt x="20216" y="6693"/>
                  </a:lnTo>
                  <a:lnTo>
                    <a:pt x="20027" y="6899"/>
                  </a:lnTo>
                  <a:lnTo>
                    <a:pt x="19989" y="7106"/>
                  </a:lnTo>
                  <a:lnTo>
                    <a:pt x="20006" y="7315"/>
                  </a:lnTo>
                  <a:lnTo>
                    <a:pt x="19832" y="7315"/>
                  </a:lnTo>
                  <a:lnTo>
                    <a:pt x="19742" y="7384"/>
                  </a:lnTo>
                  <a:lnTo>
                    <a:pt x="19571" y="7384"/>
                  </a:lnTo>
                  <a:lnTo>
                    <a:pt x="19741" y="7590"/>
                  </a:lnTo>
                  <a:lnTo>
                    <a:pt x="19787" y="7590"/>
                  </a:lnTo>
                  <a:lnTo>
                    <a:pt x="19613" y="7659"/>
                  </a:lnTo>
                  <a:lnTo>
                    <a:pt x="19724" y="7659"/>
                  </a:lnTo>
                  <a:lnTo>
                    <a:pt x="19686" y="7934"/>
                  </a:lnTo>
                  <a:lnTo>
                    <a:pt x="19616" y="8212"/>
                  </a:lnTo>
                  <a:lnTo>
                    <a:pt x="19515" y="8350"/>
                  </a:lnTo>
                  <a:lnTo>
                    <a:pt x="19418" y="8557"/>
                  </a:lnTo>
                  <a:lnTo>
                    <a:pt x="19418" y="8557"/>
                  </a:lnTo>
                </a:path>
                <a:path w="21600" h="21600">
                  <a:moveTo>
                    <a:pt x="10601" y="6139"/>
                  </a:moveTo>
                  <a:lnTo>
                    <a:pt x="10538" y="6139"/>
                  </a:lnTo>
                  <a:lnTo>
                    <a:pt x="10505" y="6070"/>
                  </a:lnTo>
                  <a:lnTo>
                    <a:pt x="10500" y="5932"/>
                  </a:lnTo>
                  <a:lnTo>
                    <a:pt x="10516" y="5864"/>
                  </a:lnTo>
                  <a:lnTo>
                    <a:pt x="10544" y="5795"/>
                  </a:lnTo>
                  <a:lnTo>
                    <a:pt x="10620" y="5657"/>
                  </a:lnTo>
                  <a:lnTo>
                    <a:pt x="10633" y="5605"/>
                  </a:lnTo>
                  <a:lnTo>
                    <a:pt x="10684" y="5727"/>
                  </a:lnTo>
                  <a:lnTo>
                    <a:pt x="10684" y="6002"/>
                  </a:lnTo>
                  <a:lnTo>
                    <a:pt x="10658" y="6070"/>
                  </a:lnTo>
                  <a:lnTo>
                    <a:pt x="10601" y="6139"/>
                  </a:lnTo>
                  <a:lnTo>
                    <a:pt x="10601" y="6139"/>
                  </a:lnTo>
                </a:path>
                <a:path w="21600" h="21600">
                  <a:moveTo>
                    <a:pt x="13163" y="6002"/>
                  </a:moveTo>
                  <a:lnTo>
                    <a:pt x="13115" y="6002"/>
                  </a:lnTo>
                  <a:lnTo>
                    <a:pt x="12964" y="5795"/>
                  </a:lnTo>
                  <a:lnTo>
                    <a:pt x="13112" y="5932"/>
                  </a:lnTo>
                  <a:lnTo>
                    <a:pt x="13163" y="6002"/>
                  </a:lnTo>
                  <a:lnTo>
                    <a:pt x="13163" y="6002"/>
                  </a:lnTo>
                </a:path>
                <a:path w="21600" h="21600">
                  <a:moveTo>
                    <a:pt x="13269" y="6002"/>
                  </a:moveTo>
                  <a:lnTo>
                    <a:pt x="13163" y="6002"/>
                  </a:lnTo>
                  <a:lnTo>
                    <a:pt x="13112" y="5932"/>
                  </a:lnTo>
                  <a:lnTo>
                    <a:pt x="12964" y="5795"/>
                  </a:lnTo>
                  <a:lnTo>
                    <a:pt x="13386" y="5795"/>
                  </a:lnTo>
                  <a:lnTo>
                    <a:pt x="13269" y="6002"/>
                  </a:lnTo>
                  <a:lnTo>
                    <a:pt x="13269" y="6002"/>
                  </a:lnTo>
                </a:path>
                <a:path w="21600" h="21600">
                  <a:moveTo>
                    <a:pt x="13001" y="6279"/>
                  </a:moveTo>
                  <a:lnTo>
                    <a:pt x="12973" y="6279"/>
                  </a:lnTo>
                  <a:lnTo>
                    <a:pt x="12935" y="6208"/>
                  </a:lnTo>
                  <a:lnTo>
                    <a:pt x="13039" y="6208"/>
                  </a:lnTo>
                  <a:lnTo>
                    <a:pt x="13001" y="6279"/>
                  </a:lnTo>
                  <a:lnTo>
                    <a:pt x="13001" y="6279"/>
                  </a:lnTo>
                </a:path>
                <a:path w="21600" h="21600">
                  <a:moveTo>
                    <a:pt x="12611" y="7106"/>
                  </a:moveTo>
                  <a:lnTo>
                    <a:pt x="12513" y="7106"/>
                  </a:lnTo>
                  <a:lnTo>
                    <a:pt x="12406" y="6830"/>
                  </a:lnTo>
                  <a:lnTo>
                    <a:pt x="12629" y="7076"/>
                  </a:lnTo>
                  <a:lnTo>
                    <a:pt x="12611" y="7106"/>
                  </a:lnTo>
                  <a:lnTo>
                    <a:pt x="12611" y="7106"/>
                  </a:lnTo>
                </a:path>
                <a:path w="21600" h="21600">
                  <a:moveTo>
                    <a:pt x="12629" y="7076"/>
                  </a:moveTo>
                  <a:lnTo>
                    <a:pt x="12406" y="6830"/>
                  </a:lnTo>
                  <a:lnTo>
                    <a:pt x="12764" y="6830"/>
                  </a:lnTo>
                  <a:lnTo>
                    <a:pt x="12629" y="7076"/>
                  </a:lnTo>
                  <a:lnTo>
                    <a:pt x="12629" y="7076"/>
                  </a:lnTo>
                </a:path>
                <a:path w="21600" h="21600">
                  <a:moveTo>
                    <a:pt x="3737" y="7106"/>
                  </a:moveTo>
                  <a:lnTo>
                    <a:pt x="3645" y="7106"/>
                  </a:lnTo>
                  <a:lnTo>
                    <a:pt x="3707" y="7036"/>
                  </a:lnTo>
                  <a:lnTo>
                    <a:pt x="3737" y="7106"/>
                  </a:lnTo>
                  <a:lnTo>
                    <a:pt x="3737" y="7106"/>
                  </a:lnTo>
                </a:path>
                <a:path w="21600" h="21600">
                  <a:moveTo>
                    <a:pt x="12660" y="7106"/>
                  </a:moveTo>
                  <a:lnTo>
                    <a:pt x="12611" y="7106"/>
                  </a:lnTo>
                  <a:lnTo>
                    <a:pt x="12629" y="7076"/>
                  </a:lnTo>
                  <a:lnTo>
                    <a:pt x="12660" y="7106"/>
                  </a:lnTo>
                  <a:lnTo>
                    <a:pt x="12660" y="7106"/>
                  </a:lnTo>
                </a:path>
                <a:path w="21600" h="21600">
                  <a:moveTo>
                    <a:pt x="8511" y="7728"/>
                  </a:moveTo>
                  <a:lnTo>
                    <a:pt x="8671" y="7453"/>
                  </a:lnTo>
                  <a:lnTo>
                    <a:pt x="8723" y="7315"/>
                  </a:lnTo>
                  <a:lnTo>
                    <a:pt x="12448" y="7315"/>
                  </a:lnTo>
                  <a:lnTo>
                    <a:pt x="12504" y="7453"/>
                  </a:lnTo>
                  <a:lnTo>
                    <a:pt x="12466" y="7453"/>
                  </a:lnTo>
                  <a:lnTo>
                    <a:pt x="12433" y="7522"/>
                  </a:lnTo>
                  <a:lnTo>
                    <a:pt x="12420" y="7590"/>
                  </a:lnTo>
                  <a:lnTo>
                    <a:pt x="12189" y="7590"/>
                  </a:lnTo>
                  <a:lnTo>
                    <a:pt x="12201" y="7659"/>
                  </a:lnTo>
                  <a:lnTo>
                    <a:pt x="8755" y="7659"/>
                  </a:lnTo>
                  <a:lnTo>
                    <a:pt x="8511" y="7728"/>
                  </a:lnTo>
                  <a:lnTo>
                    <a:pt x="8511" y="7728"/>
                  </a:lnTo>
                </a:path>
                <a:path w="21600" h="21600">
                  <a:moveTo>
                    <a:pt x="12882" y="7453"/>
                  </a:moveTo>
                  <a:lnTo>
                    <a:pt x="12513" y="7315"/>
                  </a:lnTo>
                  <a:lnTo>
                    <a:pt x="12818" y="7315"/>
                  </a:lnTo>
                  <a:lnTo>
                    <a:pt x="12882" y="7453"/>
                  </a:lnTo>
                  <a:lnTo>
                    <a:pt x="12882" y="7453"/>
                  </a:lnTo>
                </a:path>
                <a:path w="21600" h="21600">
                  <a:moveTo>
                    <a:pt x="20009" y="7384"/>
                  </a:moveTo>
                  <a:lnTo>
                    <a:pt x="19832" y="7315"/>
                  </a:lnTo>
                  <a:lnTo>
                    <a:pt x="20006" y="7315"/>
                  </a:lnTo>
                  <a:lnTo>
                    <a:pt x="20009" y="7384"/>
                  </a:lnTo>
                  <a:lnTo>
                    <a:pt x="20009" y="7384"/>
                  </a:lnTo>
                </a:path>
                <a:path w="21600" h="21600">
                  <a:moveTo>
                    <a:pt x="19741" y="7590"/>
                  </a:moveTo>
                  <a:lnTo>
                    <a:pt x="19571" y="7384"/>
                  </a:lnTo>
                  <a:lnTo>
                    <a:pt x="19741" y="7518"/>
                  </a:lnTo>
                  <a:lnTo>
                    <a:pt x="19741" y="7590"/>
                  </a:lnTo>
                  <a:lnTo>
                    <a:pt x="19741" y="7590"/>
                  </a:lnTo>
                </a:path>
                <a:path w="21600" h="21600">
                  <a:moveTo>
                    <a:pt x="19741" y="7518"/>
                  </a:moveTo>
                  <a:lnTo>
                    <a:pt x="19571" y="7384"/>
                  </a:lnTo>
                  <a:lnTo>
                    <a:pt x="19742" y="7384"/>
                  </a:lnTo>
                  <a:lnTo>
                    <a:pt x="19741" y="7518"/>
                  </a:lnTo>
                  <a:lnTo>
                    <a:pt x="19741" y="7518"/>
                  </a:lnTo>
                </a:path>
                <a:path w="21600" h="21600">
                  <a:moveTo>
                    <a:pt x="19787" y="7590"/>
                  </a:moveTo>
                  <a:lnTo>
                    <a:pt x="19741" y="7590"/>
                  </a:lnTo>
                  <a:lnTo>
                    <a:pt x="19741" y="7518"/>
                  </a:lnTo>
                  <a:lnTo>
                    <a:pt x="19787" y="7590"/>
                  </a:lnTo>
                  <a:lnTo>
                    <a:pt x="19787" y="7590"/>
                  </a:lnTo>
                </a:path>
                <a:path w="21600" h="21600">
                  <a:moveTo>
                    <a:pt x="12383" y="7728"/>
                  </a:moveTo>
                  <a:lnTo>
                    <a:pt x="12309" y="7728"/>
                  </a:lnTo>
                  <a:lnTo>
                    <a:pt x="12189" y="7590"/>
                  </a:lnTo>
                  <a:lnTo>
                    <a:pt x="12420" y="7590"/>
                  </a:lnTo>
                  <a:lnTo>
                    <a:pt x="12406" y="7659"/>
                  </a:lnTo>
                  <a:lnTo>
                    <a:pt x="12383" y="7728"/>
                  </a:lnTo>
                  <a:lnTo>
                    <a:pt x="12383" y="7728"/>
                  </a:lnTo>
                </a:path>
                <a:path w="21600" h="21600">
                  <a:moveTo>
                    <a:pt x="12327" y="9385"/>
                  </a:moveTo>
                  <a:lnTo>
                    <a:pt x="9105" y="9385"/>
                  </a:lnTo>
                  <a:lnTo>
                    <a:pt x="9019" y="9245"/>
                  </a:lnTo>
                  <a:lnTo>
                    <a:pt x="9008" y="9107"/>
                  </a:lnTo>
                  <a:lnTo>
                    <a:pt x="9070" y="9039"/>
                  </a:lnTo>
                  <a:lnTo>
                    <a:pt x="9165" y="8832"/>
                  </a:lnTo>
                  <a:lnTo>
                    <a:pt x="9165" y="8626"/>
                  </a:lnTo>
                  <a:lnTo>
                    <a:pt x="9120" y="8488"/>
                  </a:lnTo>
                  <a:lnTo>
                    <a:pt x="8941" y="8072"/>
                  </a:lnTo>
                  <a:lnTo>
                    <a:pt x="8864" y="7865"/>
                  </a:lnTo>
                  <a:lnTo>
                    <a:pt x="8805" y="7659"/>
                  </a:lnTo>
                  <a:lnTo>
                    <a:pt x="12201" y="7659"/>
                  </a:lnTo>
                  <a:lnTo>
                    <a:pt x="12258" y="8072"/>
                  </a:lnTo>
                  <a:lnTo>
                    <a:pt x="12151" y="8488"/>
                  </a:lnTo>
                  <a:lnTo>
                    <a:pt x="11871" y="8764"/>
                  </a:lnTo>
                  <a:lnTo>
                    <a:pt x="11914" y="8764"/>
                  </a:lnTo>
                  <a:lnTo>
                    <a:pt x="11943" y="8832"/>
                  </a:lnTo>
                  <a:lnTo>
                    <a:pt x="11970" y="8970"/>
                  </a:lnTo>
                  <a:lnTo>
                    <a:pt x="12128" y="9039"/>
                  </a:lnTo>
                  <a:lnTo>
                    <a:pt x="12434" y="9107"/>
                  </a:lnTo>
                  <a:lnTo>
                    <a:pt x="12327" y="9385"/>
                  </a:lnTo>
                  <a:lnTo>
                    <a:pt x="12327" y="9385"/>
                  </a:lnTo>
                </a:path>
                <a:path w="21600" h="21600">
                  <a:moveTo>
                    <a:pt x="19246" y="8970"/>
                  </a:moveTo>
                  <a:lnTo>
                    <a:pt x="16836" y="8970"/>
                  </a:lnTo>
                  <a:lnTo>
                    <a:pt x="16683" y="8901"/>
                  </a:lnTo>
                  <a:lnTo>
                    <a:pt x="16675" y="8901"/>
                  </a:lnTo>
                  <a:lnTo>
                    <a:pt x="16619" y="8557"/>
                  </a:lnTo>
                  <a:lnTo>
                    <a:pt x="16808" y="8419"/>
                  </a:lnTo>
                  <a:lnTo>
                    <a:pt x="16911" y="8419"/>
                  </a:lnTo>
                  <a:lnTo>
                    <a:pt x="16929" y="8350"/>
                  </a:lnTo>
                  <a:lnTo>
                    <a:pt x="16952" y="8350"/>
                  </a:lnTo>
                  <a:lnTo>
                    <a:pt x="16962" y="8363"/>
                  </a:lnTo>
                  <a:lnTo>
                    <a:pt x="17046" y="8557"/>
                  </a:lnTo>
                  <a:lnTo>
                    <a:pt x="19271" y="8557"/>
                  </a:lnTo>
                  <a:lnTo>
                    <a:pt x="19320" y="8764"/>
                  </a:lnTo>
                  <a:lnTo>
                    <a:pt x="19296" y="8901"/>
                  </a:lnTo>
                  <a:lnTo>
                    <a:pt x="16683" y="8901"/>
                  </a:lnTo>
                  <a:lnTo>
                    <a:pt x="16675" y="8905"/>
                  </a:lnTo>
                  <a:lnTo>
                    <a:pt x="19292" y="8905"/>
                  </a:lnTo>
                  <a:lnTo>
                    <a:pt x="19246" y="8970"/>
                  </a:lnTo>
                  <a:lnTo>
                    <a:pt x="19246" y="8970"/>
                  </a:lnTo>
                </a:path>
                <a:path w="21600" h="21600">
                  <a:moveTo>
                    <a:pt x="17046" y="8557"/>
                  </a:moveTo>
                  <a:lnTo>
                    <a:pt x="16962" y="8363"/>
                  </a:lnTo>
                  <a:lnTo>
                    <a:pt x="16993" y="8419"/>
                  </a:lnTo>
                  <a:lnTo>
                    <a:pt x="17046" y="8557"/>
                  </a:lnTo>
                  <a:lnTo>
                    <a:pt x="17046" y="8557"/>
                  </a:lnTo>
                </a:path>
                <a:path w="21600" h="21600">
                  <a:moveTo>
                    <a:pt x="1887" y="9107"/>
                  </a:moveTo>
                  <a:lnTo>
                    <a:pt x="1880" y="9107"/>
                  </a:lnTo>
                  <a:lnTo>
                    <a:pt x="1814" y="9039"/>
                  </a:lnTo>
                  <a:lnTo>
                    <a:pt x="1767" y="8970"/>
                  </a:lnTo>
                  <a:lnTo>
                    <a:pt x="1707" y="8832"/>
                  </a:lnTo>
                  <a:lnTo>
                    <a:pt x="1635" y="8695"/>
                  </a:lnTo>
                  <a:lnTo>
                    <a:pt x="1641" y="8557"/>
                  </a:lnTo>
                  <a:lnTo>
                    <a:pt x="1801" y="8419"/>
                  </a:lnTo>
                  <a:lnTo>
                    <a:pt x="4220" y="8419"/>
                  </a:lnTo>
                  <a:lnTo>
                    <a:pt x="4247" y="8695"/>
                  </a:lnTo>
                  <a:lnTo>
                    <a:pt x="4237" y="8832"/>
                  </a:lnTo>
                  <a:lnTo>
                    <a:pt x="4230" y="9039"/>
                  </a:lnTo>
                  <a:lnTo>
                    <a:pt x="1959" y="9039"/>
                  </a:lnTo>
                  <a:lnTo>
                    <a:pt x="1887" y="9107"/>
                  </a:lnTo>
                  <a:lnTo>
                    <a:pt x="1887" y="9107"/>
                  </a:lnTo>
                </a:path>
                <a:path w="21600" h="21600">
                  <a:moveTo>
                    <a:pt x="3106" y="13663"/>
                  </a:moveTo>
                  <a:lnTo>
                    <a:pt x="3106" y="13247"/>
                  </a:lnTo>
                  <a:lnTo>
                    <a:pt x="3084" y="12973"/>
                  </a:lnTo>
                  <a:lnTo>
                    <a:pt x="2990" y="12697"/>
                  </a:lnTo>
                  <a:lnTo>
                    <a:pt x="2970" y="12575"/>
                  </a:lnTo>
                  <a:lnTo>
                    <a:pt x="2967" y="12419"/>
                  </a:lnTo>
                  <a:lnTo>
                    <a:pt x="2929" y="12283"/>
                  </a:lnTo>
                  <a:lnTo>
                    <a:pt x="2860" y="12144"/>
                  </a:lnTo>
                  <a:lnTo>
                    <a:pt x="2756" y="11938"/>
                  </a:lnTo>
                  <a:lnTo>
                    <a:pt x="2667" y="11731"/>
                  </a:lnTo>
                  <a:lnTo>
                    <a:pt x="2609" y="11524"/>
                  </a:lnTo>
                  <a:lnTo>
                    <a:pt x="2563" y="11179"/>
                  </a:lnTo>
                  <a:lnTo>
                    <a:pt x="2488" y="10972"/>
                  </a:lnTo>
                  <a:lnTo>
                    <a:pt x="2366" y="10834"/>
                  </a:lnTo>
                  <a:lnTo>
                    <a:pt x="2366" y="10627"/>
                  </a:lnTo>
                  <a:lnTo>
                    <a:pt x="2320" y="10420"/>
                  </a:lnTo>
                  <a:lnTo>
                    <a:pt x="2227" y="10280"/>
                  </a:lnTo>
                  <a:lnTo>
                    <a:pt x="2082" y="9661"/>
                  </a:lnTo>
                  <a:lnTo>
                    <a:pt x="2055" y="9592"/>
                  </a:lnTo>
                  <a:lnTo>
                    <a:pt x="2033" y="9454"/>
                  </a:lnTo>
                  <a:lnTo>
                    <a:pt x="2020" y="9385"/>
                  </a:lnTo>
                  <a:lnTo>
                    <a:pt x="1917" y="9245"/>
                  </a:lnTo>
                  <a:lnTo>
                    <a:pt x="1889" y="9176"/>
                  </a:lnTo>
                  <a:lnTo>
                    <a:pt x="1975" y="9039"/>
                  </a:lnTo>
                  <a:lnTo>
                    <a:pt x="4317" y="9039"/>
                  </a:lnTo>
                  <a:lnTo>
                    <a:pt x="4495" y="8901"/>
                  </a:lnTo>
                  <a:lnTo>
                    <a:pt x="4559" y="9385"/>
                  </a:lnTo>
                  <a:lnTo>
                    <a:pt x="4671" y="9799"/>
                  </a:lnTo>
                  <a:lnTo>
                    <a:pt x="4833" y="10211"/>
                  </a:lnTo>
                  <a:lnTo>
                    <a:pt x="5047" y="10489"/>
                  </a:lnTo>
                  <a:lnTo>
                    <a:pt x="4931" y="10696"/>
                  </a:lnTo>
                  <a:lnTo>
                    <a:pt x="4897" y="10765"/>
                  </a:lnTo>
                  <a:lnTo>
                    <a:pt x="4935" y="10834"/>
                  </a:lnTo>
                  <a:lnTo>
                    <a:pt x="4980" y="10834"/>
                  </a:lnTo>
                  <a:lnTo>
                    <a:pt x="5070" y="10972"/>
                  </a:lnTo>
                  <a:lnTo>
                    <a:pt x="5207" y="11109"/>
                  </a:lnTo>
                  <a:lnTo>
                    <a:pt x="5186" y="11315"/>
                  </a:lnTo>
                  <a:lnTo>
                    <a:pt x="5177" y="11384"/>
                  </a:lnTo>
                  <a:lnTo>
                    <a:pt x="5460" y="11731"/>
                  </a:lnTo>
                  <a:lnTo>
                    <a:pt x="5390" y="11800"/>
                  </a:lnTo>
                  <a:lnTo>
                    <a:pt x="5335" y="11800"/>
                  </a:lnTo>
                  <a:lnTo>
                    <a:pt x="5316" y="11869"/>
                  </a:lnTo>
                  <a:lnTo>
                    <a:pt x="5287" y="11869"/>
                  </a:lnTo>
                  <a:lnTo>
                    <a:pt x="5260" y="11938"/>
                  </a:lnTo>
                  <a:lnTo>
                    <a:pt x="5455" y="11938"/>
                  </a:lnTo>
                  <a:lnTo>
                    <a:pt x="5529" y="12006"/>
                  </a:lnTo>
                  <a:lnTo>
                    <a:pt x="5175" y="12006"/>
                  </a:lnTo>
                  <a:lnTo>
                    <a:pt x="5246" y="12559"/>
                  </a:lnTo>
                  <a:lnTo>
                    <a:pt x="5655" y="12559"/>
                  </a:lnTo>
                  <a:lnTo>
                    <a:pt x="5567" y="12973"/>
                  </a:lnTo>
                  <a:lnTo>
                    <a:pt x="5598" y="13042"/>
                  </a:lnTo>
                  <a:lnTo>
                    <a:pt x="5720" y="13042"/>
                  </a:lnTo>
                  <a:lnTo>
                    <a:pt x="5742" y="13111"/>
                  </a:lnTo>
                  <a:lnTo>
                    <a:pt x="5775" y="13247"/>
                  </a:lnTo>
                  <a:lnTo>
                    <a:pt x="5855" y="13455"/>
                  </a:lnTo>
                  <a:lnTo>
                    <a:pt x="5868" y="13523"/>
                  </a:lnTo>
                  <a:lnTo>
                    <a:pt x="3306" y="13523"/>
                  </a:lnTo>
                  <a:lnTo>
                    <a:pt x="3106" y="13663"/>
                  </a:lnTo>
                  <a:lnTo>
                    <a:pt x="3106" y="13663"/>
                  </a:lnTo>
                </a:path>
                <a:path w="21600" h="21600">
                  <a:moveTo>
                    <a:pt x="16836" y="8970"/>
                  </a:moveTo>
                  <a:lnTo>
                    <a:pt x="16686" y="8970"/>
                  </a:lnTo>
                  <a:lnTo>
                    <a:pt x="16675" y="8905"/>
                  </a:lnTo>
                  <a:lnTo>
                    <a:pt x="16683" y="8901"/>
                  </a:lnTo>
                  <a:lnTo>
                    <a:pt x="16836" y="8970"/>
                  </a:lnTo>
                  <a:lnTo>
                    <a:pt x="16836" y="8970"/>
                  </a:lnTo>
                </a:path>
                <a:path w="21600" h="21600">
                  <a:moveTo>
                    <a:pt x="15173" y="13870"/>
                  </a:moveTo>
                  <a:lnTo>
                    <a:pt x="15136" y="13870"/>
                  </a:lnTo>
                  <a:lnTo>
                    <a:pt x="15114" y="13732"/>
                  </a:lnTo>
                  <a:lnTo>
                    <a:pt x="15165" y="13386"/>
                  </a:lnTo>
                  <a:lnTo>
                    <a:pt x="15248" y="13247"/>
                  </a:lnTo>
                  <a:lnTo>
                    <a:pt x="15317" y="13042"/>
                  </a:lnTo>
                  <a:lnTo>
                    <a:pt x="15433" y="12766"/>
                  </a:lnTo>
                  <a:lnTo>
                    <a:pt x="15496" y="12628"/>
                  </a:lnTo>
                  <a:lnTo>
                    <a:pt x="15566" y="12628"/>
                  </a:lnTo>
                  <a:lnTo>
                    <a:pt x="15531" y="12488"/>
                  </a:lnTo>
                  <a:lnTo>
                    <a:pt x="15545" y="12351"/>
                  </a:lnTo>
                  <a:lnTo>
                    <a:pt x="15606" y="12283"/>
                  </a:lnTo>
                  <a:lnTo>
                    <a:pt x="15666" y="12144"/>
                  </a:lnTo>
                  <a:lnTo>
                    <a:pt x="15699" y="12076"/>
                  </a:lnTo>
                  <a:lnTo>
                    <a:pt x="15711" y="11938"/>
                  </a:lnTo>
                  <a:lnTo>
                    <a:pt x="15852" y="11384"/>
                  </a:lnTo>
                  <a:lnTo>
                    <a:pt x="15999" y="11040"/>
                  </a:lnTo>
                  <a:lnTo>
                    <a:pt x="16146" y="10765"/>
                  </a:lnTo>
                  <a:lnTo>
                    <a:pt x="16146" y="10489"/>
                  </a:lnTo>
                  <a:lnTo>
                    <a:pt x="16184" y="10349"/>
                  </a:lnTo>
                  <a:lnTo>
                    <a:pt x="16338" y="10349"/>
                  </a:lnTo>
                  <a:lnTo>
                    <a:pt x="16335" y="10280"/>
                  </a:lnTo>
                  <a:lnTo>
                    <a:pt x="16265" y="10220"/>
                  </a:lnTo>
                  <a:lnTo>
                    <a:pt x="16223" y="10143"/>
                  </a:lnTo>
                  <a:lnTo>
                    <a:pt x="16234" y="10005"/>
                  </a:lnTo>
                  <a:lnTo>
                    <a:pt x="16291" y="9868"/>
                  </a:lnTo>
                  <a:lnTo>
                    <a:pt x="16334" y="9661"/>
                  </a:lnTo>
                  <a:lnTo>
                    <a:pt x="16379" y="9592"/>
                  </a:lnTo>
                  <a:lnTo>
                    <a:pt x="16473" y="9454"/>
                  </a:lnTo>
                  <a:lnTo>
                    <a:pt x="16501" y="9454"/>
                  </a:lnTo>
                  <a:lnTo>
                    <a:pt x="16511" y="9385"/>
                  </a:lnTo>
                  <a:lnTo>
                    <a:pt x="16549" y="9245"/>
                  </a:lnTo>
                  <a:lnTo>
                    <a:pt x="16571" y="9107"/>
                  </a:lnTo>
                  <a:lnTo>
                    <a:pt x="16593" y="8970"/>
                  </a:lnTo>
                  <a:lnTo>
                    <a:pt x="16675" y="8905"/>
                  </a:lnTo>
                  <a:lnTo>
                    <a:pt x="16686" y="8970"/>
                  </a:lnTo>
                  <a:lnTo>
                    <a:pt x="19246" y="8970"/>
                  </a:lnTo>
                  <a:lnTo>
                    <a:pt x="19195" y="9039"/>
                  </a:lnTo>
                  <a:lnTo>
                    <a:pt x="19098" y="9107"/>
                  </a:lnTo>
                  <a:lnTo>
                    <a:pt x="19044" y="9316"/>
                  </a:lnTo>
                  <a:lnTo>
                    <a:pt x="19031" y="9523"/>
                  </a:lnTo>
                  <a:lnTo>
                    <a:pt x="18610" y="9523"/>
                  </a:lnTo>
                  <a:lnTo>
                    <a:pt x="18675" y="9730"/>
                  </a:lnTo>
                  <a:lnTo>
                    <a:pt x="18730" y="9799"/>
                  </a:lnTo>
                  <a:lnTo>
                    <a:pt x="18819" y="9799"/>
                  </a:lnTo>
                  <a:lnTo>
                    <a:pt x="18795" y="9868"/>
                  </a:lnTo>
                  <a:lnTo>
                    <a:pt x="18786" y="10005"/>
                  </a:lnTo>
                  <a:lnTo>
                    <a:pt x="18786" y="10211"/>
                  </a:lnTo>
                  <a:lnTo>
                    <a:pt x="18692" y="10349"/>
                  </a:lnTo>
                  <a:lnTo>
                    <a:pt x="18637" y="10489"/>
                  </a:lnTo>
                  <a:lnTo>
                    <a:pt x="18621" y="10627"/>
                  </a:lnTo>
                  <a:lnTo>
                    <a:pt x="18606" y="10765"/>
                  </a:lnTo>
                  <a:lnTo>
                    <a:pt x="18512" y="10834"/>
                  </a:lnTo>
                  <a:lnTo>
                    <a:pt x="18336" y="10834"/>
                  </a:lnTo>
                  <a:lnTo>
                    <a:pt x="18434" y="10903"/>
                  </a:lnTo>
                  <a:lnTo>
                    <a:pt x="18458" y="10972"/>
                  </a:lnTo>
                  <a:lnTo>
                    <a:pt x="18406" y="10972"/>
                  </a:lnTo>
                  <a:lnTo>
                    <a:pt x="18351" y="11040"/>
                  </a:lnTo>
                  <a:lnTo>
                    <a:pt x="18391" y="11179"/>
                  </a:lnTo>
                  <a:lnTo>
                    <a:pt x="18521" y="11454"/>
                  </a:lnTo>
                  <a:lnTo>
                    <a:pt x="18179" y="11454"/>
                  </a:lnTo>
                  <a:lnTo>
                    <a:pt x="18164" y="11593"/>
                  </a:lnTo>
                  <a:lnTo>
                    <a:pt x="18156" y="11731"/>
                  </a:lnTo>
                  <a:lnTo>
                    <a:pt x="18131" y="11869"/>
                  </a:lnTo>
                  <a:lnTo>
                    <a:pt x="18049" y="12144"/>
                  </a:lnTo>
                  <a:lnTo>
                    <a:pt x="18017" y="12212"/>
                  </a:lnTo>
                  <a:lnTo>
                    <a:pt x="17992" y="12374"/>
                  </a:lnTo>
                  <a:lnTo>
                    <a:pt x="17966" y="12559"/>
                  </a:lnTo>
                  <a:lnTo>
                    <a:pt x="17966" y="12766"/>
                  </a:lnTo>
                  <a:lnTo>
                    <a:pt x="17584" y="12766"/>
                  </a:lnTo>
                  <a:lnTo>
                    <a:pt x="17619" y="12904"/>
                  </a:lnTo>
                  <a:lnTo>
                    <a:pt x="17690" y="12973"/>
                  </a:lnTo>
                  <a:lnTo>
                    <a:pt x="17788" y="12973"/>
                  </a:lnTo>
                  <a:lnTo>
                    <a:pt x="17820" y="13042"/>
                  </a:lnTo>
                  <a:lnTo>
                    <a:pt x="17779" y="13180"/>
                  </a:lnTo>
                  <a:lnTo>
                    <a:pt x="17742" y="13386"/>
                  </a:lnTo>
                  <a:lnTo>
                    <a:pt x="17704" y="13523"/>
                  </a:lnTo>
                  <a:lnTo>
                    <a:pt x="17652" y="13663"/>
                  </a:lnTo>
                  <a:lnTo>
                    <a:pt x="15301" y="13663"/>
                  </a:lnTo>
                  <a:lnTo>
                    <a:pt x="15169" y="13732"/>
                  </a:lnTo>
                  <a:lnTo>
                    <a:pt x="15137" y="13801"/>
                  </a:lnTo>
                  <a:lnTo>
                    <a:pt x="15173" y="13870"/>
                  </a:lnTo>
                  <a:lnTo>
                    <a:pt x="15173" y="13870"/>
                  </a:lnTo>
                </a:path>
                <a:path w="21600" h="21600">
                  <a:moveTo>
                    <a:pt x="8950" y="9799"/>
                  </a:moveTo>
                  <a:lnTo>
                    <a:pt x="8785" y="9385"/>
                  </a:lnTo>
                  <a:lnTo>
                    <a:pt x="8836" y="9245"/>
                  </a:lnTo>
                  <a:lnTo>
                    <a:pt x="9105" y="9385"/>
                  </a:lnTo>
                  <a:lnTo>
                    <a:pt x="12327" y="9385"/>
                  </a:lnTo>
                  <a:lnTo>
                    <a:pt x="12272" y="9523"/>
                  </a:lnTo>
                  <a:lnTo>
                    <a:pt x="12195" y="9730"/>
                  </a:lnTo>
                  <a:lnTo>
                    <a:pt x="8934" y="9730"/>
                  </a:lnTo>
                  <a:lnTo>
                    <a:pt x="8950" y="9799"/>
                  </a:lnTo>
                  <a:lnTo>
                    <a:pt x="8950" y="9799"/>
                  </a:lnTo>
                </a:path>
                <a:path w="21600" h="21600">
                  <a:moveTo>
                    <a:pt x="18730" y="9799"/>
                  </a:moveTo>
                  <a:lnTo>
                    <a:pt x="18675" y="9730"/>
                  </a:lnTo>
                  <a:lnTo>
                    <a:pt x="18610" y="9523"/>
                  </a:lnTo>
                  <a:lnTo>
                    <a:pt x="18773" y="9592"/>
                  </a:lnTo>
                  <a:lnTo>
                    <a:pt x="18838" y="9715"/>
                  </a:lnTo>
                  <a:lnTo>
                    <a:pt x="18822" y="9730"/>
                  </a:lnTo>
                  <a:lnTo>
                    <a:pt x="18776" y="9730"/>
                  </a:lnTo>
                  <a:lnTo>
                    <a:pt x="18730" y="9799"/>
                  </a:lnTo>
                  <a:lnTo>
                    <a:pt x="18730" y="9799"/>
                  </a:lnTo>
                </a:path>
                <a:path w="21600" h="21600">
                  <a:moveTo>
                    <a:pt x="18838" y="9715"/>
                  </a:moveTo>
                  <a:lnTo>
                    <a:pt x="18773" y="9592"/>
                  </a:lnTo>
                  <a:lnTo>
                    <a:pt x="18610" y="9523"/>
                  </a:lnTo>
                  <a:lnTo>
                    <a:pt x="19031" y="9523"/>
                  </a:lnTo>
                  <a:lnTo>
                    <a:pt x="18907" y="9661"/>
                  </a:lnTo>
                  <a:lnTo>
                    <a:pt x="18838" y="9715"/>
                  </a:lnTo>
                  <a:lnTo>
                    <a:pt x="18838" y="9715"/>
                  </a:lnTo>
                </a:path>
                <a:path w="21600" h="21600">
                  <a:moveTo>
                    <a:pt x="18819" y="9799"/>
                  </a:moveTo>
                  <a:lnTo>
                    <a:pt x="18730" y="9799"/>
                  </a:lnTo>
                  <a:lnTo>
                    <a:pt x="18776" y="9730"/>
                  </a:lnTo>
                  <a:lnTo>
                    <a:pt x="18822" y="9730"/>
                  </a:lnTo>
                  <a:lnTo>
                    <a:pt x="18838" y="9715"/>
                  </a:lnTo>
                  <a:lnTo>
                    <a:pt x="18843" y="9730"/>
                  </a:lnTo>
                  <a:lnTo>
                    <a:pt x="18819" y="9799"/>
                  </a:lnTo>
                  <a:lnTo>
                    <a:pt x="18819" y="9799"/>
                  </a:lnTo>
                </a:path>
                <a:path w="21600" h="21600">
                  <a:moveTo>
                    <a:pt x="10206" y="13111"/>
                  </a:moveTo>
                  <a:lnTo>
                    <a:pt x="7791" y="13111"/>
                  </a:lnTo>
                  <a:lnTo>
                    <a:pt x="7717" y="12835"/>
                  </a:lnTo>
                  <a:lnTo>
                    <a:pt x="7731" y="12628"/>
                  </a:lnTo>
                  <a:lnTo>
                    <a:pt x="7832" y="12559"/>
                  </a:lnTo>
                  <a:lnTo>
                    <a:pt x="7930" y="12419"/>
                  </a:lnTo>
                  <a:lnTo>
                    <a:pt x="7990" y="12351"/>
                  </a:lnTo>
                  <a:lnTo>
                    <a:pt x="8005" y="12351"/>
                  </a:lnTo>
                  <a:lnTo>
                    <a:pt x="8005" y="11524"/>
                  </a:lnTo>
                  <a:lnTo>
                    <a:pt x="8195" y="11524"/>
                  </a:lnTo>
                  <a:lnTo>
                    <a:pt x="8295" y="11454"/>
                  </a:lnTo>
                  <a:lnTo>
                    <a:pt x="8307" y="11384"/>
                  </a:lnTo>
                  <a:lnTo>
                    <a:pt x="8269" y="11179"/>
                  </a:lnTo>
                  <a:lnTo>
                    <a:pt x="8187" y="10903"/>
                  </a:lnTo>
                  <a:lnTo>
                    <a:pt x="8427" y="10765"/>
                  </a:lnTo>
                  <a:lnTo>
                    <a:pt x="8556" y="10627"/>
                  </a:lnTo>
                  <a:lnTo>
                    <a:pt x="8597" y="10489"/>
                  </a:lnTo>
                  <a:lnTo>
                    <a:pt x="8604" y="10349"/>
                  </a:lnTo>
                  <a:lnTo>
                    <a:pt x="8604" y="9936"/>
                  </a:lnTo>
                  <a:lnTo>
                    <a:pt x="8660" y="9799"/>
                  </a:lnTo>
                  <a:lnTo>
                    <a:pt x="8766" y="9730"/>
                  </a:lnTo>
                  <a:lnTo>
                    <a:pt x="8924" y="9730"/>
                  </a:lnTo>
                  <a:lnTo>
                    <a:pt x="8950" y="9799"/>
                  </a:lnTo>
                  <a:lnTo>
                    <a:pt x="12211" y="9799"/>
                  </a:lnTo>
                  <a:lnTo>
                    <a:pt x="12296" y="9868"/>
                  </a:lnTo>
                  <a:lnTo>
                    <a:pt x="12460" y="10005"/>
                  </a:lnTo>
                  <a:lnTo>
                    <a:pt x="12397" y="10211"/>
                  </a:lnTo>
                  <a:lnTo>
                    <a:pt x="12383" y="10349"/>
                  </a:lnTo>
                  <a:lnTo>
                    <a:pt x="12448" y="10349"/>
                  </a:lnTo>
                  <a:lnTo>
                    <a:pt x="12485" y="10489"/>
                  </a:lnTo>
                  <a:lnTo>
                    <a:pt x="12526" y="10627"/>
                  </a:lnTo>
                  <a:lnTo>
                    <a:pt x="12553" y="10696"/>
                  </a:lnTo>
                  <a:lnTo>
                    <a:pt x="12532" y="10814"/>
                  </a:lnTo>
                  <a:lnTo>
                    <a:pt x="12510" y="10834"/>
                  </a:lnTo>
                  <a:lnTo>
                    <a:pt x="12383" y="10972"/>
                  </a:lnTo>
                  <a:lnTo>
                    <a:pt x="12717" y="10972"/>
                  </a:lnTo>
                  <a:lnTo>
                    <a:pt x="12699" y="11040"/>
                  </a:lnTo>
                  <a:lnTo>
                    <a:pt x="12636" y="11384"/>
                  </a:lnTo>
                  <a:lnTo>
                    <a:pt x="12649" y="11384"/>
                  </a:lnTo>
                  <a:lnTo>
                    <a:pt x="12665" y="11454"/>
                  </a:lnTo>
                  <a:lnTo>
                    <a:pt x="12689" y="11524"/>
                  </a:lnTo>
                  <a:lnTo>
                    <a:pt x="12731" y="11593"/>
                  </a:lnTo>
                  <a:lnTo>
                    <a:pt x="12889" y="11938"/>
                  </a:lnTo>
                  <a:lnTo>
                    <a:pt x="10500" y="11938"/>
                  </a:lnTo>
                  <a:lnTo>
                    <a:pt x="10364" y="12006"/>
                  </a:lnTo>
                  <a:lnTo>
                    <a:pt x="10316" y="12144"/>
                  </a:lnTo>
                  <a:lnTo>
                    <a:pt x="10361" y="12374"/>
                  </a:lnTo>
                  <a:lnTo>
                    <a:pt x="10400" y="12559"/>
                  </a:lnTo>
                  <a:lnTo>
                    <a:pt x="10406" y="12575"/>
                  </a:lnTo>
                  <a:lnTo>
                    <a:pt x="10406" y="12697"/>
                  </a:lnTo>
                  <a:lnTo>
                    <a:pt x="10374" y="12835"/>
                  </a:lnTo>
                  <a:lnTo>
                    <a:pt x="10251" y="13042"/>
                  </a:lnTo>
                  <a:lnTo>
                    <a:pt x="10206" y="13111"/>
                  </a:lnTo>
                  <a:lnTo>
                    <a:pt x="10206" y="13111"/>
                  </a:lnTo>
                </a:path>
                <a:path w="21600" h="21600">
                  <a:moveTo>
                    <a:pt x="12201" y="9799"/>
                  </a:moveTo>
                  <a:lnTo>
                    <a:pt x="8950" y="9799"/>
                  </a:lnTo>
                  <a:lnTo>
                    <a:pt x="8934" y="9730"/>
                  </a:lnTo>
                  <a:lnTo>
                    <a:pt x="12195" y="9730"/>
                  </a:lnTo>
                  <a:lnTo>
                    <a:pt x="12201" y="9799"/>
                  </a:lnTo>
                  <a:lnTo>
                    <a:pt x="12201" y="9799"/>
                  </a:lnTo>
                </a:path>
                <a:path w="21600" h="21600">
                  <a:moveTo>
                    <a:pt x="16301" y="10280"/>
                  </a:moveTo>
                  <a:lnTo>
                    <a:pt x="16254" y="10211"/>
                  </a:lnTo>
                  <a:lnTo>
                    <a:pt x="16265" y="10220"/>
                  </a:lnTo>
                  <a:lnTo>
                    <a:pt x="16301" y="10280"/>
                  </a:lnTo>
                  <a:lnTo>
                    <a:pt x="16301" y="10280"/>
                  </a:lnTo>
                </a:path>
                <a:path w="21600" h="21600">
                  <a:moveTo>
                    <a:pt x="12717" y="10972"/>
                  </a:moveTo>
                  <a:lnTo>
                    <a:pt x="12383" y="10972"/>
                  </a:lnTo>
                  <a:lnTo>
                    <a:pt x="12529" y="10834"/>
                  </a:lnTo>
                  <a:lnTo>
                    <a:pt x="12532" y="10814"/>
                  </a:lnTo>
                  <a:lnTo>
                    <a:pt x="12836" y="10558"/>
                  </a:lnTo>
                  <a:lnTo>
                    <a:pt x="12717" y="10972"/>
                  </a:lnTo>
                  <a:lnTo>
                    <a:pt x="12717" y="10972"/>
                  </a:lnTo>
                </a:path>
                <a:path w="21600" h="21600">
                  <a:moveTo>
                    <a:pt x="12383" y="10972"/>
                  </a:moveTo>
                  <a:lnTo>
                    <a:pt x="12510" y="10834"/>
                  </a:lnTo>
                  <a:lnTo>
                    <a:pt x="12532" y="10814"/>
                  </a:lnTo>
                  <a:lnTo>
                    <a:pt x="12529" y="10834"/>
                  </a:lnTo>
                  <a:lnTo>
                    <a:pt x="12383" y="10972"/>
                  </a:lnTo>
                  <a:lnTo>
                    <a:pt x="12383" y="10972"/>
                  </a:lnTo>
                </a:path>
                <a:path w="21600" h="21600">
                  <a:moveTo>
                    <a:pt x="5260" y="11938"/>
                  </a:moveTo>
                  <a:lnTo>
                    <a:pt x="5287" y="11869"/>
                  </a:lnTo>
                  <a:lnTo>
                    <a:pt x="5316" y="11869"/>
                  </a:lnTo>
                  <a:lnTo>
                    <a:pt x="5335" y="11800"/>
                  </a:lnTo>
                  <a:lnTo>
                    <a:pt x="5344" y="11845"/>
                  </a:lnTo>
                  <a:lnTo>
                    <a:pt x="5316" y="11869"/>
                  </a:lnTo>
                  <a:lnTo>
                    <a:pt x="5260" y="11938"/>
                  </a:lnTo>
                  <a:lnTo>
                    <a:pt x="5260" y="11938"/>
                  </a:lnTo>
                </a:path>
                <a:path w="21600" h="21600">
                  <a:moveTo>
                    <a:pt x="5344" y="11845"/>
                  </a:moveTo>
                  <a:lnTo>
                    <a:pt x="5335" y="11800"/>
                  </a:lnTo>
                  <a:lnTo>
                    <a:pt x="5390" y="11800"/>
                  </a:lnTo>
                  <a:lnTo>
                    <a:pt x="5344" y="11845"/>
                  </a:lnTo>
                  <a:lnTo>
                    <a:pt x="5344" y="11845"/>
                  </a:lnTo>
                </a:path>
                <a:path w="21600" h="21600">
                  <a:moveTo>
                    <a:pt x="5455" y="11938"/>
                  </a:moveTo>
                  <a:lnTo>
                    <a:pt x="5260" y="11938"/>
                  </a:lnTo>
                  <a:lnTo>
                    <a:pt x="5316" y="11869"/>
                  </a:lnTo>
                  <a:lnTo>
                    <a:pt x="5344" y="11845"/>
                  </a:lnTo>
                  <a:lnTo>
                    <a:pt x="5348" y="11869"/>
                  </a:lnTo>
                  <a:lnTo>
                    <a:pt x="5386" y="11869"/>
                  </a:lnTo>
                  <a:lnTo>
                    <a:pt x="5455" y="11938"/>
                  </a:lnTo>
                  <a:lnTo>
                    <a:pt x="5455" y="11938"/>
                  </a:lnTo>
                </a:path>
                <a:path w="21600" h="21600">
                  <a:moveTo>
                    <a:pt x="10406" y="12575"/>
                  </a:moveTo>
                  <a:lnTo>
                    <a:pt x="10400" y="12559"/>
                  </a:lnTo>
                  <a:lnTo>
                    <a:pt x="10354" y="12351"/>
                  </a:lnTo>
                  <a:lnTo>
                    <a:pt x="10316" y="12144"/>
                  </a:lnTo>
                  <a:lnTo>
                    <a:pt x="10364" y="12006"/>
                  </a:lnTo>
                  <a:lnTo>
                    <a:pt x="10500" y="11938"/>
                  </a:lnTo>
                  <a:lnTo>
                    <a:pt x="10498" y="12283"/>
                  </a:lnTo>
                  <a:lnTo>
                    <a:pt x="10468" y="12419"/>
                  </a:lnTo>
                  <a:lnTo>
                    <a:pt x="10406" y="12419"/>
                  </a:lnTo>
                  <a:lnTo>
                    <a:pt x="10406" y="12575"/>
                  </a:lnTo>
                  <a:lnTo>
                    <a:pt x="10406" y="12575"/>
                  </a:lnTo>
                </a:path>
                <a:path w="21600" h="21600">
                  <a:moveTo>
                    <a:pt x="13023" y="12419"/>
                  </a:moveTo>
                  <a:lnTo>
                    <a:pt x="10468" y="12419"/>
                  </a:lnTo>
                  <a:lnTo>
                    <a:pt x="10498" y="12283"/>
                  </a:lnTo>
                  <a:lnTo>
                    <a:pt x="10500" y="11938"/>
                  </a:lnTo>
                  <a:lnTo>
                    <a:pt x="12889" y="11938"/>
                  </a:lnTo>
                  <a:lnTo>
                    <a:pt x="12958" y="12076"/>
                  </a:lnTo>
                  <a:lnTo>
                    <a:pt x="13000" y="12212"/>
                  </a:lnTo>
                  <a:lnTo>
                    <a:pt x="13018" y="12374"/>
                  </a:lnTo>
                  <a:lnTo>
                    <a:pt x="13023" y="12419"/>
                  </a:lnTo>
                  <a:lnTo>
                    <a:pt x="13023" y="12419"/>
                  </a:lnTo>
                </a:path>
                <a:path w="21600" h="21600">
                  <a:moveTo>
                    <a:pt x="5367" y="12559"/>
                  </a:moveTo>
                  <a:lnTo>
                    <a:pt x="5246" y="12559"/>
                  </a:lnTo>
                  <a:lnTo>
                    <a:pt x="5175" y="12006"/>
                  </a:lnTo>
                  <a:lnTo>
                    <a:pt x="5274" y="12006"/>
                  </a:lnTo>
                  <a:lnTo>
                    <a:pt x="5510" y="12351"/>
                  </a:lnTo>
                  <a:lnTo>
                    <a:pt x="5546" y="12374"/>
                  </a:lnTo>
                  <a:lnTo>
                    <a:pt x="5367" y="12559"/>
                  </a:lnTo>
                  <a:lnTo>
                    <a:pt x="5367" y="12559"/>
                  </a:lnTo>
                </a:path>
                <a:path w="21600" h="21600">
                  <a:moveTo>
                    <a:pt x="5546" y="12374"/>
                  </a:moveTo>
                  <a:lnTo>
                    <a:pt x="5510" y="12351"/>
                  </a:lnTo>
                  <a:lnTo>
                    <a:pt x="5274" y="12006"/>
                  </a:lnTo>
                  <a:lnTo>
                    <a:pt x="5529" y="12006"/>
                  </a:lnTo>
                  <a:lnTo>
                    <a:pt x="5567" y="12144"/>
                  </a:lnTo>
                  <a:lnTo>
                    <a:pt x="5567" y="12351"/>
                  </a:lnTo>
                  <a:lnTo>
                    <a:pt x="5546" y="12374"/>
                  </a:lnTo>
                  <a:lnTo>
                    <a:pt x="5546" y="12374"/>
                  </a:lnTo>
                </a:path>
                <a:path w="21600" h="21600">
                  <a:moveTo>
                    <a:pt x="5655" y="12559"/>
                  </a:moveTo>
                  <a:lnTo>
                    <a:pt x="5367" y="12559"/>
                  </a:lnTo>
                  <a:lnTo>
                    <a:pt x="5546" y="12374"/>
                  </a:lnTo>
                  <a:lnTo>
                    <a:pt x="5622" y="12419"/>
                  </a:lnTo>
                  <a:lnTo>
                    <a:pt x="5655" y="12559"/>
                  </a:lnTo>
                  <a:lnTo>
                    <a:pt x="5655" y="12559"/>
                  </a:lnTo>
                </a:path>
                <a:path w="21600" h="21600">
                  <a:moveTo>
                    <a:pt x="10639" y="12904"/>
                  </a:moveTo>
                  <a:lnTo>
                    <a:pt x="10586" y="12904"/>
                  </a:lnTo>
                  <a:lnTo>
                    <a:pt x="10516" y="12835"/>
                  </a:lnTo>
                  <a:lnTo>
                    <a:pt x="10452" y="12697"/>
                  </a:lnTo>
                  <a:lnTo>
                    <a:pt x="10406" y="12575"/>
                  </a:lnTo>
                  <a:lnTo>
                    <a:pt x="10406" y="12419"/>
                  </a:lnTo>
                  <a:lnTo>
                    <a:pt x="13020" y="12419"/>
                  </a:lnTo>
                  <a:lnTo>
                    <a:pt x="12992" y="12488"/>
                  </a:lnTo>
                  <a:lnTo>
                    <a:pt x="13312" y="12488"/>
                  </a:lnTo>
                  <a:lnTo>
                    <a:pt x="13205" y="12697"/>
                  </a:lnTo>
                  <a:lnTo>
                    <a:pt x="10725" y="12697"/>
                  </a:lnTo>
                  <a:lnTo>
                    <a:pt x="10679" y="12766"/>
                  </a:lnTo>
                  <a:lnTo>
                    <a:pt x="10639" y="12904"/>
                  </a:lnTo>
                  <a:lnTo>
                    <a:pt x="10639" y="12904"/>
                  </a:lnTo>
                </a:path>
                <a:path w="21600" h="21600">
                  <a:moveTo>
                    <a:pt x="13312" y="12488"/>
                  </a:moveTo>
                  <a:lnTo>
                    <a:pt x="12992" y="12488"/>
                  </a:lnTo>
                  <a:lnTo>
                    <a:pt x="13107" y="12419"/>
                  </a:lnTo>
                  <a:lnTo>
                    <a:pt x="13349" y="12419"/>
                  </a:lnTo>
                  <a:lnTo>
                    <a:pt x="13312" y="12488"/>
                  </a:lnTo>
                  <a:lnTo>
                    <a:pt x="13312" y="12488"/>
                  </a:lnTo>
                </a:path>
                <a:path w="21600" h="21600">
                  <a:moveTo>
                    <a:pt x="10506" y="13316"/>
                  </a:moveTo>
                  <a:lnTo>
                    <a:pt x="10664" y="12835"/>
                  </a:lnTo>
                  <a:lnTo>
                    <a:pt x="10725" y="12697"/>
                  </a:lnTo>
                  <a:lnTo>
                    <a:pt x="13205" y="12697"/>
                  </a:lnTo>
                  <a:lnTo>
                    <a:pt x="13172" y="12835"/>
                  </a:lnTo>
                  <a:lnTo>
                    <a:pt x="13340" y="12835"/>
                  </a:lnTo>
                  <a:lnTo>
                    <a:pt x="13404" y="12904"/>
                  </a:lnTo>
                  <a:lnTo>
                    <a:pt x="13498" y="13180"/>
                  </a:lnTo>
                  <a:lnTo>
                    <a:pt x="10721" y="13180"/>
                  </a:lnTo>
                  <a:lnTo>
                    <a:pt x="10506" y="13316"/>
                  </a:lnTo>
                  <a:lnTo>
                    <a:pt x="10506" y="13316"/>
                  </a:lnTo>
                </a:path>
                <a:path w="21600" h="21600">
                  <a:moveTo>
                    <a:pt x="17788" y="12973"/>
                  </a:moveTo>
                  <a:lnTo>
                    <a:pt x="17690" y="12973"/>
                  </a:lnTo>
                  <a:lnTo>
                    <a:pt x="17619" y="12904"/>
                  </a:lnTo>
                  <a:lnTo>
                    <a:pt x="17584" y="12766"/>
                  </a:lnTo>
                  <a:lnTo>
                    <a:pt x="17755" y="12904"/>
                  </a:lnTo>
                  <a:lnTo>
                    <a:pt x="17788" y="12973"/>
                  </a:lnTo>
                  <a:lnTo>
                    <a:pt x="17788" y="12973"/>
                  </a:lnTo>
                </a:path>
                <a:path w="21600" h="21600">
                  <a:moveTo>
                    <a:pt x="17910" y="12973"/>
                  </a:moveTo>
                  <a:lnTo>
                    <a:pt x="17788" y="12973"/>
                  </a:lnTo>
                  <a:lnTo>
                    <a:pt x="17755" y="12904"/>
                  </a:lnTo>
                  <a:lnTo>
                    <a:pt x="17584" y="12766"/>
                  </a:lnTo>
                  <a:lnTo>
                    <a:pt x="17966" y="12766"/>
                  </a:lnTo>
                  <a:lnTo>
                    <a:pt x="17966" y="12835"/>
                  </a:lnTo>
                  <a:lnTo>
                    <a:pt x="17910" y="12973"/>
                  </a:lnTo>
                  <a:lnTo>
                    <a:pt x="17910" y="12973"/>
                  </a:lnTo>
                </a:path>
                <a:path w="21600" h="21600">
                  <a:moveTo>
                    <a:pt x="5720" y="13042"/>
                  </a:moveTo>
                  <a:lnTo>
                    <a:pt x="5598" y="13042"/>
                  </a:lnTo>
                  <a:lnTo>
                    <a:pt x="5702" y="12973"/>
                  </a:lnTo>
                  <a:lnTo>
                    <a:pt x="5720" y="13042"/>
                  </a:lnTo>
                  <a:lnTo>
                    <a:pt x="5720" y="13042"/>
                  </a:lnTo>
                </a:path>
                <a:path w="21600" h="21600">
                  <a:moveTo>
                    <a:pt x="9276" y="14699"/>
                  </a:moveTo>
                  <a:lnTo>
                    <a:pt x="6997" y="14699"/>
                  </a:lnTo>
                  <a:lnTo>
                    <a:pt x="6928" y="14561"/>
                  </a:lnTo>
                  <a:lnTo>
                    <a:pt x="6927" y="14421"/>
                  </a:lnTo>
                  <a:lnTo>
                    <a:pt x="6987" y="14284"/>
                  </a:lnTo>
                  <a:lnTo>
                    <a:pt x="7048" y="14145"/>
                  </a:lnTo>
                  <a:lnTo>
                    <a:pt x="7110" y="14008"/>
                  </a:lnTo>
                  <a:lnTo>
                    <a:pt x="7230" y="13801"/>
                  </a:lnTo>
                  <a:lnTo>
                    <a:pt x="7280" y="13732"/>
                  </a:lnTo>
                  <a:lnTo>
                    <a:pt x="7353" y="13523"/>
                  </a:lnTo>
                  <a:lnTo>
                    <a:pt x="7392" y="13386"/>
                  </a:lnTo>
                  <a:lnTo>
                    <a:pt x="7437" y="13180"/>
                  </a:lnTo>
                  <a:lnTo>
                    <a:pt x="7535" y="13111"/>
                  </a:lnTo>
                  <a:lnTo>
                    <a:pt x="7670" y="12973"/>
                  </a:lnTo>
                  <a:lnTo>
                    <a:pt x="7721" y="12973"/>
                  </a:lnTo>
                  <a:lnTo>
                    <a:pt x="7791" y="13111"/>
                  </a:lnTo>
                  <a:lnTo>
                    <a:pt x="10206" y="13111"/>
                  </a:lnTo>
                  <a:lnTo>
                    <a:pt x="10146" y="13247"/>
                  </a:lnTo>
                  <a:lnTo>
                    <a:pt x="10099" y="13316"/>
                  </a:lnTo>
                  <a:lnTo>
                    <a:pt x="10061" y="13386"/>
                  </a:lnTo>
                  <a:lnTo>
                    <a:pt x="9811" y="13386"/>
                  </a:lnTo>
                  <a:lnTo>
                    <a:pt x="9904" y="13523"/>
                  </a:lnTo>
                  <a:lnTo>
                    <a:pt x="9923" y="13523"/>
                  </a:lnTo>
                  <a:lnTo>
                    <a:pt x="9937" y="13592"/>
                  </a:lnTo>
                  <a:lnTo>
                    <a:pt x="9883" y="13801"/>
                  </a:lnTo>
                  <a:lnTo>
                    <a:pt x="9639" y="13801"/>
                  </a:lnTo>
                  <a:lnTo>
                    <a:pt x="9769" y="13870"/>
                  </a:lnTo>
                  <a:lnTo>
                    <a:pt x="9826" y="13939"/>
                  </a:lnTo>
                  <a:lnTo>
                    <a:pt x="9764" y="14145"/>
                  </a:lnTo>
                  <a:lnTo>
                    <a:pt x="9746" y="14284"/>
                  </a:lnTo>
                  <a:lnTo>
                    <a:pt x="9611" y="14490"/>
                  </a:lnTo>
                  <a:lnTo>
                    <a:pt x="9466" y="14490"/>
                  </a:lnTo>
                  <a:lnTo>
                    <a:pt x="9290" y="14561"/>
                  </a:lnTo>
                  <a:lnTo>
                    <a:pt x="9226" y="14630"/>
                  </a:lnTo>
                  <a:lnTo>
                    <a:pt x="9276" y="14699"/>
                  </a:lnTo>
                  <a:lnTo>
                    <a:pt x="9276" y="14699"/>
                  </a:lnTo>
                </a:path>
                <a:path w="21600" h="21600">
                  <a:moveTo>
                    <a:pt x="10995" y="13870"/>
                  </a:moveTo>
                  <a:lnTo>
                    <a:pt x="10890" y="13592"/>
                  </a:lnTo>
                  <a:lnTo>
                    <a:pt x="10834" y="13455"/>
                  </a:lnTo>
                  <a:lnTo>
                    <a:pt x="10831" y="13180"/>
                  </a:lnTo>
                  <a:lnTo>
                    <a:pt x="13498" y="13180"/>
                  </a:lnTo>
                  <a:lnTo>
                    <a:pt x="13521" y="13247"/>
                  </a:lnTo>
                  <a:lnTo>
                    <a:pt x="13558" y="13316"/>
                  </a:lnTo>
                  <a:lnTo>
                    <a:pt x="13561" y="13386"/>
                  </a:lnTo>
                  <a:lnTo>
                    <a:pt x="13567" y="13455"/>
                  </a:lnTo>
                  <a:lnTo>
                    <a:pt x="13654" y="13523"/>
                  </a:lnTo>
                  <a:lnTo>
                    <a:pt x="13821" y="13523"/>
                  </a:lnTo>
                  <a:lnTo>
                    <a:pt x="13840" y="13801"/>
                  </a:lnTo>
                  <a:lnTo>
                    <a:pt x="11036" y="13801"/>
                  </a:lnTo>
                  <a:lnTo>
                    <a:pt x="10995" y="13870"/>
                  </a:lnTo>
                  <a:lnTo>
                    <a:pt x="10995" y="13870"/>
                  </a:lnTo>
                </a:path>
                <a:path w="21600" h="21600">
                  <a:moveTo>
                    <a:pt x="9923" y="13523"/>
                  </a:moveTo>
                  <a:lnTo>
                    <a:pt x="9904" y="13523"/>
                  </a:lnTo>
                  <a:lnTo>
                    <a:pt x="9811" y="13386"/>
                  </a:lnTo>
                  <a:lnTo>
                    <a:pt x="9908" y="13455"/>
                  </a:lnTo>
                  <a:lnTo>
                    <a:pt x="9923" y="13523"/>
                  </a:lnTo>
                  <a:lnTo>
                    <a:pt x="9923" y="13523"/>
                  </a:lnTo>
                </a:path>
                <a:path w="21600" h="21600">
                  <a:moveTo>
                    <a:pt x="9981" y="13523"/>
                  </a:moveTo>
                  <a:lnTo>
                    <a:pt x="9923" y="13523"/>
                  </a:lnTo>
                  <a:lnTo>
                    <a:pt x="9908" y="13455"/>
                  </a:lnTo>
                  <a:lnTo>
                    <a:pt x="9811" y="13386"/>
                  </a:lnTo>
                  <a:lnTo>
                    <a:pt x="10061" y="13386"/>
                  </a:lnTo>
                  <a:lnTo>
                    <a:pt x="9981" y="13523"/>
                  </a:lnTo>
                  <a:lnTo>
                    <a:pt x="9981" y="13523"/>
                  </a:lnTo>
                </a:path>
                <a:path w="21600" h="21600">
                  <a:moveTo>
                    <a:pt x="6447" y="15941"/>
                  </a:moveTo>
                  <a:lnTo>
                    <a:pt x="4172" y="15941"/>
                  </a:lnTo>
                  <a:lnTo>
                    <a:pt x="4281" y="15872"/>
                  </a:lnTo>
                  <a:lnTo>
                    <a:pt x="4061" y="15872"/>
                  </a:lnTo>
                  <a:lnTo>
                    <a:pt x="3951" y="15665"/>
                  </a:lnTo>
                  <a:lnTo>
                    <a:pt x="3858" y="15525"/>
                  </a:lnTo>
                  <a:lnTo>
                    <a:pt x="3807" y="15388"/>
                  </a:lnTo>
                  <a:lnTo>
                    <a:pt x="3798" y="15180"/>
                  </a:lnTo>
                  <a:lnTo>
                    <a:pt x="3750" y="15044"/>
                  </a:lnTo>
                  <a:lnTo>
                    <a:pt x="3657" y="14974"/>
                  </a:lnTo>
                  <a:lnTo>
                    <a:pt x="3617" y="14699"/>
                  </a:lnTo>
                  <a:lnTo>
                    <a:pt x="3565" y="14421"/>
                  </a:lnTo>
                  <a:lnTo>
                    <a:pt x="3437" y="14077"/>
                  </a:lnTo>
                  <a:lnTo>
                    <a:pt x="3389" y="13870"/>
                  </a:lnTo>
                  <a:lnTo>
                    <a:pt x="3352" y="13663"/>
                  </a:lnTo>
                  <a:lnTo>
                    <a:pt x="3342" y="13663"/>
                  </a:lnTo>
                  <a:lnTo>
                    <a:pt x="3347" y="13592"/>
                  </a:lnTo>
                  <a:lnTo>
                    <a:pt x="3394" y="13523"/>
                  </a:lnTo>
                  <a:lnTo>
                    <a:pt x="5868" y="13523"/>
                  </a:lnTo>
                  <a:lnTo>
                    <a:pt x="5882" y="13592"/>
                  </a:lnTo>
                  <a:lnTo>
                    <a:pt x="5971" y="13870"/>
                  </a:lnTo>
                  <a:lnTo>
                    <a:pt x="6058" y="14145"/>
                  </a:lnTo>
                  <a:lnTo>
                    <a:pt x="6146" y="14352"/>
                  </a:lnTo>
                  <a:lnTo>
                    <a:pt x="6233" y="14630"/>
                  </a:lnTo>
                  <a:lnTo>
                    <a:pt x="6254" y="14768"/>
                  </a:lnTo>
                  <a:lnTo>
                    <a:pt x="6212" y="14974"/>
                  </a:lnTo>
                  <a:lnTo>
                    <a:pt x="6273" y="15044"/>
                  </a:lnTo>
                  <a:lnTo>
                    <a:pt x="6342" y="15249"/>
                  </a:lnTo>
                  <a:lnTo>
                    <a:pt x="6417" y="15525"/>
                  </a:lnTo>
                  <a:lnTo>
                    <a:pt x="6467" y="15665"/>
                  </a:lnTo>
                  <a:lnTo>
                    <a:pt x="6440" y="15734"/>
                  </a:lnTo>
                  <a:lnTo>
                    <a:pt x="6423" y="15803"/>
                  </a:lnTo>
                  <a:lnTo>
                    <a:pt x="6435" y="15872"/>
                  </a:lnTo>
                  <a:lnTo>
                    <a:pt x="4281" y="15872"/>
                  </a:lnTo>
                  <a:lnTo>
                    <a:pt x="4168" y="15938"/>
                  </a:lnTo>
                  <a:lnTo>
                    <a:pt x="6444" y="15938"/>
                  </a:lnTo>
                  <a:lnTo>
                    <a:pt x="6447" y="15941"/>
                  </a:lnTo>
                </a:path>
                <a:path w="21600" h="21600">
                  <a:moveTo>
                    <a:pt x="17573" y="14008"/>
                  </a:moveTo>
                  <a:lnTo>
                    <a:pt x="15271" y="14008"/>
                  </a:lnTo>
                  <a:lnTo>
                    <a:pt x="15206" y="13939"/>
                  </a:lnTo>
                  <a:lnTo>
                    <a:pt x="15137" y="13801"/>
                  </a:lnTo>
                  <a:lnTo>
                    <a:pt x="15169" y="13732"/>
                  </a:lnTo>
                  <a:lnTo>
                    <a:pt x="15301" y="13663"/>
                  </a:lnTo>
                  <a:lnTo>
                    <a:pt x="15344" y="13801"/>
                  </a:lnTo>
                  <a:lnTo>
                    <a:pt x="15317" y="13870"/>
                  </a:lnTo>
                  <a:lnTo>
                    <a:pt x="17598" y="13870"/>
                  </a:lnTo>
                  <a:lnTo>
                    <a:pt x="17573" y="14008"/>
                  </a:lnTo>
                  <a:lnTo>
                    <a:pt x="17573" y="14008"/>
                  </a:lnTo>
                </a:path>
                <a:path w="21600" h="21600">
                  <a:moveTo>
                    <a:pt x="17598" y="13870"/>
                  </a:moveTo>
                  <a:lnTo>
                    <a:pt x="15317" y="13870"/>
                  </a:lnTo>
                  <a:lnTo>
                    <a:pt x="15344" y="13801"/>
                  </a:lnTo>
                  <a:lnTo>
                    <a:pt x="15301" y="13663"/>
                  </a:lnTo>
                  <a:lnTo>
                    <a:pt x="17652" y="13663"/>
                  </a:lnTo>
                  <a:lnTo>
                    <a:pt x="17626" y="13732"/>
                  </a:lnTo>
                  <a:lnTo>
                    <a:pt x="17598" y="13870"/>
                  </a:lnTo>
                  <a:lnTo>
                    <a:pt x="17598" y="13870"/>
                  </a:lnTo>
                </a:path>
                <a:path w="21600" h="21600">
                  <a:moveTo>
                    <a:pt x="9864" y="13870"/>
                  </a:moveTo>
                  <a:lnTo>
                    <a:pt x="9778" y="13870"/>
                  </a:lnTo>
                  <a:lnTo>
                    <a:pt x="9639" y="13801"/>
                  </a:lnTo>
                  <a:lnTo>
                    <a:pt x="9883" y="13801"/>
                  </a:lnTo>
                  <a:lnTo>
                    <a:pt x="9864" y="13870"/>
                  </a:lnTo>
                  <a:lnTo>
                    <a:pt x="9864" y="13870"/>
                  </a:lnTo>
                </a:path>
                <a:path w="21600" h="21600">
                  <a:moveTo>
                    <a:pt x="12076" y="16078"/>
                  </a:moveTo>
                  <a:lnTo>
                    <a:pt x="11984" y="16078"/>
                  </a:lnTo>
                  <a:lnTo>
                    <a:pt x="11871" y="15941"/>
                  </a:lnTo>
                  <a:lnTo>
                    <a:pt x="11691" y="15803"/>
                  </a:lnTo>
                  <a:lnTo>
                    <a:pt x="11719" y="15596"/>
                  </a:lnTo>
                  <a:lnTo>
                    <a:pt x="11708" y="15456"/>
                  </a:lnTo>
                  <a:lnTo>
                    <a:pt x="11594" y="15319"/>
                  </a:lnTo>
                  <a:lnTo>
                    <a:pt x="11543" y="15249"/>
                  </a:lnTo>
                  <a:lnTo>
                    <a:pt x="11496" y="15113"/>
                  </a:lnTo>
                  <a:lnTo>
                    <a:pt x="11451" y="14974"/>
                  </a:lnTo>
                  <a:lnTo>
                    <a:pt x="11334" y="14837"/>
                  </a:lnTo>
                  <a:lnTo>
                    <a:pt x="11144" y="14768"/>
                  </a:lnTo>
                  <a:lnTo>
                    <a:pt x="11240" y="14561"/>
                  </a:lnTo>
                  <a:lnTo>
                    <a:pt x="11264" y="14421"/>
                  </a:lnTo>
                  <a:lnTo>
                    <a:pt x="11185" y="14421"/>
                  </a:lnTo>
                  <a:lnTo>
                    <a:pt x="11134" y="14352"/>
                  </a:lnTo>
                  <a:lnTo>
                    <a:pt x="11069" y="14215"/>
                  </a:lnTo>
                  <a:lnTo>
                    <a:pt x="11013" y="14077"/>
                  </a:lnTo>
                  <a:lnTo>
                    <a:pt x="10998" y="14008"/>
                  </a:lnTo>
                  <a:lnTo>
                    <a:pt x="11045" y="13801"/>
                  </a:lnTo>
                  <a:lnTo>
                    <a:pt x="13840" y="13801"/>
                  </a:lnTo>
                  <a:lnTo>
                    <a:pt x="13844" y="13870"/>
                  </a:lnTo>
                  <a:lnTo>
                    <a:pt x="13901" y="14077"/>
                  </a:lnTo>
                  <a:lnTo>
                    <a:pt x="14079" y="14284"/>
                  </a:lnTo>
                  <a:lnTo>
                    <a:pt x="14124" y="14421"/>
                  </a:lnTo>
                  <a:lnTo>
                    <a:pt x="14124" y="14561"/>
                  </a:lnTo>
                  <a:lnTo>
                    <a:pt x="14155" y="14699"/>
                  </a:lnTo>
                  <a:lnTo>
                    <a:pt x="14213" y="14837"/>
                  </a:lnTo>
                  <a:lnTo>
                    <a:pt x="14379" y="15044"/>
                  </a:lnTo>
                  <a:lnTo>
                    <a:pt x="14403" y="15180"/>
                  </a:lnTo>
                  <a:lnTo>
                    <a:pt x="14369" y="15249"/>
                  </a:lnTo>
                  <a:lnTo>
                    <a:pt x="14606" y="15249"/>
                  </a:lnTo>
                  <a:lnTo>
                    <a:pt x="14673" y="15310"/>
                  </a:lnTo>
                  <a:lnTo>
                    <a:pt x="14607" y="15456"/>
                  </a:lnTo>
                  <a:lnTo>
                    <a:pt x="14630" y="15665"/>
                  </a:lnTo>
                  <a:lnTo>
                    <a:pt x="14571" y="15665"/>
                  </a:lnTo>
                  <a:lnTo>
                    <a:pt x="14588" y="15872"/>
                  </a:lnTo>
                  <a:lnTo>
                    <a:pt x="12136" y="15872"/>
                  </a:lnTo>
                  <a:lnTo>
                    <a:pt x="12076" y="16078"/>
                  </a:lnTo>
                  <a:lnTo>
                    <a:pt x="12076" y="16078"/>
                  </a:lnTo>
                </a:path>
                <a:path w="21600" h="21600">
                  <a:moveTo>
                    <a:pt x="16785" y="16078"/>
                  </a:moveTo>
                  <a:lnTo>
                    <a:pt x="14646" y="16078"/>
                  </a:lnTo>
                  <a:lnTo>
                    <a:pt x="14804" y="15941"/>
                  </a:lnTo>
                  <a:lnTo>
                    <a:pt x="14844" y="15734"/>
                  </a:lnTo>
                  <a:lnTo>
                    <a:pt x="14844" y="15456"/>
                  </a:lnTo>
                  <a:lnTo>
                    <a:pt x="14673" y="15310"/>
                  </a:lnTo>
                  <a:lnTo>
                    <a:pt x="14734" y="15180"/>
                  </a:lnTo>
                  <a:lnTo>
                    <a:pt x="14791" y="15044"/>
                  </a:lnTo>
                  <a:lnTo>
                    <a:pt x="14841" y="14906"/>
                  </a:lnTo>
                  <a:lnTo>
                    <a:pt x="14892" y="14768"/>
                  </a:lnTo>
                  <a:lnTo>
                    <a:pt x="14936" y="14699"/>
                  </a:lnTo>
                  <a:lnTo>
                    <a:pt x="14970" y="14561"/>
                  </a:lnTo>
                  <a:lnTo>
                    <a:pt x="15007" y="14490"/>
                  </a:lnTo>
                  <a:lnTo>
                    <a:pt x="15020" y="14284"/>
                  </a:lnTo>
                  <a:lnTo>
                    <a:pt x="15025" y="13870"/>
                  </a:lnTo>
                  <a:lnTo>
                    <a:pt x="15213" y="14008"/>
                  </a:lnTo>
                  <a:lnTo>
                    <a:pt x="17573" y="14008"/>
                  </a:lnTo>
                  <a:lnTo>
                    <a:pt x="17589" y="14077"/>
                  </a:lnTo>
                  <a:lnTo>
                    <a:pt x="17640" y="14284"/>
                  </a:lnTo>
                  <a:lnTo>
                    <a:pt x="17458" y="14699"/>
                  </a:lnTo>
                  <a:lnTo>
                    <a:pt x="17315" y="14974"/>
                  </a:lnTo>
                  <a:lnTo>
                    <a:pt x="17119" y="15249"/>
                  </a:lnTo>
                  <a:lnTo>
                    <a:pt x="17078" y="15596"/>
                  </a:lnTo>
                  <a:lnTo>
                    <a:pt x="17096" y="16009"/>
                  </a:lnTo>
                  <a:lnTo>
                    <a:pt x="16846" y="16009"/>
                  </a:lnTo>
                  <a:lnTo>
                    <a:pt x="16785" y="16078"/>
                  </a:lnTo>
                  <a:lnTo>
                    <a:pt x="16785" y="16078"/>
                  </a:lnTo>
                </a:path>
                <a:path w="21600" h="21600">
                  <a:moveTo>
                    <a:pt x="9417" y="14837"/>
                  </a:moveTo>
                  <a:lnTo>
                    <a:pt x="9328" y="14837"/>
                  </a:lnTo>
                  <a:lnTo>
                    <a:pt x="9276" y="14699"/>
                  </a:lnTo>
                  <a:lnTo>
                    <a:pt x="9226" y="14630"/>
                  </a:lnTo>
                  <a:lnTo>
                    <a:pt x="9290" y="14561"/>
                  </a:lnTo>
                  <a:lnTo>
                    <a:pt x="9466" y="14490"/>
                  </a:lnTo>
                  <a:lnTo>
                    <a:pt x="9466" y="14737"/>
                  </a:lnTo>
                  <a:lnTo>
                    <a:pt x="9449" y="14768"/>
                  </a:lnTo>
                  <a:lnTo>
                    <a:pt x="9417" y="14837"/>
                  </a:lnTo>
                  <a:lnTo>
                    <a:pt x="9417" y="14837"/>
                  </a:lnTo>
                </a:path>
                <a:path w="21600" h="21600">
                  <a:moveTo>
                    <a:pt x="9466" y="14737"/>
                  </a:moveTo>
                  <a:lnTo>
                    <a:pt x="9466" y="14490"/>
                  </a:lnTo>
                  <a:lnTo>
                    <a:pt x="9611" y="14490"/>
                  </a:lnTo>
                  <a:lnTo>
                    <a:pt x="9524" y="14630"/>
                  </a:lnTo>
                  <a:lnTo>
                    <a:pt x="9466" y="14737"/>
                  </a:lnTo>
                  <a:lnTo>
                    <a:pt x="9466" y="14737"/>
                  </a:lnTo>
                </a:path>
                <a:path w="21600" h="21600">
                  <a:moveTo>
                    <a:pt x="9457" y="14906"/>
                  </a:moveTo>
                  <a:lnTo>
                    <a:pt x="6867" y="14906"/>
                  </a:lnTo>
                  <a:lnTo>
                    <a:pt x="6840" y="14768"/>
                  </a:lnTo>
                  <a:lnTo>
                    <a:pt x="6816" y="14630"/>
                  </a:lnTo>
                  <a:lnTo>
                    <a:pt x="6870" y="14630"/>
                  </a:lnTo>
                  <a:lnTo>
                    <a:pt x="6997" y="14699"/>
                  </a:lnTo>
                  <a:lnTo>
                    <a:pt x="9276" y="14699"/>
                  </a:lnTo>
                  <a:lnTo>
                    <a:pt x="9328" y="14837"/>
                  </a:lnTo>
                  <a:lnTo>
                    <a:pt x="9466" y="14837"/>
                  </a:lnTo>
                  <a:lnTo>
                    <a:pt x="9457" y="14906"/>
                  </a:lnTo>
                  <a:lnTo>
                    <a:pt x="9457" y="14906"/>
                  </a:lnTo>
                </a:path>
                <a:path w="21600" h="21600">
                  <a:moveTo>
                    <a:pt x="9466" y="14837"/>
                  </a:moveTo>
                  <a:lnTo>
                    <a:pt x="9417" y="14837"/>
                  </a:lnTo>
                  <a:lnTo>
                    <a:pt x="9449" y="14768"/>
                  </a:lnTo>
                  <a:lnTo>
                    <a:pt x="9466" y="14737"/>
                  </a:lnTo>
                  <a:lnTo>
                    <a:pt x="9466" y="14837"/>
                  </a:lnTo>
                  <a:lnTo>
                    <a:pt x="9466" y="14837"/>
                  </a:lnTo>
                </a:path>
                <a:path w="21600" h="21600">
                  <a:moveTo>
                    <a:pt x="8733" y="15941"/>
                  </a:moveTo>
                  <a:lnTo>
                    <a:pt x="6447" y="15941"/>
                  </a:lnTo>
                  <a:lnTo>
                    <a:pt x="6503" y="15872"/>
                  </a:lnTo>
                  <a:lnTo>
                    <a:pt x="6493" y="15734"/>
                  </a:lnTo>
                  <a:lnTo>
                    <a:pt x="6467" y="15665"/>
                  </a:lnTo>
                  <a:lnTo>
                    <a:pt x="6551" y="15456"/>
                  </a:lnTo>
                  <a:lnTo>
                    <a:pt x="6605" y="15180"/>
                  </a:lnTo>
                  <a:lnTo>
                    <a:pt x="6650" y="14837"/>
                  </a:lnTo>
                  <a:lnTo>
                    <a:pt x="6805" y="14906"/>
                  </a:lnTo>
                  <a:lnTo>
                    <a:pt x="9457" y="14906"/>
                  </a:lnTo>
                  <a:lnTo>
                    <a:pt x="9428" y="15113"/>
                  </a:lnTo>
                  <a:lnTo>
                    <a:pt x="9277" y="15113"/>
                  </a:lnTo>
                  <a:lnTo>
                    <a:pt x="9273" y="15319"/>
                  </a:lnTo>
                  <a:lnTo>
                    <a:pt x="9323" y="15525"/>
                  </a:lnTo>
                  <a:lnTo>
                    <a:pt x="9123" y="15525"/>
                  </a:lnTo>
                  <a:lnTo>
                    <a:pt x="9019" y="15596"/>
                  </a:lnTo>
                  <a:lnTo>
                    <a:pt x="9022" y="15665"/>
                  </a:lnTo>
                  <a:lnTo>
                    <a:pt x="8771" y="15665"/>
                  </a:lnTo>
                  <a:lnTo>
                    <a:pt x="8904" y="15872"/>
                  </a:lnTo>
                  <a:lnTo>
                    <a:pt x="8766" y="15872"/>
                  </a:lnTo>
                  <a:lnTo>
                    <a:pt x="8733" y="15941"/>
                  </a:lnTo>
                  <a:lnTo>
                    <a:pt x="8733" y="15941"/>
                  </a:lnTo>
                </a:path>
                <a:path w="21600" h="21600">
                  <a:moveTo>
                    <a:pt x="14606" y="15249"/>
                  </a:moveTo>
                  <a:lnTo>
                    <a:pt x="14369" y="15249"/>
                  </a:lnTo>
                  <a:lnTo>
                    <a:pt x="14448" y="15180"/>
                  </a:lnTo>
                  <a:lnTo>
                    <a:pt x="14606" y="15249"/>
                  </a:lnTo>
                  <a:lnTo>
                    <a:pt x="14606" y="15249"/>
                  </a:lnTo>
                </a:path>
                <a:path w="21600" h="21600">
                  <a:moveTo>
                    <a:pt x="14646" y="16078"/>
                  </a:moveTo>
                  <a:lnTo>
                    <a:pt x="14606" y="16009"/>
                  </a:lnTo>
                  <a:lnTo>
                    <a:pt x="14606" y="15803"/>
                  </a:lnTo>
                  <a:lnTo>
                    <a:pt x="14741" y="15803"/>
                  </a:lnTo>
                  <a:lnTo>
                    <a:pt x="14630" y="15665"/>
                  </a:lnTo>
                  <a:lnTo>
                    <a:pt x="14607" y="15456"/>
                  </a:lnTo>
                  <a:lnTo>
                    <a:pt x="14673" y="15310"/>
                  </a:lnTo>
                  <a:lnTo>
                    <a:pt x="14844" y="15456"/>
                  </a:lnTo>
                  <a:lnTo>
                    <a:pt x="14844" y="15734"/>
                  </a:lnTo>
                  <a:lnTo>
                    <a:pt x="14804" y="15941"/>
                  </a:lnTo>
                  <a:lnTo>
                    <a:pt x="14646" y="16078"/>
                  </a:lnTo>
                  <a:lnTo>
                    <a:pt x="14646" y="16078"/>
                  </a:lnTo>
                </a:path>
                <a:path w="21600" h="21600">
                  <a:moveTo>
                    <a:pt x="9341" y="15596"/>
                  </a:moveTo>
                  <a:lnTo>
                    <a:pt x="9123" y="15525"/>
                  </a:lnTo>
                  <a:lnTo>
                    <a:pt x="9323" y="15525"/>
                  </a:lnTo>
                  <a:lnTo>
                    <a:pt x="9341" y="15596"/>
                  </a:lnTo>
                  <a:lnTo>
                    <a:pt x="9341" y="15596"/>
                  </a:lnTo>
                </a:path>
                <a:path w="21600" h="21600">
                  <a:moveTo>
                    <a:pt x="9032" y="16009"/>
                  </a:moveTo>
                  <a:lnTo>
                    <a:pt x="8948" y="15941"/>
                  </a:lnTo>
                  <a:lnTo>
                    <a:pt x="8771" y="15665"/>
                  </a:lnTo>
                  <a:lnTo>
                    <a:pt x="9024" y="15715"/>
                  </a:lnTo>
                  <a:lnTo>
                    <a:pt x="9026" y="15853"/>
                  </a:lnTo>
                  <a:lnTo>
                    <a:pt x="8971" y="15872"/>
                  </a:lnTo>
                  <a:lnTo>
                    <a:pt x="9027" y="15872"/>
                  </a:lnTo>
                  <a:lnTo>
                    <a:pt x="9032" y="16009"/>
                  </a:lnTo>
                  <a:lnTo>
                    <a:pt x="9032" y="16009"/>
                  </a:lnTo>
                </a:path>
                <a:path w="21600" h="21600">
                  <a:moveTo>
                    <a:pt x="9024" y="15715"/>
                  </a:moveTo>
                  <a:lnTo>
                    <a:pt x="8771" y="15665"/>
                  </a:lnTo>
                  <a:lnTo>
                    <a:pt x="9022" y="15665"/>
                  </a:lnTo>
                  <a:lnTo>
                    <a:pt x="9024" y="15715"/>
                  </a:lnTo>
                  <a:lnTo>
                    <a:pt x="9024" y="15715"/>
                  </a:lnTo>
                </a:path>
                <a:path w="21600" h="21600">
                  <a:moveTo>
                    <a:pt x="14606" y="16009"/>
                  </a:moveTo>
                  <a:lnTo>
                    <a:pt x="14598" y="16009"/>
                  </a:lnTo>
                  <a:lnTo>
                    <a:pt x="14571" y="15665"/>
                  </a:lnTo>
                  <a:lnTo>
                    <a:pt x="14622" y="15665"/>
                  </a:lnTo>
                  <a:lnTo>
                    <a:pt x="14741" y="15803"/>
                  </a:lnTo>
                  <a:lnTo>
                    <a:pt x="14606" y="15803"/>
                  </a:lnTo>
                  <a:lnTo>
                    <a:pt x="14606" y="16009"/>
                  </a:lnTo>
                  <a:lnTo>
                    <a:pt x="14606" y="16009"/>
                  </a:lnTo>
                </a:path>
                <a:path w="21600" h="21600">
                  <a:moveTo>
                    <a:pt x="14741" y="15803"/>
                  </a:moveTo>
                  <a:lnTo>
                    <a:pt x="14622" y="15665"/>
                  </a:lnTo>
                  <a:lnTo>
                    <a:pt x="14630" y="15665"/>
                  </a:lnTo>
                  <a:lnTo>
                    <a:pt x="14741" y="15803"/>
                  </a:lnTo>
                  <a:lnTo>
                    <a:pt x="14741" y="15803"/>
                  </a:lnTo>
                </a:path>
                <a:path w="21600" h="21600">
                  <a:moveTo>
                    <a:pt x="6447" y="15941"/>
                  </a:moveTo>
                  <a:lnTo>
                    <a:pt x="6423" y="15803"/>
                  </a:lnTo>
                  <a:lnTo>
                    <a:pt x="6440" y="15734"/>
                  </a:lnTo>
                  <a:lnTo>
                    <a:pt x="6467" y="15665"/>
                  </a:lnTo>
                  <a:lnTo>
                    <a:pt x="6493" y="15734"/>
                  </a:lnTo>
                  <a:lnTo>
                    <a:pt x="6503" y="15872"/>
                  </a:lnTo>
                  <a:lnTo>
                    <a:pt x="6447" y="15941"/>
                  </a:lnTo>
                  <a:lnTo>
                    <a:pt x="6447" y="15941"/>
                  </a:lnTo>
                </a:path>
                <a:path w="21600" h="21600">
                  <a:moveTo>
                    <a:pt x="9026" y="15853"/>
                  </a:moveTo>
                  <a:lnTo>
                    <a:pt x="9024" y="15715"/>
                  </a:lnTo>
                  <a:lnTo>
                    <a:pt x="9110" y="15734"/>
                  </a:lnTo>
                  <a:lnTo>
                    <a:pt x="9177" y="15803"/>
                  </a:lnTo>
                  <a:lnTo>
                    <a:pt x="9026" y="15853"/>
                  </a:lnTo>
                  <a:lnTo>
                    <a:pt x="9026" y="15853"/>
                  </a:lnTo>
                </a:path>
                <a:path w="21600" h="21600">
                  <a:moveTo>
                    <a:pt x="9027" y="15872"/>
                  </a:moveTo>
                  <a:lnTo>
                    <a:pt x="8971" y="15872"/>
                  </a:lnTo>
                  <a:lnTo>
                    <a:pt x="9026" y="15853"/>
                  </a:lnTo>
                  <a:lnTo>
                    <a:pt x="9027" y="15872"/>
                  </a:lnTo>
                  <a:lnTo>
                    <a:pt x="9027" y="15872"/>
                  </a:lnTo>
                </a:path>
                <a:path w="21600" h="21600">
                  <a:moveTo>
                    <a:pt x="4172" y="15941"/>
                  </a:moveTo>
                  <a:lnTo>
                    <a:pt x="4281" y="15872"/>
                  </a:lnTo>
                  <a:lnTo>
                    <a:pt x="4172" y="15941"/>
                  </a:lnTo>
                  <a:lnTo>
                    <a:pt x="4172" y="15941"/>
                  </a:lnTo>
                </a:path>
                <a:path w="21600" h="21600">
                  <a:moveTo>
                    <a:pt x="12572" y="17182"/>
                  </a:moveTo>
                  <a:lnTo>
                    <a:pt x="12483" y="17182"/>
                  </a:lnTo>
                  <a:lnTo>
                    <a:pt x="12264" y="17044"/>
                  </a:lnTo>
                  <a:lnTo>
                    <a:pt x="12244" y="16769"/>
                  </a:lnTo>
                  <a:lnTo>
                    <a:pt x="12205" y="16561"/>
                  </a:lnTo>
                  <a:lnTo>
                    <a:pt x="12077" y="16286"/>
                  </a:lnTo>
                  <a:lnTo>
                    <a:pt x="12076" y="16078"/>
                  </a:lnTo>
                  <a:lnTo>
                    <a:pt x="12136" y="15872"/>
                  </a:lnTo>
                  <a:lnTo>
                    <a:pt x="12113" y="16009"/>
                  </a:lnTo>
                  <a:lnTo>
                    <a:pt x="12077" y="16078"/>
                  </a:lnTo>
                  <a:lnTo>
                    <a:pt x="16729" y="16078"/>
                  </a:lnTo>
                  <a:lnTo>
                    <a:pt x="16763" y="16148"/>
                  </a:lnTo>
                  <a:lnTo>
                    <a:pt x="16892" y="16148"/>
                  </a:lnTo>
                  <a:lnTo>
                    <a:pt x="16934" y="16561"/>
                  </a:lnTo>
                  <a:lnTo>
                    <a:pt x="16927" y="16630"/>
                  </a:lnTo>
                  <a:lnTo>
                    <a:pt x="16739" y="16630"/>
                  </a:lnTo>
                  <a:lnTo>
                    <a:pt x="16702" y="16700"/>
                  </a:lnTo>
                  <a:lnTo>
                    <a:pt x="16806" y="16700"/>
                  </a:lnTo>
                  <a:lnTo>
                    <a:pt x="16896" y="16759"/>
                  </a:lnTo>
                  <a:lnTo>
                    <a:pt x="16832" y="16907"/>
                  </a:lnTo>
                  <a:lnTo>
                    <a:pt x="12521" y="16907"/>
                  </a:lnTo>
                  <a:lnTo>
                    <a:pt x="12572" y="17182"/>
                  </a:lnTo>
                  <a:lnTo>
                    <a:pt x="12572" y="17182"/>
                  </a:lnTo>
                </a:path>
                <a:path w="21600" h="21600">
                  <a:moveTo>
                    <a:pt x="14646" y="16078"/>
                  </a:moveTo>
                  <a:lnTo>
                    <a:pt x="12077" y="16078"/>
                  </a:lnTo>
                  <a:lnTo>
                    <a:pt x="12113" y="16009"/>
                  </a:lnTo>
                  <a:lnTo>
                    <a:pt x="12136" y="15872"/>
                  </a:lnTo>
                  <a:lnTo>
                    <a:pt x="14588" y="15872"/>
                  </a:lnTo>
                  <a:lnTo>
                    <a:pt x="14598" y="16009"/>
                  </a:lnTo>
                  <a:lnTo>
                    <a:pt x="14606" y="16009"/>
                  </a:lnTo>
                  <a:lnTo>
                    <a:pt x="14646" y="16078"/>
                  </a:lnTo>
                  <a:lnTo>
                    <a:pt x="14646" y="16078"/>
                  </a:lnTo>
                </a:path>
                <a:path w="21600" h="21600">
                  <a:moveTo>
                    <a:pt x="6045" y="21600"/>
                  </a:moveTo>
                  <a:lnTo>
                    <a:pt x="5851" y="21322"/>
                  </a:lnTo>
                  <a:lnTo>
                    <a:pt x="5717" y="21185"/>
                  </a:lnTo>
                  <a:lnTo>
                    <a:pt x="5636" y="21047"/>
                  </a:lnTo>
                  <a:lnTo>
                    <a:pt x="5560" y="20908"/>
                  </a:lnTo>
                  <a:lnTo>
                    <a:pt x="5440" y="20771"/>
                  </a:lnTo>
                  <a:lnTo>
                    <a:pt x="5277" y="20633"/>
                  </a:lnTo>
                  <a:lnTo>
                    <a:pt x="5167" y="20148"/>
                  </a:lnTo>
                  <a:lnTo>
                    <a:pt x="5107" y="19873"/>
                  </a:lnTo>
                  <a:lnTo>
                    <a:pt x="5047" y="19667"/>
                  </a:lnTo>
                  <a:lnTo>
                    <a:pt x="4962" y="19529"/>
                  </a:lnTo>
                  <a:lnTo>
                    <a:pt x="4968" y="19320"/>
                  </a:lnTo>
                  <a:lnTo>
                    <a:pt x="4615" y="18148"/>
                  </a:lnTo>
                  <a:lnTo>
                    <a:pt x="4571" y="17863"/>
                  </a:lnTo>
                  <a:lnTo>
                    <a:pt x="4541" y="17734"/>
                  </a:lnTo>
                  <a:lnTo>
                    <a:pt x="4508" y="17459"/>
                  </a:lnTo>
                  <a:lnTo>
                    <a:pt x="4383" y="17321"/>
                  </a:lnTo>
                  <a:lnTo>
                    <a:pt x="4151" y="17182"/>
                  </a:lnTo>
                  <a:lnTo>
                    <a:pt x="4258" y="16907"/>
                  </a:lnTo>
                  <a:lnTo>
                    <a:pt x="4308" y="16769"/>
                  </a:lnTo>
                  <a:lnTo>
                    <a:pt x="4304" y="16709"/>
                  </a:lnTo>
                  <a:lnTo>
                    <a:pt x="4300" y="16694"/>
                  </a:lnTo>
                  <a:lnTo>
                    <a:pt x="4285" y="16630"/>
                  </a:lnTo>
                  <a:lnTo>
                    <a:pt x="4252" y="16561"/>
                  </a:lnTo>
                  <a:lnTo>
                    <a:pt x="4220" y="16492"/>
                  </a:lnTo>
                  <a:lnTo>
                    <a:pt x="4188" y="16353"/>
                  </a:lnTo>
                  <a:lnTo>
                    <a:pt x="4123" y="16009"/>
                  </a:lnTo>
                  <a:lnTo>
                    <a:pt x="4165" y="15941"/>
                  </a:lnTo>
                  <a:lnTo>
                    <a:pt x="4172" y="15941"/>
                  </a:lnTo>
                  <a:lnTo>
                    <a:pt x="8733" y="15941"/>
                  </a:lnTo>
                  <a:lnTo>
                    <a:pt x="8864" y="16009"/>
                  </a:lnTo>
                  <a:lnTo>
                    <a:pt x="8805" y="16217"/>
                  </a:lnTo>
                  <a:lnTo>
                    <a:pt x="8743" y="16423"/>
                  </a:lnTo>
                  <a:lnTo>
                    <a:pt x="8711" y="16492"/>
                  </a:lnTo>
                  <a:lnTo>
                    <a:pt x="8402" y="16492"/>
                  </a:lnTo>
                  <a:lnTo>
                    <a:pt x="8358" y="16561"/>
                  </a:lnTo>
                  <a:lnTo>
                    <a:pt x="8371" y="16630"/>
                  </a:lnTo>
                  <a:lnTo>
                    <a:pt x="8516" y="16769"/>
                  </a:lnTo>
                  <a:lnTo>
                    <a:pt x="8616" y="16769"/>
                  </a:lnTo>
                  <a:lnTo>
                    <a:pt x="8571" y="17113"/>
                  </a:lnTo>
                  <a:lnTo>
                    <a:pt x="8343" y="17113"/>
                  </a:lnTo>
                  <a:lnTo>
                    <a:pt x="8345" y="17182"/>
                  </a:lnTo>
                  <a:lnTo>
                    <a:pt x="8147" y="17182"/>
                  </a:lnTo>
                  <a:lnTo>
                    <a:pt x="8287" y="17390"/>
                  </a:lnTo>
                  <a:lnTo>
                    <a:pt x="8371" y="17390"/>
                  </a:lnTo>
                  <a:lnTo>
                    <a:pt x="8311" y="17665"/>
                  </a:lnTo>
                  <a:lnTo>
                    <a:pt x="7926" y="17665"/>
                  </a:lnTo>
                  <a:lnTo>
                    <a:pt x="8009" y="17942"/>
                  </a:lnTo>
                  <a:lnTo>
                    <a:pt x="8075" y="18009"/>
                  </a:lnTo>
                  <a:lnTo>
                    <a:pt x="8115" y="18148"/>
                  </a:lnTo>
                  <a:lnTo>
                    <a:pt x="8176" y="18285"/>
                  </a:lnTo>
                  <a:lnTo>
                    <a:pt x="7861" y="18285"/>
                  </a:lnTo>
                  <a:lnTo>
                    <a:pt x="8000" y="18425"/>
                  </a:lnTo>
                  <a:lnTo>
                    <a:pt x="8003" y="18563"/>
                  </a:lnTo>
                  <a:lnTo>
                    <a:pt x="7888" y="18769"/>
                  </a:lnTo>
                  <a:lnTo>
                    <a:pt x="7853" y="18838"/>
                  </a:lnTo>
                  <a:lnTo>
                    <a:pt x="7800" y="18908"/>
                  </a:lnTo>
                  <a:lnTo>
                    <a:pt x="7698" y="18908"/>
                  </a:lnTo>
                  <a:lnTo>
                    <a:pt x="7740" y="18977"/>
                  </a:lnTo>
                  <a:lnTo>
                    <a:pt x="7786" y="18977"/>
                  </a:lnTo>
                  <a:lnTo>
                    <a:pt x="7797" y="19114"/>
                  </a:lnTo>
                  <a:lnTo>
                    <a:pt x="7766" y="19252"/>
                  </a:lnTo>
                  <a:lnTo>
                    <a:pt x="7562" y="19804"/>
                  </a:lnTo>
                  <a:lnTo>
                    <a:pt x="7470" y="19804"/>
                  </a:lnTo>
                  <a:lnTo>
                    <a:pt x="7455" y="19873"/>
                  </a:lnTo>
                  <a:lnTo>
                    <a:pt x="7492" y="19873"/>
                  </a:lnTo>
                  <a:lnTo>
                    <a:pt x="7526" y="19943"/>
                  </a:lnTo>
                  <a:lnTo>
                    <a:pt x="7531" y="20081"/>
                  </a:lnTo>
                  <a:lnTo>
                    <a:pt x="7501" y="20148"/>
                  </a:lnTo>
                  <a:lnTo>
                    <a:pt x="7424" y="20355"/>
                  </a:lnTo>
                  <a:lnTo>
                    <a:pt x="7362" y="20495"/>
                  </a:lnTo>
                  <a:lnTo>
                    <a:pt x="6760" y="20495"/>
                  </a:lnTo>
                  <a:lnTo>
                    <a:pt x="6728" y="20564"/>
                  </a:lnTo>
                  <a:lnTo>
                    <a:pt x="6695" y="20702"/>
                  </a:lnTo>
                  <a:lnTo>
                    <a:pt x="6718" y="20771"/>
                  </a:lnTo>
                  <a:lnTo>
                    <a:pt x="6782" y="20840"/>
                  </a:lnTo>
                  <a:lnTo>
                    <a:pt x="6848" y="20908"/>
                  </a:lnTo>
                  <a:lnTo>
                    <a:pt x="6946" y="20908"/>
                  </a:lnTo>
                  <a:lnTo>
                    <a:pt x="6760" y="20977"/>
                  </a:lnTo>
                  <a:lnTo>
                    <a:pt x="6631" y="21116"/>
                  </a:lnTo>
                  <a:lnTo>
                    <a:pt x="6499" y="21393"/>
                  </a:lnTo>
                  <a:lnTo>
                    <a:pt x="6327" y="21462"/>
                  </a:lnTo>
                  <a:lnTo>
                    <a:pt x="6045" y="21600"/>
                  </a:lnTo>
                  <a:lnTo>
                    <a:pt x="6045" y="21600"/>
                  </a:lnTo>
                </a:path>
                <a:path w="21600" h="21600">
                  <a:moveTo>
                    <a:pt x="16892" y="16148"/>
                  </a:moveTo>
                  <a:lnTo>
                    <a:pt x="16763" y="16148"/>
                  </a:lnTo>
                  <a:lnTo>
                    <a:pt x="16886" y="16078"/>
                  </a:lnTo>
                  <a:lnTo>
                    <a:pt x="16892" y="16148"/>
                  </a:lnTo>
                  <a:lnTo>
                    <a:pt x="16892" y="16148"/>
                  </a:lnTo>
                </a:path>
                <a:path w="21600" h="21600">
                  <a:moveTo>
                    <a:pt x="8516" y="16769"/>
                  </a:moveTo>
                  <a:lnTo>
                    <a:pt x="8371" y="16630"/>
                  </a:lnTo>
                  <a:lnTo>
                    <a:pt x="8358" y="16561"/>
                  </a:lnTo>
                  <a:lnTo>
                    <a:pt x="8402" y="16492"/>
                  </a:lnTo>
                  <a:lnTo>
                    <a:pt x="8604" y="16492"/>
                  </a:lnTo>
                  <a:lnTo>
                    <a:pt x="8622" y="16694"/>
                  </a:lnTo>
                  <a:lnTo>
                    <a:pt x="8516" y="16769"/>
                  </a:lnTo>
                  <a:lnTo>
                    <a:pt x="8516" y="16769"/>
                  </a:lnTo>
                </a:path>
                <a:path w="21600" h="21600">
                  <a:moveTo>
                    <a:pt x="8622" y="16694"/>
                  </a:moveTo>
                  <a:lnTo>
                    <a:pt x="8604" y="16492"/>
                  </a:lnTo>
                  <a:lnTo>
                    <a:pt x="8711" y="16492"/>
                  </a:lnTo>
                  <a:lnTo>
                    <a:pt x="8682" y="16561"/>
                  </a:lnTo>
                  <a:lnTo>
                    <a:pt x="8622" y="16694"/>
                  </a:lnTo>
                  <a:lnTo>
                    <a:pt x="8622" y="16694"/>
                  </a:lnTo>
                </a:path>
                <a:path w="21600" h="21600">
                  <a:moveTo>
                    <a:pt x="16896" y="16759"/>
                  </a:moveTo>
                  <a:lnTo>
                    <a:pt x="16806" y="16700"/>
                  </a:lnTo>
                  <a:lnTo>
                    <a:pt x="16702" y="16700"/>
                  </a:lnTo>
                  <a:lnTo>
                    <a:pt x="16739" y="16630"/>
                  </a:lnTo>
                  <a:lnTo>
                    <a:pt x="16918" y="16698"/>
                  </a:lnTo>
                  <a:lnTo>
                    <a:pt x="16915" y="16709"/>
                  </a:lnTo>
                  <a:lnTo>
                    <a:pt x="16896" y="16759"/>
                  </a:lnTo>
                  <a:lnTo>
                    <a:pt x="16896" y="16759"/>
                  </a:lnTo>
                </a:path>
                <a:path w="21600" h="21600">
                  <a:moveTo>
                    <a:pt x="16918" y="16698"/>
                  </a:moveTo>
                  <a:lnTo>
                    <a:pt x="16739" y="16630"/>
                  </a:lnTo>
                  <a:lnTo>
                    <a:pt x="16927" y="16630"/>
                  </a:lnTo>
                  <a:lnTo>
                    <a:pt x="16918" y="16698"/>
                  </a:lnTo>
                  <a:lnTo>
                    <a:pt x="16918" y="16698"/>
                  </a:lnTo>
                </a:path>
                <a:path w="21600" h="21600">
                  <a:moveTo>
                    <a:pt x="8616" y="16769"/>
                  </a:moveTo>
                  <a:lnTo>
                    <a:pt x="8516" y="16769"/>
                  </a:lnTo>
                  <a:lnTo>
                    <a:pt x="8621" y="16700"/>
                  </a:lnTo>
                  <a:lnTo>
                    <a:pt x="8622" y="16709"/>
                  </a:lnTo>
                  <a:lnTo>
                    <a:pt x="8616" y="16769"/>
                  </a:lnTo>
                  <a:lnTo>
                    <a:pt x="8616" y="16769"/>
                  </a:lnTo>
                </a:path>
                <a:path w="21600" h="21600">
                  <a:moveTo>
                    <a:pt x="16908" y="16769"/>
                  </a:moveTo>
                  <a:lnTo>
                    <a:pt x="16896" y="16759"/>
                  </a:lnTo>
                  <a:lnTo>
                    <a:pt x="16915" y="16709"/>
                  </a:lnTo>
                  <a:lnTo>
                    <a:pt x="16908" y="16769"/>
                  </a:lnTo>
                  <a:lnTo>
                    <a:pt x="16908" y="16769"/>
                  </a:lnTo>
                </a:path>
                <a:path w="21600" h="21600">
                  <a:moveTo>
                    <a:pt x="16044" y="19873"/>
                  </a:moveTo>
                  <a:lnTo>
                    <a:pt x="13823" y="19873"/>
                  </a:lnTo>
                  <a:lnTo>
                    <a:pt x="13539" y="19804"/>
                  </a:lnTo>
                  <a:lnTo>
                    <a:pt x="13674" y="19529"/>
                  </a:lnTo>
                  <a:lnTo>
                    <a:pt x="13711" y="19389"/>
                  </a:lnTo>
                  <a:lnTo>
                    <a:pt x="13594" y="19389"/>
                  </a:lnTo>
                  <a:lnTo>
                    <a:pt x="13543" y="19320"/>
                  </a:lnTo>
                  <a:lnTo>
                    <a:pt x="13494" y="19114"/>
                  </a:lnTo>
                  <a:lnTo>
                    <a:pt x="13418" y="18977"/>
                  </a:lnTo>
                  <a:lnTo>
                    <a:pt x="13358" y="18838"/>
                  </a:lnTo>
                  <a:lnTo>
                    <a:pt x="13311" y="18700"/>
                  </a:lnTo>
                  <a:lnTo>
                    <a:pt x="13266" y="18563"/>
                  </a:lnTo>
                  <a:lnTo>
                    <a:pt x="13158" y="18425"/>
                  </a:lnTo>
                  <a:lnTo>
                    <a:pt x="12981" y="18285"/>
                  </a:lnTo>
                  <a:lnTo>
                    <a:pt x="12944" y="18009"/>
                  </a:lnTo>
                  <a:lnTo>
                    <a:pt x="12875" y="17804"/>
                  </a:lnTo>
                  <a:lnTo>
                    <a:pt x="12666" y="17528"/>
                  </a:lnTo>
                  <a:lnTo>
                    <a:pt x="12585" y="17252"/>
                  </a:lnTo>
                  <a:lnTo>
                    <a:pt x="12521" y="16907"/>
                  </a:lnTo>
                  <a:lnTo>
                    <a:pt x="12711" y="16907"/>
                  </a:lnTo>
                  <a:lnTo>
                    <a:pt x="12661" y="17044"/>
                  </a:lnTo>
                  <a:lnTo>
                    <a:pt x="12615" y="17182"/>
                  </a:lnTo>
                  <a:lnTo>
                    <a:pt x="16734" y="17182"/>
                  </a:lnTo>
                  <a:lnTo>
                    <a:pt x="16649" y="17390"/>
                  </a:lnTo>
                  <a:lnTo>
                    <a:pt x="16587" y="17528"/>
                  </a:lnTo>
                  <a:lnTo>
                    <a:pt x="16454" y="17804"/>
                  </a:lnTo>
                  <a:lnTo>
                    <a:pt x="16392" y="17942"/>
                  </a:lnTo>
                  <a:lnTo>
                    <a:pt x="16341" y="18011"/>
                  </a:lnTo>
                  <a:lnTo>
                    <a:pt x="16291" y="18079"/>
                  </a:lnTo>
                  <a:lnTo>
                    <a:pt x="16239" y="18079"/>
                  </a:lnTo>
                  <a:lnTo>
                    <a:pt x="16223" y="18148"/>
                  </a:lnTo>
                  <a:lnTo>
                    <a:pt x="16329" y="18148"/>
                  </a:lnTo>
                  <a:lnTo>
                    <a:pt x="16423" y="18356"/>
                  </a:lnTo>
                  <a:lnTo>
                    <a:pt x="16534" y="18632"/>
                  </a:lnTo>
                  <a:lnTo>
                    <a:pt x="16269" y="18632"/>
                  </a:lnTo>
                  <a:lnTo>
                    <a:pt x="16165" y="18700"/>
                  </a:lnTo>
                  <a:lnTo>
                    <a:pt x="16246" y="18908"/>
                  </a:lnTo>
                  <a:lnTo>
                    <a:pt x="16326" y="19046"/>
                  </a:lnTo>
                  <a:lnTo>
                    <a:pt x="16070" y="19046"/>
                  </a:lnTo>
                  <a:lnTo>
                    <a:pt x="16221" y="19114"/>
                  </a:lnTo>
                  <a:lnTo>
                    <a:pt x="16259" y="19114"/>
                  </a:lnTo>
                  <a:lnTo>
                    <a:pt x="16186" y="19183"/>
                  </a:lnTo>
                  <a:lnTo>
                    <a:pt x="16114" y="19252"/>
                  </a:lnTo>
                  <a:lnTo>
                    <a:pt x="16177" y="19320"/>
                  </a:lnTo>
                  <a:lnTo>
                    <a:pt x="16371" y="19389"/>
                  </a:lnTo>
                  <a:lnTo>
                    <a:pt x="16177" y="19736"/>
                  </a:lnTo>
                  <a:lnTo>
                    <a:pt x="16044" y="19873"/>
                  </a:lnTo>
                  <a:lnTo>
                    <a:pt x="16044" y="19873"/>
                  </a:lnTo>
                </a:path>
                <a:path w="21600" h="21600">
                  <a:moveTo>
                    <a:pt x="16734" y="17182"/>
                  </a:moveTo>
                  <a:lnTo>
                    <a:pt x="12615" y="17182"/>
                  </a:lnTo>
                  <a:lnTo>
                    <a:pt x="12661" y="17044"/>
                  </a:lnTo>
                  <a:lnTo>
                    <a:pt x="12711" y="16907"/>
                  </a:lnTo>
                  <a:lnTo>
                    <a:pt x="16832" y="16907"/>
                  </a:lnTo>
                  <a:lnTo>
                    <a:pt x="16763" y="17113"/>
                  </a:lnTo>
                  <a:lnTo>
                    <a:pt x="16734" y="17182"/>
                  </a:lnTo>
                  <a:lnTo>
                    <a:pt x="16734" y="17182"/>
                  </a:lnTo>
                </a:path>
                <a:path w="21600" h="21600">
                  <a:moveTo>
                    <a:pt x="8559" y="17182"/>
                  </a:moveTo>
                  <a:lnTo>
                    <a:pt x="8413" y="17113"/>
                  </a:lnTo>
                  <a:lnTo>
                    <a:pt x="8571" y="17113"/>
                  </a:lnTo>
                  <a:lnTo>
                    <a:pt x="8559" y="17182"/>
                  </a:lnTo>
                  <a:lnTo>
                    <a:pt x="8559" y="17182"/>
                  </a:lnTo>
                </a:path>
                <a:path w="21600" h="21600">
                  <a:moveTo>
                    <a:pt x="8353" y="17390"/>
                  </a:moveTo>
                  <a:lnTo>
                    <a:pt x="8287" y="17390"/>
                  </a:lnTo>
                  <a:lnTo>
                    <a:pt x="8147" y="17182"/>
                  </a:lnTo>
                  <a:lnTo>
                    <a:pt x="8316" y="17182"/>
                  </a:lnTo>
                  <a:lnTo>
                    <a:pt x="8348" y="17305"/>
                  </a:lnTo>
                  <a:lnTo>
                    <a:pt x="8353" y="17390"/>
                  </a:lnTo>
                  <a:lnTo>
                    <a:pt x="8353" y="17390"/>
                  </a:lnTo>
                </a:path>
                <a:path w="21600" h="21600">
                  <a:moveTo>
                    <a:pt x="8348" y="17305"/>
                  </a:moveTo>
                  <a:lnTo>
                    <a:pt x="8316" y="17182"/>
                  </a:lnTo>
                  <a:lnTo>
                    <a:pt x="8345" y="17182"/>
                  </a:lnTo>
                  <a:lnTo>
                    <a:pt x="8348" y="17305"/>
                  </a:lnTo>
                  <a:lnTo>
                    <a:pt x="8348" y="17305"/>
                  </a:lnTo>
                </a:path>
                <a:path w="21600" h="21600">
                  <a:moveTo>
                    <a:pt x="8371" y="17390"/>
                  </a:moveTo>
                  <a:lnTo>
                    <a:pt x="8353" y="17390"/>
                  </a:lnTo>
                  <a:lnTo>
                    <a:pt x="8348" y="17305"/>
                  </a:lnTo>
                  <a:lnTo>
                    <a:pt x="8371" y="17390"/>
                  </a:lnTo>
                  <a:lnTo>
                    <a:pt x="8371" y="17390"/>
                  </a:lnTo>
                </a:path>
                <a:path w="21600" h="21600">
                  <a:moveTo>
                    <a:pt x="8075" y="18009"/>
                  </a:moveTo>
                  <a:lnTo>
                    <a:pt x="8009" y="17942"/>
                  </a:lnTo>
                  <a:lnTo>
                    <a:pt x="7926" y="17665"/>
                  </a:lnTo>
                  <a:lnTo>
                    <a:pt x="8087" y="17804"/>
                  </a:lnTo>
                  <a:lnTo>
                    <a:pt x="8137" y="17863"/>
                  </a:lnTo>
                  <a:lnTo>
                    <a:pt x="8131" y="17873"/>
                  </a:lnTo>
                  <a:lnTo>
                    <a:pt x="8125" y="17887"/>
                  </a:lnTo>
                  <a:lnTo>
                    <a:pt x="8056" y="17942"/>
                  </a:lnTo>
                  <a:lnTo>
                    <a:pt x="8075" y="18009"/>
                  </a:lnTo>
                  <a:lnTo>
                    <a:pt x="8075" y="18009"/>
                  </a:lnTo>
                </a:path>
                <a:path w="21600" h="21600">
                  <a:moveTo>
                    <a:pt x="8137" y="17863"/>
                  </a:moveTo>
                  <a:lnTo>
                    <a:pt x="8087" y="17804"/>
                  </a:lnTo>
                  <a:lnTo>
                    <a:pt x="7926" y="17665"/>
                  </a:lnTo>
                  <a:lnTo>
                    <a:pt x="8311" y="17665"/>
                  </a:lnTo>
                  <a:lnTo>
                    <a:pt x="8137" y="17863"/>
                  </a:lnTo>
                  <a:lnTo>
                    <a:pt x="8137" y="17863"/>
                  </a:lnTo>
                </a:path>
                <a:path w="21600" h="21600">
                  <a:moveTo>
                    <a:pt x="8125" y="17887"/>
                  </a:moveTo>
                  <a:lnTo>
                    <a:pt x="8131" y="17873"/>
                  </a:lnTo>
                  <a:lnTo>
                    <a:pt x="8137" y="17863"/>
                  </a:lnTo>
                  <a:lnTo>
                    <a:pt x="8144" y="17873"/>
                  </a:lnTo>
                  <a:lnTo>
                    <a:pt x="8125" y="17887"/>
                  </a:lnTo>
                  <a:lnTo>
                    <a:pt x="8125" y="17887"/>
                  </a:lnTo>
                </a:path>
                <a:path w="21600" h="21600">
                  <a:moveTo>
                    <a:pt x="8078" y="18011"/>
                  </a:moveTo>
                  <a:lnTo>
                    <a:pt x="8056" y="17942"/>
                  </a:lnTo>
                  <a:lnTo>
                    <a:pt x="8125" y="17887"/>
                  </a:lnTo>
                  <a:lnTo>
                    <a:pt x="8078" y="18011"/>
                  </a:lnTo>
                  <a:lnTo>
                    <a:pt x="8078" y="18011"/>
                  </a:lnTo>
                </a:path>
                <a:path w="21600" h="21600">
                  <a:moveTo>
                    <a:pt x="8270" y="18494"/>
                  </a:moveTo>
                  <a:lnTo>
                    <a:pt x="7973" y="18356"/>
                  </a:lnTo>
                  <a:lnTo>
                    <a:pt x="7861" y="18285"/>
                  </a:lnTo>
                  <a:lnTo>
                    <a:pt x="8176" y="18285"/>
                  </a:lnTo>
                  <a:lnTo>
                    <a:pt x="8270" y="18494"/>
                  </a:lnTo>
                  <a:lnTo>
                    <a:pt x="8270" y="18494"/>
                  </a:lnTo>
                </a:path>
                <a:path w="21600" h="21600">
                  <a:moveTo>
                    <a:pt x="16561" y="18700"/>
                  </a:moveTo>
                  <a:lnTo>
                    <a:pt x="16269" y="18632"/>
                  </a:lnTo>
                  <a:lnTo>
                    <a:pt x="16534" y="18632"/>
                  </a:lnTo>
                  <a:lnTo>
                    <a:pt x="16561" y="18700"/>
                  </a:lnTo>
                  <a:lnTo>
                    <a:pt x="16561" y="18700"/>
                  </a:lnTo>
                </a:path>
                <a:path w="21600" h="21600">
                  <a:moveTo>
                    <a:pt x="16266" y="19114"/>
                  </a:moveTo>
                  <a:lnTo>
                    <a:pt x="16070" y="19046"/>
                  </a:lnTo>
                  <a:lnTo>
                    <a:pt x="16326" y="19046"/>
                  </a:lnTo>
                  <a:lnTo>
                    <a:pt x="16266" y="19114"/>
                  </a:lnTo>
                  <a:lnTo>
                    <a:pt x="16266" y="19114"/>
                  </a:lnTo>
                </a:path>
                <a:path w="21600" h="21600">
                  <a:moveTo>
                    <a:pt x="7535" y="19873"/>
                  </a:moveTo>
                  <a:lnTo>
                    <a:pt x="7470" y="19804"/>
                  </a:lnTo>
                  <a:lnTo>
                    <a:pt x="7562" y="19804"/>
                  </a:lnTo>
                  <a:lnTo>
                    <a:pt x="7535" y="19873"/>
                  </a:lnTo>
                  <a:lnTo>
                    <a:pt x="7535" y="19873"/>
                  </a:lnTo>
                </a:path>
                <a:path w="21600" h="21600">
                  <a:moveTo>
                    <a:pt x="15182" y="21322"/>
                  </a:moveTo>
                  <a:lnTo>
                    <a:pt x="15062" y="21322"/>
                  </a:lnTo>
                  <a:lnTo>
                    <a:pt x="14946" y="21253"/>
                  </a:lnTo>
                  <a:lnTo>
                    <a:pt x="14833" y="21185"/>
                  </a:lnTo>
                  <a:lnTo>
                    <a:pt x="14737" y="21047"/>
                  </a:lnTo>
                  <a:lnTo>
                    <a:pt x="14665" y="20977"/>
                  </a:lnTo>
                  <a:lnTo>
                    <a:pt x="14534" y="20840"/>
                  </a:lnTo>
                  <a:lnTo>
                    <a:pt x="14486" y="20771"/>
                  </a:lnTo>
                  <a:lnTo>
                    <a:pt x="14438" y="20702"/>
                  </a:lnTo>
                  <a:lnTo>
                    <a:pt x="14369" y="20633"/>
                  </a:lnTo>
                  <a:lnTo>
                    <a:pt x="14274" y="20564"/>
                  </a:lnTo>
                  <a:lnTo>
                    <a:pt x="14143" y="20218"/>
                  </a:lnTo>
                  <a:lnTo>
                    <a:pt x="14058" y="20012"/>
                  </a:lnTo>
                  <a:lnTo>
                    <a:pt x="13984" y="19873"/>
                  </a:lnTo>
                  <a:lnTo>
                    <a:pt x="15969" y="19873"/>
                  </a:lnTo>
                  <a:lnTo>
                    <a:pt x="16044" y="19943"/>
                  </a:lnTo>
                  <a:lnTo>
                    <a:pt x="16051" y="20081"/>
                  </a:lnTo>
                  <a:lnTo>
                    <a:pt x="15809" y="20633"/>
                  </a:lnTo>
                  <a:lnTo>
                    <a:pt x="15754" y="20771"/>
                  </a:lnTo>
                  <a:lnTo>
                    <a:pt x="15678" y="20908"/>
                  </a:lnTo>
                  <a:lnTo>
                    <a:pt x="15488" y="21185"/>
                  </a:lnTo>
                  <a:lnTo>
                    <a:pt x="15306" y="21185"/>
                  </a:lnTo>
                  <a:lnTo>
                    <a:pt x="15182" y="21322"/>
                  </a:lnTo>
                  <a:lnTo>
                    <a:pt x="15182" y="21322"/>
                  </a:lnTo>
                </a:path>
                <a:path w="21600" h="21600">
                  <a:moveTo>
                    <a:pt x="6848" y="20908"/>
                  </a:moveTo>
                  <a:lnTo>
                    <a:pt x="6782" y="20840"/>
                  </a:lnTo>
                  <a:lnTo>
                    <a:pt x="6718" y="20771"/>
                  </a:lnTo>
                  <a:lnTo>
                    <a:pt x="6695" y="20702"/>
                  </a:lnTo>
                  <a:lnTo>
                    <a:pt x="6728" y="20564"/>
                  </a:lnTo>
                  <a:lnTo>
                    <a:pt x="6760" y="20495"/>
                  </a:lnTo>
                  <a:lnTo>
                    <a:pt x="6852" y="20495"/>
                  </a:lnTo>
                  <a:lnTo>
                    <a:pt x="6899" y="20633"/>
                  </a:lnTo>
                  <a:lnTo>
                    <a:pt x="6939" y="20864"/>
                  </a:lnTo>
                  <a:lnTo>
                    <a:pt x="6848" y="20908"/>
                  </a:lnTo>
                  <a:lnTo>
                    <a:pt x="6848" y="20908"/>
                  </a:lnTo>
                </a:path>
                <a:path w="21600" h="21600">
                  <a:moveTo>
                    <a:pt x="6939" y="20864"/>
                  </a:moveTo>
                  <a:lnTo>
                    <a:pt x="6899" y="20633"/>
                  </a:lnTo>
                  <a:lnTo>
                    <a:pt x="6852" y="20495"/>
                  </a:lnTo>
                  <a:lnTo>
                    <a:pt x="7317" y="20495"/>
                  </a:lnTo>
                  <a:lnTo>
                    <a:pt x="7268" y="20564"/>
                  </a:lnTo>
                  <a:lnTo>
                    <a:pt x="7228" y="20633"/>
                  </a:lnTo>
                  <a:lnTo>
                    <a:pt x="7192" y="20771"/>
                  </a:lnTo>
                  <a:lnTo>
                    <a:pt x="6983" y="20840"/>
                  </a:lnTo>
                  <a:lnTo>
                    <a:pt x="6939" y="20864"/>
                  </a:lnTo>
                  <a:lnTo>
                    <a:pt x="6939" y="20864"/>
                  </a:lnTo>
                </a:path>
                <a:path w="21600" h="21600">
                  <a:moveTo>
                    <a:pt x="6946" y="20908"/>
                  </a:moveTo>
                  <a:lnTo>
                    <a:pt x="6848" y="20908"/>
                  </a:lnTo>
                  <a:lnTo>
                    <a:pt x="6939" y="20864"/>
                  </a:lnTo>
                  <a:lnTo>
                    <a:pt x="6946" y="20908"/>
                  </a:lnTo>
                  <a:lnTo>
                    <a:pt x="6946" y="20908"/>
                  </a:lnTo>
                </a:path>
                <a:path w="21600" h="21600">
                  <a:moveTo>
                    <a:pt x="15396" y="21253"/>
                  </a:moveTo>
                  <a:lnTo>
                    <a:pt x="15306" y="21185"/>
                  </a:lnTo>
                  <a:lnTo>
                    <a:pt x="15488" y="21185"/>
                  </a:lnTo>
                  <a:lnTo>
                    <a:pt x="15396" y="21253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778000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809514" y="613878"/>
              <a:ext cx="313055" cy="406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032" y="1145"/>
                  </a:moveTo>
                  <a:lnTo>
                    <a:pt x="16927" y="1145"/>
                  </a:lnTo>
                  <a:lnTo>
                    <a:pt x="16843" y="809"/>
                  </a:lnTo>
                  <a:lnTo>
                    <a:pt x="16916" y="605"/>
                  </a:lnTo>
                  <a:lnTo>
                    <a:pt x="17371" y="538"/>
                  </a:lnTo>
                  <a:lnTo>
                    <a:pt x="17437" y="335"/>
                  </a:lnTo>
                  <a:lnTo>
                    <a:pt x="17341" y="132"/>
                  </a:lnTo>
                  <a:lnTo>
                    <a:pt x="17831" y="65"/>
                  </a:lnTo>
                  <a:lnTo>
                    <a:pt x="18158" y="65"/>
                  </a:lnTo>
                  <a:lnTo>
                    <a:pt x="18320" y="0"/>
                  </a:lnTo>
                  <a:lnTo>
                    <a:pt x="19737" y="0"/>
                  </a:lnTo>
                  <a:lnTo>
                    <a:pt x="19976" y="267"/>
                  </a:lnTo>
                  <a:lnTo>
                    <a:pt x="20567" y="267"/>
                  </a:lnTo>
                  <a:lnTo>
                    <a:pt x="20624" y="538"/>
                  </a:lnTo>
                  <a:lnTo>
                    <a:pt x="20690" y="740"/>
                  </a:lnTo>
                  <a:lnTo>
                    <a:pt x="20836" y="875"/>
                  </a:lnTo>
                  <a:lnTo>
                    <a:pt x="20926" y="1010"/>
                  </a:lnTo>
                  <a:lnTo>
                    <a:pt x="21032" y="1145"/>
                  </a:lnTo>
                  <a:lnTo>
                    <a:pt x="21032" y="1145"/>
                  </a:lnTo>
                </a:path>
                <a:path w="21600" h="21600">
                  <a:moveTo>
                    <a:pt x="4528" y="1484"/>
                  </a:moveTo>
                  <a:lnTo>
                    <a:pt x="1051" y="1484"/>
                  </a:lnTo>
                  <a:lnTo>
                    <a:pt x="923" y="1415"/>
                  </a:lnTo>
                  <a:lnTo>
                    <a:pt x="805" y="1349"/>
                  </a:lnTo>
                  <a:lnTo>
                    <a:pt x="828" y="1280"/>
                  </a:lnTo>
                  <a:lnTo>
                    <a:pt x="996" y="1079"/>
                  </a:lnTo>
                  <a:lnTo>
                    <a:pt x="1109" y="944"/>
                  </a:lnTo>
                  <a:lnTo>
                    <a:pt x="1203" y="944"/>
                  </a:lnTo>
                  <a:lnTo>
                    <a:pt x="1347" y="875"/>
                  </a:lnTo>
                  <a:lnTo>
                    <a:pt x="1390" y="809"/>
                  </a:lnTo>
                  <a:lnTo>
                    <a:pt x="1408" y="809"/>
                  </a:lnTo>
                  <a:lnTo>
                    <a:pt x="1685" y="605"/>
                  </a:lnTo>
                  <a:lnTo>
                    <a:pt x="1932" y="538"/>
                  </a:lnTo>
                  <a:lnTo>
                    <a:pt x="2154" y="470"/>
                  </a:lnTo>
                  <a:lnTo>
                    <a:pt x="2579" y="470"/>
                  </a:lnTo>
                  <a:lnTo>
                    <a:pt x="2765" y="538"/>
                  </a:lnTo>
                  <a:lnTo>
                    <a:pt x="2959" y="538"/>
                  </a:lnTo>
                  <a:lnTo>
                    <a:pt x="3114" y="605"/>
                  </a:lnTo>
                  <a:lnTo>
                    <a:pt x="3597" y="740"/>
                  </a:lnTo>
                  <a:lnTo>
                    <a:pt x="3960" y="740"/>
                  </a:lnTo>
                  <a:lnTo>
                    <a:pt x="4064" y="944"/>
                  </a:lnTo>
                  <a:lnTo>
                    <a:pt x="4129" y="1079"/>
                  </a:lnTo>
                  <a:lnTo>
                    <a:pt x="4320" y="1214"/>
                  </a:lnTo>
                  <a:lnTo>
                    <a:pt x="4399" y="1280"/>
                  </a:lnTo>
                  <a:lnTo>
                    <a:pt x="4467" y="1349"/>
                  </a:lnTo>
                  <a:lnTo>
                    <a:pt x="4528" y="1484"/>
                  </a:lnTo>
                  <a:lnTo>
                    <a:pt x="4528" y="1484"/>
                  </a:lnTo>
                </a:path>
                <a:path w="21600" h="21600">
                  <a:moveTo>
                    <a:pt x="21132" y="11947"/>
                  </a:moveTo>
                  <a:lnTo>
                    <a:pt x="16991" y="11947"/>
                  </a:lnTo>
                  <a:lnTo>
                    <a:pt x="16981" y="11939"/>
                  </a:lnTo>
                  <a:lnTo>
                    <a:pt x="16981" y="11812"/>
                  </a:lnTo>
                  <a:lnTo>
                    <a:pt x="16901" y="11609"/>
                  </a:lnTo>
                  <a:lnTo>
                    <a:pt x="16852" y="11474"/>
                  </a:lnTo>
                  <a:lnTo>
                    <a:pt x="16790" y="11339"/>
                  </a:lnTo>
                  <a:lnTo>
                    <a:pt x="16712" y="11204"/>
                  </a:lnTo>
                  <a:lnTo>
                    <a:pt x="16639" y="11002"/>
                  </a:lnTo>
                  <a:lnTo>
                    <a:pt x="16589" y="10867"/>
                  </a:lnTo>
                  <a:lnTo>
                    <a:pt x="16558" y="10732"/>
                  </a:lnTo>
                  <a:lnTo>
                    <a:pt x="16499" y="10528"/>
                  </a:lnTo>
                  <a:lnTo>
                    <a:pt x="16481" y="10392"/>
                  </a:lnTo>
                  <a:lnTo>
                    <a:pt x="16528" y="10057"/>
                  </a:lnTo>
                  <a:lnTo>
                    <a:pt x="16496" y="9921"/>
                  </a:lnTo>
                  <a:lnTo>
                    <a:pt x="16406" y="9719"/>
                  </a:lnTo>
                  <a:lnTo>
                    <a:pt x="16406" y="9584"/>
                  </a:lnTo>
                  <a:lnTo>
                    <a:pt x="16429" y="9449"/>
                  </a:lnTo>
                  <a:lnTo>
                    <a:pt x="16478" y="9382"/>
                  </a:lnTo>
                  <a:lnTo>
                    <a:pt x="16532" y="9314"/>
                  </a:lnTo>
                  <a:lnTo>
                    <a:pt x="16567" y="9247"/>
                  </a:lnTo>
                  <a:lnTo>
                    <a:pt x="16592" y="9179"/>
                  </a:lnTo>
                  <a:lnTo>
                    <a:pt x="16567" y="9112"/>
                  </a:lnTo>
                  <a:lnTo>
                    <a:pt x="16556" y="9044"/>
                  </a:lnTo>
                  <a:lnTo>
                    <a:pt x="16550" y="8707"/>
                  </a:lnTo>
                  <a:lnTo>
                    <a:pt x="16603" y="8638"/>
                  </a:lnTo>
                  <a:lnTo>
                    <a:pt x="16820" y="8572"/>
                  </a:lnTo>
                  <a:lnTo>
                    <a:pt x="16657" y="8572"/>
                  </a:lnTo>
                  <a:lnTo>
                    <a:pt x="16712" y="8302"/>
                  </a:lnTo>
                  <a:lnTo>
                    <a:pt x="16748" y="8167"/>
                  </a:lnTo>
                  <a:lnTo>
                    <a:pt x="16766" y="8032"/>
                  </a:lnTo>
                  <a:lnTo>
                    <a:pt x="16790" y="7962"/>
                  </a:lnTo>
                  <a:lnTo>
                    <a:pt x="16802" y="7827"/>
                  </a:lnTo>
                  <a:lnTo>
                    <a:pt x="16808" y="7492"/>
                  </a:lnTo>
                  <a:lnTo>
                    <a:pt x="16830" y="7222"/>
                  </a:lnTo>
                  <a:lnTo>
                    <a:pt x="16834" y="6613"/>
                  </a:lnTo>
                  <a:lnTo>
                    <a:pt x="16808" y="6207"/>
                  </a:lnTo>
                  <a:lnTo>
                    <a:pt x="16802" y="6072"/>
                  </a:lnTo>
                  <a:lnTo>
                    <a:pt x="16790" y="6006"/>
                  </a:lnTo>
                  <a:lnTo>
                    <a:pt x="16741" y="5872"/>
                  </a:lnTo>
                  <a:lnTo>
                    <a:pt x="16730" y="5804"/>
                  </a:lnTo>
                  <a:lnTo>
                    <a:pt x="16730" y="5534"/>
                  </a:lnTo>
                  <a:lnTo>
                    <a:pt x="16759" y="5399"/>
                  </a:lnTo>
                  <a:lnTo>
                    <a:pt x="16878" y="5264"/>
                  </a:lnTo>
                  <a:lnTo>
                    <a:pt x="16910" y="5197"/>
                  </a:lnTo>
                  <a:lnTo>
                    <a:pt x="16910" y="5129"/>
                  </a:lnTo>
                  <a:lnTo>
                    <a:pt x="16892" y="5129"/>
                  </a:lnTo>
                  <a:lnTo>
                    <a:pt x="16820" y="4994"/>
                  </a:lnTo>
                  <a:lnTo>
                    <a:pt x="16802" y="4859"/>
                  </a:lnTo>
                  <a:lnTo>
                    <a:pt x="16802" y="4588"/>
                  </a:lnTo>
                  <a:lnTo>
                    <a:pt x="16874" y="4182"/>
                  </a:lnTo>
                  <a:lnTo>
                    <a:pt x="16874" y="4047"/>
                  </a:lnTo>
                  <a:lnTo>
                    <a:pt x="16838" y="3912"/>
                  </a:lnTo>
                  <a:lnTo>
                    <a:pt x="16693" y="3712"/>
                  </a:lnTo>
                  <a:lnTo>
                    <a:pt x="16657" y="3577"/>
                  </a:lnTo>
                  <a:lnTo>
                    <a:pt x="16657" y="3239"/>
                  </a:lnTo>
                  <a:lnTo>
                    <a:pt x="16669" y="3172"/>
                  </a:lnTo>
                  <a:lnTo>
                    <a:pt x="16718" y="2969"/>
                  </a:lnTo>
                  <a:lnTo>
                    <a:pt x="16726" y="2563"/>
                  </a:lnTo>
                  <a:lnTo>
                    <a:pt x="16718" y="2427"/>
                  </a:lnTo>
                  <a:lnTo>
                    <a:pt x="16693" y="2292"/>
                  </a:lnTo>
                  <a:lnTo>
                    <a:pt x="16674" y="2157"/>
                  </a:lnTo>
                  <a:lnTo>
                    <a:pt x="16592" y="1955"/>
                  </a:lnTo>
                  <a:lnTo>
                    <a:pt x="16442" y="1754"/>
                  </a:lnTo>
                  <a:lnTo>
                    <a:pt x="16585" y="1349"/>
                  </a:lnTo>
                  <a:lnTo>
                    <a:pt x="16693" y="1079"/>
                  </a:lnTo>
                  <a:lnTo>
                    <a:pt x="16838" y="1010"/>
                  </a:lnTo>
                  <a:lnTo>
                    <a:pt x="16892" y="1010"/>
                  </a:lnTo>
                  <a:lnTo>
                    <a:pt x="16927" y="1145"/>
                  </a:lnTo>
                  <a:lnTo>
                    <a:pt x="21032" y="1145"/>
                  </a:lnTo>
                  <a:lnTo>
                    <a:pt x="21140" y="1280"/>
                  </a:lnTo>
                  <a:lnTo>
                    <a:pt x="21184" y="1415"/>
                  </a:lnTo>
                  <a:lnTo>
                    <a:pt x="21160" y="1619"/>
                  </a:lnTo>
                  <a:lnTo>
                    <a:pt x="21140" y="1822"/>
                  </a:lnTo>
                  <a:lnTo>
                    <a:pt x="21060" y="2022"/>
                  </a:lnTo>
                  <a:lnTo>
                    <a:pt x="20915" y="2157"/>
                  </a:lnTo>
                  <a:lnTo>
                    <a:pt x="20952" y="2497"/>
                  </a:lnTo>
                  <a:lnTo>
                    <a:pt x="20968" y="2767"/>
                  </a:lnTo>
                  <a:lnTo>
                    <a:pt x="20976" y="2969"/>
                  </a:lnTo>
                  <a:lnTo>
                    <a:pt x="20970" y="3712"/>
                  </a:lnTo>
                  <a:lnTo>
                    <a:pt x="20948" y="4387"/>
                  </a:lnTo>
                  <a:lnTo>
                    <a:pt x="20942" y="4723"/>
                  </a:lnTo>
                  <a:lnTo>
                    <a:pt x="20934" y="5737"/>
                  </a:lnTo>
                  <a:lnTo>
                    <a:pt x="20915" y="5872"/>
                  </a:lnTo>
                  <a:lnTo>
                    <a:pt x="20879" y="6006"/>
                  </a:lnTo>
                  <a:lnTo>
                    <a:pt x="20833" y="6142"/>
                  </a:lnTo>
                  <a:lnTo>
                    <a:pt x="20719" y="6142"/>
                  </a:lnTo>
                  <a:lnTo>
                    <a:pt x="20635" y="6207"/>
                  </a:lnTo>
                  <a:lnTo>
                    <a:pt x="20735" y="6207"/>
                  </a:lnTo>
                  <a:lnTo>
                    <a:pt x="20791" y="6412"/>
                  </a:lnTo>
                  <a:lnTo>
                    <a:pt x="20758" y="6547"/>
                  </a:lnTo>
                  <a:lnTo>
                    <a:pt x="20481" y="6613"/>
                  </a:lnTo>
                  <a:lnTo>
                    <a:pt x="20710" y="6613"/>
                  </a:lnTo>
                  <a:lnTo>
                    <a:pt x="20782" y="6682"/>
                  </a:lnTo>
                  <a:lnTo>
                    <a:pt x="20860" y="6748"/>
                  </a:lnTo>
                  <a:lnTo>
                    <a:pt x="20899" y="6817"/>
                  </a:lnTo>
                  <a:lnTo>
                    <a:pt x="20899" y="7222"/>
                  </a:lnTo>
                  <a:lnTo>
                    <a:pt x="20873" y="7357"/>
                  </a:lnTo>
                  <a:lnTo>
                    <a:pt x="20779" y="7559"/>
                  </a:lnTo>
                  <a:lnTo>
                    <a:pt x="20755" y="7694"/>
                  </a:lnTo>
                  <a:lnTo>
                    <a:pt x="20755" y="8097"/>
                  </a:lnTo>
                  <a:lnTo>
                    <a:pt x="20641" y="8232"/>
                  </a:lnTo>
                  <a:lnTo>
                    <a:pt x="20414" y="8232"/>
                  </a:lnTo>
                  <a:lnTo>
                    <a:pt x="20564" y="8302"/>
                  </a:lnTo>
                  <a:lnTo>
                    <a:pt x="20650" y="8437"/>
                  </a:lnTo>
                  <a:lnTo>
                    <a:pt x="20674" y="8707"/>
                  </a:lnTo>
                  <a:lnTo>
                    <a:pt x="20703" y="8909"/>
                  </a:lnTo>
                  <a:lnTo>
                    <a:pt x="20735" y="9112"/>
                  </a:lnTo>
                  <a:lnTo>
                    <a:pt x="20771" y="9314"/>
                  </a:lnTo>
                  <a:lnTo>
                    <a:pt x="20840" y="9382"/>
                  </a:lnTo>
                  <a:lnTo>
                    <a:pt x="20890" y="9517"/>
                  </a:lnTo>
                  <a:lnTo>
                    <a:pt x="20944" y="9584"/>
                  </a:lnTo>
                  <a:lnTo>
                    <a:pt x="20970" y="9719"/>
                  </a:lnTo>
                  <a:lnTo>
                    <a:pt x="20970" y="9989"/>
                  </a:lnTo>
                  <a:lnTo>
                    <a:pt x="20941" y="10122"/>
                  </a:lnTo>
                  <a:lnTo>
                    <a:pt x="20791" y="10462"/>
                  </a:lnTo>
                  <a:lnTo>
                    <a:pt x="20791" y="10597"/>
                  </a:lnTo>
                  <a:lnTo>
                    <a:pt x="20755" y="10597"/>
                  </a:lnTo>
                  <a:lnTo>
                    <a:pt x="20850" y="10663"/>
                  </a:lnTo>
                  <a:lnTo>
                    <a:pt x="20912" y="10663"/>
                  </a:lnTo>
                  <a:lnTo>
                    <a:pt x="20944" y="10799"/>
                  </a:lnTo>
                  <a:lnTo>
                    <a:pt x="20997" y="10867"/>
                  </a:lnTo>
                  <a:lnTo>
                    <a:pt x="21016" y="10934"/>
                  </a:lnTo>
                  <a:lnTo>
                    <a:pt x="20980" y="11137"/>
                  </a:lnTo>
                  <a:lnTo>
                    <a:pt x="20970" y="11204"/>
                  </a:lnTo>
                  <a:lnTo>
                    <a:pt x="20970" y="11272"/>
                  </a:lnTo>
                  <a:lnTo>
                    <a:pt x="20983" y="11339"/>
                  </a:lnTo>
                  <a:lnTo>
                    <a:pt x="21005" y="11339"/>
                  </a:lnTo>
                  <a:lnTo>
                    <a:pt x="21037" y="11407"/>
                  </a:lnTo>
                  <a:lnTo>
                    <a:pt x="21068" y="11542"/>
                  </a:lnTo>
                  <a:lnTo>
                    <a:pt x="21140" y="11677"/>
                  </a:lnTo>
                  <a:lnTo>
                    <a:pt x="21138" y="11877"/>
                  </a:lnTo>
                  <a:lnTo>
                    <a:pt x="21132" y="11947"/>
                  </a:lnTo>
                  <a:lnTo>
                    <a:pt x="21132" y="11947"/>
                  </a:lnTo>
                </a:path>
                <a:path w="21600" h="21600">
                  <a:moveTo>
                    <a:pt x="202" y="16942"/>
                  </a:moveTo>
                  <a:lnTo>
                    <a:pt x="123" y="16807"/>
                  </a:lnTo>
                  <a:lnTo>
                    <a:pt x="123" y="16467"/>
                  </a:lnTo>
                  <a:lnTo>
                    <a:pt x="137" y="16402"/>
                  </a:lnTo>
                  <a:lnTo>
                    <a:pt x="184" y="16332"/>
                  </a:lnTo>
                  <a:lnTo>
                    <a:pt x="195" y="16267"/>
                  </a:lnTo>
                  <a:lnTo>
                    <a:pt x="195" y="16064"/>
                  </a:lnTo>
                  <a:lnTo>
                    <a:pt x="180" y="15927"/>
                  </a:lnTo>
                  <a:lnTo>
                    <a:pt x="121" y="15592"/>
                  </a:lnTo>
                  <a:lnTo>
                    <a:pt x="214" y="15457"/>
                  </a:lnTo>
                  <a:lnTo>
                    <a:pt x="431" y="15389"/>
                  </a:lnTo>
                  <a:lnTo>
                    <a:pt x="227" y="15389"/>
                  </a:lnTo>
                  <a:lnTo>
                    <a:pt x="123" y="15254"/>
                  </a:lnTo>
                  <a:lnTo>
                    <a:pt x="123" y="14917"/>
                  </a:lnTo>
                  <a:lnTo>
                    <a:pt x="137" y="14849"/>
                  </a:lnTo>
                  <a:lnTo>
                    <a:pt x="184" y="14713"/>
                  </a:lnTo>
                  <a:lnTo>
                    <a:pt x="195" y="14647"/>
                  </a:lnTo>
                  <a:lnTo>
                    <a:pt x="195" y="14578"/>
                  </a:lnTo>
                  <a:lnTo>
                    <a:pt x="184" y="14512"/>
                  </a:lnTo>
                  <a:lnTo>
                    <a:pt x="137" y="14377"/>
                  </a:lnTo>
                  <a:lnTo>
                    <a:pt x="123" y="14307"/>
                  </a:lnTo>
                  <a:lnTo>
                    <a:pt x="123" y="13634"/>
                  </a:lnTo>
                  <a:lnTo>
                    <a:pt x="33" y="13297"/>
                  </a:lnTo>
                  <a:lnTo>
                    <a:pt x="15" y="13162"/>
                  </a:lnTo>
                  <a:lnTo>
                    <a:pt x="15" y="12824"/>
                  </a:lnTo>
                  <a:lnTo>
                    <a:pt x="46" y="12688"/>
                  </a:lnTo>
                  <a:lnTo>
                    <a:pt x="166" y="12553"/>
                  </a:lnTo>
                  <a:lnTo>
                    <a:pt x="195" y="12487"/>
                  </a:lnTo>
                  <a:lnTo>
                    <a:pt x="184" y="12417"/>
                  </a:lnTo>
                  <a:lnTo>
                    <a:pt x="137" y="12352"/>
                  </a:lnTo>
                  <a:lnTo>
                    <a:pt x="131" y="12282"/>
                  </a:lnTo>
                  <a:lnTo>
                    <a:pt x="123" y="12012"/>
                  </a:lnTo>
                  <a:lnTo>
                    <a:pt x="155" y="11877"/>
                  </a:lnTo>
                  <a:lnTo>
                    <a:pt x="214" y="11812"/>
                  </a:lnTo>
                  <a:lnTo>
                    <a:pt x="273" y="11677"/>
                  </a:lnTo>
                  <a:lnTo>
                    <a:pt x="307" y="11609"/>
                  </a:lnTo>
                  <a:lnTo>
                    <a:pt x="349" y="11474"/>
                  </a:lnTo>
                  <a:lnTo>
                    <a:pt x="353" y="11272"/>
                  </a:lnTo>
                  <a:lnTo>
                    <a:pt x="291" y="10867"/>
                  </a:lnTo>
                  <a:lnTo>
                    <a:pt x="242" y="10597"/>
                  </a:lnTo>
                  <a:lnTo>
                    <a:pt x="170" y="10257"/>
                  </a:lnTo>
                  <a:lnTo>
                    <a:pt x="469" y="9921"/>
                  </a:lnTo>
                  <a:lnTo>
                    <a:pt x="530" y="9787"/>
                  </a:lnTo>
                  <a:lnTo>
                    <a:pt x="596" y="9719"/>
                  </a:lnTo>
                  <a:lnTo>
                    <a:pt x="626" y="9584"/>
                  </a:lnTo>
                  <a:lnTo>
                    <a:pt x="622" y="9314"/>
                  </a:lnTo>
                  <a:lnTo>
                    <a:pt x="615" y="9247"/>
                  </a:lnTo>
                  <a:lnTo>
                    <a:pt x="567" y="9044"/>
                  </a:lnTo>
                  <a:lnTo>
                    <a:pt x="562" y="8977"/>
                  </a:lnTo>
                  <a:lnTo>
                    <a:pt x="557" y="8638"/>
                  </a:lnTo>
                  <a:lnTo>
                    <a:pt x="586" y="8437"/>
                  </a:lnTo>
                  <a:lnTo>
                    <a:pt x="704" y="8232"/>
                  </a:lnTo>
                  <a:lnTo>
                    <a:pt x="736" y="8167"/>
                  </a:lnTo>
                  <a:lnTo>
                    <a:pt x="736" y="8032"/>
                  </a:lnTo>
                  <a:lnTo>
                    <a:pt x="718" y="7962"/>
                  </a:lnTo>
                  <a:lnTo>
                    <a:pt x="644" y="7762"/>
                  </a:lnTo>
                  <a:lnTo>
                    <a:pt x="637" y="7694"/>
                  </a:lnTo>
                  <a:lnTo>
                    <a:pt x="633" y="7222"/>
                  </a:lnTo>
                  <a:lnTo>
                    <a:pt x="647" y="7087"/>
                  </a:lnTo>
                  <a:lnTo>
                    <a:pt x="733" y="6817"/>
                  </a:lnTo>
                  <a:lnTo>
                    <a:pt x="669" y="6547"/>
                  </a:lnTo>
                  <a:lnTo>
                    <a:pt x="503" y="6277"/>
                  </a:lnTo>
                  <a:lnTo>
                    <a:pt x="784" y="6142"/>
                  </a:lnTo>
                  <a:lnTo>
                    <a:pt x="903" y="6142"/>
                  </a:lnTo>
                  <a:lnTo>
                    <a:pt x="862" y="6072"/>
                  </a:lnTo>
                  <a:lnTo>
                    <a:pt x="826" y="6006"/>
                  </a:lnTo>
                  <a:lnTo>
                    <a:pt x="808" y="5937"/>
                  </a:lnTo>
                  <a:lnTo>
                    <a:pt x="808" y="5669"/>
                  </a:lnTo>
                  <a:lnTo>
                    <a:pt x="846" y="5602"/>
                  </a:lnTo>
                  <a:lnTo>
                    <a:pt x="1002" y="5534"/>
                  </a:lnTo>
                  <a:lnTo>
                    <a:pt x="880" y="5534"/>
                  </a:lnTo>
                  <a:lnTo>
                    <a:pt x="880" y="5467"/>
                  </a:lnTo>
                  <a:lnTo>
                    <a:pt x="866" y="5467"/>
                  </a:lnTo>
                  <a:lnTo>
                    <a:pt x="820" y="5332"/>
                  </a:lnTo>
                  <a:lnTo>
                    <a:pt x="811" y="4723"/>
                  </a:lnTo>
                  <a:lnTo>
                    <a:pt x="816" y="4588"/>
                  </a:lnTo>
                  <a:lnTo>
                    <a:pt x="833" y="4387"/>
                  </a:lnTo>
                  <a:lnTo>
                    <a:pt x="859" y="4182"/>
                  </a:lnTo>
                  <a:lnTo>
                    <a:pt x="719" y="3980"/>
                  </a:lnTo>
                  <a:lnTo>
                    <a:pt x="420" y="3644"/>
                  </a:lnTo>
                  <a:lnTo>
                    <a:pt x="619" y="3442"/>
                  </a:lnTo>
                  <a:lnTo>
                    <a:pt x="691" y="3239"/>
                  </a:lnTo>
                  <a:lnTo>
                    <a:pt x="583" y="2969"/>
                  </a:lnTo>
                  <a:lnTo>
                    <a:pt x="456" y="2767"/>
                  </a:lnTo>
                  <a:lnTo>
                    <a:pt x="260" y="2427"/>
                  </a:lnTo>
                  <a:lnTo>
                    <a:pt x="469" y="2292"/>
                  </a:lnTo>
                  <a:lnTo>
                    <a:pt x="571" y="2157"/>
                  </a:lnTo>
                  <a:lnTo>
                    <a:pt x="558" y="1887"/>
                  </a:lnTo>
                  <a:lnTo>
                    <a:pt x="602" y="1687"/>
                  </a:lnTo>
                  <a:lnTo>
                    <a:pt x="691" y="1415"/>
                  </a:lnTo>
                  <a:lnTo>
                    <a:pt x="973" y="1484"/>
                  </a:lnTo>
                  <a:lnTo>
                    <a:pt x="4528" y="1484"/>
                  </a:lnTo>
                  <a:lnTo>
                    <a:pt x="4588" y="1619"/>
                  </a:lnTo>
                  <a:lnTo>
                    <a:pt x="4618" y="1754"/>
                  </a:lnTo>
                  <a:lnTo>
                    <a:pt x="4618" y="1887"/>
                  </a:lnTo>
                  <a:lnTo>
                    <a:pt x="4778" y="2092"/>
                  </a:lnTo>
                  <a:lnTo>
                    <a:pt x="4796" y="2292"/>
                  </a:lnTo>
                  <a:lnTo>
                    <a:pt x="4671" y="2292"/>
                  </a:lnTo>
                  <a:lnTo>
                    <a:pt x="4552" y="2362"/>
                  </a:lnTo>
                  <a:lnTo>
                    <a:pt x="4570" y="2427"/>
                  </a:lnTo>
                  <a:lnTo>
                    <a:pt x="4725" y="2427"/>
                  </a:lnTo>
                  <a:lnTo>
                    <a:pt x="4729" y="2632"/>
                  </a:lnTo>
                  <a:lnTo>
                    <a:pt x="4738" y="2767"/>
                  </a:lnTo>
                  <a:lnTo>
                    <a:pt x="4786" y="3104"/>
                  </a:lnTo>
                  <a:lnTo>
                    <a:pt x="4794" y="3239"/>
                  </a:lnTo>
                  <a:lnTo>
                    <a:pt x="4796" y="3509"/>
                  </a:lnTo>
                  <a:lnTo>
                    <a:pt x="4850" y="3912"/>
                  </a:lnTo>
                  <a:lnTo>
                    <a:pt x="4854" y="4117"/>
                  </a:lnTo>
                  <a:lnTo>
                    <a:pt x="4807" y="4252"/>
                  </a:lnTo>
                  <a:lnTo>
                    <a:pt x="4765" y="4387"/>
                  </a:lnTo>
                  <a:lnTo>
                    <a:pt x="5016" y="4723"/>
                  </a:lnTo>
                  <a:lnTo>
                    <a:pt x="5328" y="4994"/>
                  </a:lnTo>
                  <a:lnTo>
                    <a:pt x="4524" y="4994"/>
                  </a:lnTo>
                  <a:lnTo>
                    <a:pt x="4698" y="5129"/>
                  </a:lnTo>
                  <a:lnTo>
                    <a:pt x="4789" y="5197"/>
                  </a:lnTo>
                  <a:lnTo>
                    <a:pt x="4366" y="5197"/>
                  </a:lnTo>
                  <a:lnTo>
                    <a:pt x="4678" y="5399"/>
                  </a:lnTo>
                  <a:lnTo>
                    <a:pt x="4822" y="5602"/>
                  </a:lnTo>
                  <a:lnTo>
                    <a:pt x="4773" y="6207"/>
                  </a:lnTo>
                  <a:lnTo>
                    <a:pt x="4738" y="6477"/>
                  </a:lnTo>
                  <a:lnTo>
                    <a:pt x="4642" y="6952"/>
                  </a:lnTo>
                  <a:lnTo>
                    <a:pt x="4600" y="7222"/>
                  </a:lnTo>
                  <a:lnTo>
                    <a:pt x="4564" y="7424"/>
                  </a:lnTo>
                  <a:lnTo>
                    <a:pt x="4534" y="7694"/>
                  </a:lnTo>
                  <a:lnTo>
                    <a:pt x="4578" y="7962"/>
                  </a:lnTo>
                  <a:lnTo>
                    <a:pt x="4698" y="8367"/>
                  </a:lnTo>
                  <a:lnTo>
                    <a:pt x="4405" y="8437"/>
                  </a:lnTo>
                  <a:lnTo>
                    <a:pt x="4306" y="8437"/>
                  </a:lnTo>
                  <a:lnTo>
                    <a:pt x="4402" y="8502"/>
                  </a:lnTo>
                  <a:lnTo>
                    <a:pt x="4402" y="8572"/>
                  </a:lnTo>
                  <a:lnTo>
                    <a:pt x="4413" y="8638"/>
                  </a:lnTo>
                  <a:lnTo>
                    <a:pt x="4460" y="8842"/>
                  </a:lnTo>
                  <a:lnTo>
                    <a:pt x="4467" y="8909"/>
                  </a:lnTo>
                  <a:lnTo>
                    <a:pt x="4460" y="9382"/>
                  </a:lnTo>
                  <a:lnTo>
                    <a:pt x="4413" y="9584"/>
                  </a:lnTo>
                  <a:lnTo>
                    <a:pt x="4402" y="9719"/>
                  </a:lnTo>
                  <a:lnTo>
                    <a:pt x="4402" y="9852"/>
                  </a:lnTo>
                  <a:lnTo>
                    <a:pt x="4413" y="9852"/>
                  </a:lnTo>
                  <a:lnTo>
                    <a:pt x="4460" y="9989"/>
                  </a:lnTo>
                  <a:lnTo>
                    <a:pt x="4474" y="10057"/>
                  </a:lnTo>
                  <a:lnTo>
                    <a:pt x="4474" y="10392"/>
                  </a:lnTo>
                  <a:lnTo>
                    <a:pt x="3911" y="10392"/>
                  </a:lnTo>
                  <a:lnTo>
                    <a:pt x="3889" y="10462"/>
                  </a:lnTo>
                  <a:lnTo>
                    <a:pt x="4223" y="10655"/>
                  </a:lnTo>
                  <a:lnTo>
                    <a:pt x="4276" y="10799"/>
                  </a:lnTo>
                  <a:lnTo>
                    <a:pt x="4292" y="10934"/>
                  </a:lnTo>
                  <a:lnTo>
                    <a:pt x="4292" y="11137"/>
                  </a:lnTo>
                  <a:lnTo>
                    <a:pt x="4151" y="11407"/>
                  </a:lnTo>
                  <a:lnTo>
                    <a:pt x="4061" y="11474"/>
                  </a:lnTo>
                  <a:lnTo>
                    <a:pt x="3975" y="11474"/>
                  </a:lnTo>
                  <a:lnTo>
                    <a:pt x="3957" y="11542"/>
                  </a:lnTo>
                  <a:lnTo>
                    <a:pt x="4007" y="11677"/>
                  </a:lnTo>
                  <a:lnTo>
                    <a:pt x="8686" y="11677"/>
                  </a:lnTo>
                  <a:lnTo>
                    <a:pt x="8757" y="11812"/>
                  </a:lnTo>
                  <a:lnTo>
                    <a:pt x="8714" y="11947"/>
                  </a:lnTo>
                  <a:lnTo>
                    <a:pt x="13072" y="11947"/>
                  </a:lnTo>
                  <a:lnTo>
                    <a:pt x="13161" y="12012"/>
                  </a:lnTo>
                  <a:lnTo>
                    <a:pt x="13975" y="12012"/>
                  </a:lnTo>
                  <a:lnTo>
                    <a:pt x="14179" y="12082"/>
                  </a:lnTo>
                  <a:lnTo>
                    <a:pt x="14365" y="12147"/>
                  </a:lnTo>
                  <a:lnTo>
                    <a:pt x="16074" y="12147"/>
                  </a:lnTo>
                  <a:lnTo>
                    <a:pt x="16066" y="12217"/>
                  </a:lnTo>
                  <a:lnTo>
                    <a:pt x="16127" y="12282"/>
                  </a:lnTo>
                  <a:lnTo>
                    <a:pt x="20997" y="12282"/>
                  </a:lnTo>
                  <a:lnTo>
                    <a:pt x="21040" y="12352"/>
                  </a:lnTo>
                  <a:lnTo>
                    <a:pt x="21098" y="12553"/>
                  </a:lnTo>
                  <a:lnTo>
                    <a:pt x="21157" y="12622"/>
                  </a:lnTo>
                  <a:lnTo>
                    <a:pt x="21240" y="12688"/>
                  </a:lnTo>
                  <a:lnTo>
                    <a:pt x="21378" y="12892"/>
                  </a:lnTo>
                  <a:lnTo>
                    <a:pt x="21439" y="13094"/>
                  </a:lnTo>
                  <a:lnTo>
                    <a:pt x="21417" y="13364"/>
                  </a:lnTo>
                  <a:lnTo>
                    <a:pt x="21468" y="13567"/>
                  </a:lnTo>
                  <a:lnTo>
                    <a:pt x="21581" y="13702"/>
                  </a:lnTo>
                  <a:lnTo>
                    <a:pt x="21581" y="14039"/>
                  </a:lnTo>
                  <a:lnTo>
                    <a:pt x="21558" y="14107"/>
                  </a:lnTo>
                  <a:lnTo>
                    <a:pt x="4025" y="14107"/>
                  </a:lnTo>
                  <a:lnTo>
                    <a:pt x="3893" y="14242"/>
                  </a:lnTo>
                  <a:lnTo>
                    <a:pt x="3896" y="14377"/>
                  </a:lnTo>
                  <a:lnTo>
                    <a:pt x="4172" y="14512"/>
                  </a:lnTo>
                  <a:lnTo>
                    <a:pt x="4328" y="14578"/>
                  </a:lnTo>
                  <a:lnTo>
                    <a:pt x="4459" y="14627"/>
                  </a:lnTo>
                  <a:lnTo>
                    <a:pt x="4474" y="14713"/>
                  </a:lnTo>
                  <a:lnTo>
                    <a:pt x="4474" y="14984"/>
                  </a:lnTo>
                  <a:lnTo>
                    <a:pt x="4460" y="15119"/>
                  </a:lnTo>
                  <a:lnTo>
                    <a:pt x="4413" y="15322"/>
                  </a:lnTo>
                  <a:lnTo>
                    <a:pt x="4402" y="15389"/>
                  </a:lnTo>
                  <a:lnTo>
                    <a:pt x="4402" y="15592"/>
                  </a:lnTo>
                  <a:lnTo>
                    <a:pt x="4478" y="15659"/>
                  </a:lnTo>
                  <a:lnTo>
                    <a:pt x="4636" y="15727"/>
                  </a:lnTo>
                  <a:lnTo>
                    <a:pt x="4600" y="16132"/>
                  </a:lnTo>
                  <a:lnTo>
                    <a:pt x="4581" y="16402"/>
                  </a:lnTo>
                  <a:lnTo>
                    <a:pt x="4556" y="16874"/>
                  </a:lnTo>
                  <a:lnTo>
                    <a:pt x="304" y="16874"/>
                  </a:lnTo>
                  <a:lnTo>
                    <a:pt x="291" y="16922"/>
                  </a:lnTo>
                  <a:lnTo>
                    <a:pt x="202" y="16942"/>
                  </a:lnTo>
                  <a:lnTo>
                    <a:pt x="202" y="16942"/>
                  </a:lnTo>
                </a:path>
                <a:path w="21600" h="21600">
                  <a:moveTo>
                    <a:pt x="5561" y="5197"/>
                  </a:moveTo>
                  <a:lnTo>
                    <a:pt x="4812" y="4994"/>
                  </a:lnTo>
                  <a:lnTo>
                    <a:pt x="5328" y="4994"/>
                  </a:lnTo>
                  <a:lnTo>
                    <a:pt x="5561" y="5197"/>
                  </a:lnTo>
                  <a:lnTo>
                    <a:pt x="5561" y="5197"/>
                  </a:lnTo>
                </a:path>
                <a:path w="21600" h="21600">
                  <a:moveTo>
                    <a:pt x="4768" y="5332"/>
                  </a:moveTo>
                  <a:lnTo>
                    <a:pt x="4366" y="5197"/>
                  </a:lnTo>
                  <a:lnTo>
                    <a:pt x="4789" y="5197"/>
                  </a:lnTo>
                  <a:lnTo>
                    <a:pt x="4876" y="5264"/>
                  </a:lnTo>
                  <a:lnTo>
                    <a:pt x="4768" y="5332"/>
                  </a:lnTo>
                  <a:lnTo>
                    <a:pt x="4768" y="5332"/>
                  </a:lnTo>
                </a:path>
                <a:path w="21600" h="21600">
                  <a:moveTo>
                    <a:pt x="20735" y="6207"/>
                  </a:moveTo>
                  <a:lnTo>
                    <a:pt x="20635" y="6207"/>
                  </a:lnTo>
                  <a:lnTo>
                    <a:pt x="20719" y="6142"/>
                  </a:lnTo>
                  <a:lnTo>
                    <a:pt x="20735" y="6207"/>
                  </a:lnTo>
                  <a:lnTo>
                    <a:pt x="20735" y="6207"/>
                  </a:lnTo>
                </a:path>
                <a:path w="21600" h="21600">
                  <a:moveTo>
                    <a:pt x="20771" y="6207"/>
                  </a:moveTo>
                  <a:lnTo>
                    <a:pt x="20735" y="6207"/>
                  </a:lnTo>
                  <a:lnTo>
                    <a:pt x="20719" y="6142"/>
                  </a:lnTo>
                  <a:lnTo>
                    <a:pt x="20833" y="6142"/>
                  </a:lnTo>
                  <a:lnTo>
                    <a:pt x="20771" y="6207"/>
                  </a:lnTo>
                  <a:lnTo>
                    <a:pt x="20771" y="6207"/>
                  </a:lnTo>
                </a:path>
                <a:path w="21600" h="21600">
                  <a:moveTo>
                    <a:pt x="4223" y="10655"/>
                  </a:moveTo>
                  <a:lnTo>
                    <a:pt x="3889" y="10462"/>
                  </a:lnTo>
                  <a:lnTo>
                    <a:pt x="3911" y="10392"/>
                  </a:lnTo>
                  <a:lnTo>
                    <a:pt x="4187" y="10392"/>
                  </a:lnTo>
                  <a:lnTo>
                    <a:pt x="4187" y="10462"/>
                  </a:lnTo>
                  <a:lnTo>
                    <a:pt x="4204" y="10597"/>
                  </a:lnTo>
                  <a:lnTo>
                    <a:pt x="4223" y="10655"/>
                  </a:lnTo>
                  <a:lnTo>
                    <a:pt x="4223" y="10655"/>
                  </a:lnTo>
                </a:path>
                <a:path w="21600" h="21600">
                  <a:moveTo>
                    <a:pt x="4356" y="10732"/>
                  </a:moveTo>
                  <a:lnTo>
                    <a:pt x="4223" y="10655"/>
                  </a:lnTo>
                  <a:lnTo>
                    <a:pt x="4204" y="10597"/>
                  </a:lnTo>
                  <a:lnTo>
                    <a:pt x="4187" y="10462"/>
                  </a:lnTo>
                  <a:lnTo>
                    <a:pt x="4187" y="10392"/>
                  </a:lnTo>
                  <a:lnTo>
                    <a:pt x="4474" y="10392"/>
                  </a:lnTo>
                  <a:lnTo>
                    <a:pt x="4474" y="10597"/>
                  </a:lnTo>
                  <a:lnTo>
                    <a:pt x="4356" y="10732"/>
                  </a:lnTo>
                  <a:lnTo>
                    <a:pt x="4356" y="10732"/>
                  </a:lnTo>
                </a:path>
                <a:path w="21600" h="21600">
                  <a:moveTo>
                    <a:pt x="7923" y="11677"/>
                  </a:moveTo>
                  <a:lnTo>
                    <a:pt x="4007" y="11677"/>
                  </a:lnTo>
                  <a:lnTo>
                    <a:pt x="4151" y="11407"/>
                  </a:lnTo>
                  <a:lnTo>
                    <a:pt x="4291" y="11407"/>
                  </a:lnTo>
                  <a:lnTo>
                    <a:pt x="4481" y="11339"/>
                  </a:lnTo>
                  <a:lnTo>
                    <a:pt x="4912" y="11339"/>
                  </a:lnTo>
                  <a:lnTo>
                    <a:pt x="5453" y="11407"/>
                  </a:lnTo>
                  <a:lnTo>
                    <a:pt x="5691" y="11474"/>
                  </a:lnTo>
                  <a:lnTo>
                    <a:pt x="5903" y="11542"/>
                  </a:lnTo>
                  <a:lnTo>
                    <a:pt x="7295" y="11542"/>
                  </a:lnTo>
                  <a:lnTo>
                    <a:pt x="7726" y="11609"/>
                  </a:lnTo>
                  <a:lnTo>
                    <a:pt x="7923" y="11677"/>
                  </a:lnTo>
                  <a:lnTo>
                    <a:pt x="7923" y="11677"/>
                  </a:lnTo>
                </a:path>
                <a:path w="21600" h="21600">
                  <a:moveTo>
                    <a:pt x="4007" y="11677"/>
                  </a:moveTo>
                  <a:lnTo>
                    <a:pt x="3957" y="11542"/>
                  </a:lnTo>
                  <a:lnTo>
                    <a:pt x="3975" y="11474"/>
                  </a:lnTo>
                  <a:lnTo>
                    <a:pt x="4061" y="11474"/>
                  </a:lnTo>
                  <a:lnTo>
                    <a:pt x="4151" y="11407"/>
                  </a:lnTo>
                  <a:lnTo>
                    <a:pt x="4007" y="11677"/>
                  </a:lnTo>
                  <a:lnTo>
                    <a:pt x="4007" y="11677"/>
                  </a:lnTo>
                </a:path>
                <a:path w="21600" h="21600">
                  <a:moveTo>
                    <a:pt x="7295" y="11542"/>
                  </a:moveTo>
                  <a:lnTo>
                    <a:pt x="5903" y="11542"/>
                  </a:lnTo>
                  <a:lnTo>
                    <a:pt x="6022" y="11474"/>
                  </a:lnTo>
                  <a:lnTo>
                    <a:pt x="7026" y="11474"/>
                  </a:lnTo>
                  <a:lnTo>
                    <a:pt x="7295" y="11542"/>
                  </a:lnTo>
                  <a:lnTo>
                    <a:pt x="7295" y="11542"/>
                  </a:lnTo>
                </a:path>
                <a:path w="21600" h="21600">
                  <a:moveTo>
                    <a:pt x="16194" y="12282"/>
                  </a:moveTo>
                  <a:lnTo>
                    <a:pt x="16127" y="12282"/>
                  </a:lnTo>
                  <a:lnTo>
                    <a:pt x="16066" y="12217"/>
                  </a:lnTo>
                  <a:lnTo>
                    <a:pt x="16087" y="12012"/>
                  </a:lnTo>
                  <a:lnTo>
                    <a:pt x="16189" y="11677"/>
                  </a:lnTo>
                  <a:lnTo>
                    <a:pt x="16718" y="11812"/>
                  </a:lnTo>
                  <a:lnTo>
                    <a:pt x="16981" y="11939"/>
                  </a:lnTo>
                  <a:lnTo>
                    <a:pt x="21132" y="11947"/>
                  </a:lnTo>
                  <a:lnTo>
                    <a:pt x="21104" y="12147"/>
                  </a:lnTo>
                  <a:lnTo>
                    <a:pt x="16227" y="12147"/>
                  </a:lnTo>
                  <a:lnTo>
                    <a:pt x="16227" y="12217"/>
                  </a:lnTo>
                  <a:lnTo>
                    <a:pt x="16194" y="12282"/>
                  </a:lnTo>
                  <a:lnTo>
                    <a:pt x="16194" y="12282"/>
                  </a:lnTo>
                </a:path>
                <a:path w="21600" h="21600">
                  <a:moveTo>
                    <a:pt x="11032" y="11947"/>
                  </a:moveTo>
                  <a:lnTo>
                    <a:pt x="8714" y="11947"/>
                  </a:lnTo>
                  <a:lnTo>
                    <a:pt x="8883" y="11877"/>
                  </a:lnTo>
                  <a:lnTo>
                    <a:pt x="9083" y="11812"/>
                  </a:lnTo>
                  <a:lnTo>
                    <a:pt x="10602" y="11812"/>
                  </a:lnTo>
                  <a:lnTo>
                    <a:pt x="11032" y="11947"/>
                  </a:lnTo>
                  <a:lnTo>
                    <a:pt x="11032" y="11947"/>
                  </a:lnTo>
                </a:path>
                <a:path w="21600" h="21600">
                  <a:moveTo>
                    <a:pt x="13072" y="11947"/>
                  </a:moveTo>
                  <a:lnTo>
                    <a:pt x="11894" y="11947"/>
                  </a:lnTo>
                  <a:lnTo>
                    <a:pt x="12690" y="11812"/>
                  </a:lnTo>
                  <a:lnTo>
                    <a:pt x="12983" y="11877"/>
                  </a:lnTo>
                  <a:lnTo>
                    <a:pt x="13072" y="11947"/>
                  </a:lnTo>
                  <a:lnTo>
                    <a:pt x="13072" y="11947"/>
                  </a:lnTo>
                </a:path>
                <a:path w="21600" h="21600">
                  <a:moveTo>
                    <a:pt x="16991" y="11947"/>
                  </a:moveTo>
                  <a:lnTo>
                    <a:pt x="16981" y="11947"/>
                  </a:lnTo>
                  <a:lnTo>
                    <a:pt x="16991" y="11947"/>
                  </a:lnTo>
                  <a:lnTo>
                    <a:pt x="16991" y="11947"/>
                  </a:lnTo>
                </a:path>
                <a:path w="21600" h="21600">
                  <a:moveTo>
                    <a:pt x="15896" y="12147"/>
                  </a:moveTo>
                  <a:lnTo>
                    <a:pt x="14564" y="12147"/>
                  </a:lnTo>
                  <a:lnTo>
                    <a:pt x="14838" y="12082"/>
                  </a:lnTo>
                  <a:lnTo>
                    <a:pt x="15553" y="12082"/>
                  </a:lnTo>
                  <a:lnTo>
                    <a:pt x="15896" y="12147"/>
                  </a:lnTo>
                  <a:lnTo>
                    <a:pt x="15896" y="12147"/>
                  </a:lnTo>
                </a:path>
                <a:path w="21600" h="21600">
                  <a:moveTo>
                    <a:pt x="20944" y="12282"/>
                  </a:moveTo>
                  <a:lnTo>
                    <a:pt x="16194" y="12282"/>
                  </a:lnTo>
                  <a:lnTo>
                    <a:pt x="16227" y="12217"/>
                  </a:lnTo>
                  <a:lnTo>
                    <a:pt x="16227" y="12147"/>
                  </a:lnTo>
                  <a:lnTo>
                    <a:pt x="21104" y="12147"/>
                  </a:lnTo>
                  <a:lnTo>
                    <a:pt x="21045" y="12217"/>
                  </a:lnTo>
                  <a:lnTo>
                    <a:pt x="20944" y="12282"/>
                  </a:lnTo>
                  <a:lnTo>
                    <a:pt x="20944" y="12282"/>
                  </a:lnTo>
                </a:path>
                <a:path w="21600" h="21600">
                  <a:moveTo>
                    <a:pt x="4459" y="14627"/>
                  </a:moveTo>
                  <a:lnTo>
                    <a:pt x="4328" y="14578"/>
                  </a:lnTo>
                  <a:lnTo>
                    <a:pt x="4172" y="14512"/>
                  </a:lnTo>
                  <a:lnTo>
                    <a:pt x="3896" y="14377"/>
                  </a:lnTo>
                  <a:lnTo>
                    <a:pt x="3893" y="14242"/>
                  </a:lnTo>
                  <a:lnTo>
                    <a:pt x="4025" y="14107"/>
                  </a:lnTo>
                  <a:lnTo>
                    <a:pt x="4244" y="14172"/>
                  </a:lnTo>
                  <a:lnTo>
                    <a:pt x="4373" y="14307"/>
                  </a:lnTo>
                  <a:lnTo>
                    <a:pt x="4409" y="14442"/>
                  </a:lnTo>
                  <a:lnTo>
                    <a:pt x="4453" y="14578"/>
                  </a:lnTo>
                  <a:lnTo>
                    <a:pt x="4459" y="14627"/>
                  </a:lnTo>
                  <a:lnTo>
                    <a:pt x="4459" y="14627"/>
                  </a:lnTo>
                </a:path>
                <a:path w="21600" h="21600">
                  <a:moveTo>
                    <a:pt x="5725" y="14849"/>
                  </a:moveTo>
                  <a:lnTo>
                    <a:pt x="5188" y="14849"/>
                  </a:lnTo>
                  <a:lnTo>
                    <a:pt x="5020" y="14782"/>
                  </a:lnTo>
                  <a:lnTo>
                    <a:pt x="4858" y="14713"/>
                  </a:lnTo>
                  <a:lnTo>
                    <a:pt x="4689" y="14713"/>
                  </a:lnTo>
                  <a:lnTo>
                    <a:pt x="4459" y="14627"/>
                  </a:lnTo>
                  <a:lnTo>
                    <a:pt x="4453" y="14578"/>
                  </a:lnTo>
                  <a:lnTo>
                    <a:pt x="4409" y="14442"/>
                  </a:lnTo>
                  <a:lnTo>
                    <a:pt x="4373" y="14307"/>
                  </a:lnTo>
                  <a:lnTo>
                    <a:pt x="4244" y="14172"/>
                  </a:lnTo>
                  <a:lnTo>
                    <a:pt x="4025" y="14107"/>
                  </a:lnTo>
                  <a:lnTo>
                    <a:pt x="21558" y="14107"/>
                  </a:lnTo>
                  <a:lnTo>
                    <a:pt x="21514" y="14242"/>
                  </a:lnTo>
                  <a:lnTo>
                    <a:pt x="21383" y="14307"/>
                  </a:lnTo>
                  <a:lnTo>
                    <a:pt x="21240" y="14307"/>
                  </a:lnTo>
                  <a:lnTo>
                    <a:pt x="21204" y="14377"/>
                  </a:lnTo>
                  <a:lnTo>
                    <a:pt x="21248" y="14377"/>
                  </a:lnTo>
                  <a:lnTo>
                    <a:pt x="21286" y="14647"/>
                  </a:lnTo>
                  <a:lnTo>
                    <a:pt x="5893" y="14647"/>
                  </a:lnTo>
                  <a:lnTo>
                    <a:pt x="5947" y="14713"/>
                  </a:lnTo>
                  <a:lnTo>
                    <a:pt x="5924" y="14782"/>
                  </a:lnTo>
                  <a:lnTo>
                    <a:pt x="5820" y="14782"/>
                  </a:lnTo>
                  <a:lnTo>
                    <a:pt x="5725" y="14849"/>
                  </a:lnTo>
                  <a:lnTo>
                    <a:pt x="5725" y="14849"/>
                  </a:lnTo>
                </a:path>
                <a:path w="21600" h="21600">
                  <a:moveTo>
                    <a:pt x="21248" y="14377"/>
                  </a:moveTo>
                  <a:lnTo>
                    <a:pt x="21204" y="14377"/>
                  </a:lnTo>
                  <a:lnTo>
                    <a:pt x="21240" y="14307"/>
                  </a:lnTo>
                  <a:lnTo>
                    <a:pt x="21248" y="14377"/>
                  </a:lnTo>
                  <a:lnTo>
                    <a:pt x="21248" y="14377"/>
                  </a:lnTo>
                </a:path>
                <a:path w="21600" h="21600">
                  <a:moveTo>
                    <a:pt x="21250" y="14377"/>
                  </a:moveTo>
                  <a:lnTo>
                    <a:pt x="21240" y="14307"/>
                  </a:lnTo>
                  <a:lnTo>
                    <a:pt x="21383" y="14307"/>
                  </a:lnTo>
                  <a:lnTo>
                    <a:pt x="21250" y="14377"/>
                  </a:lnTo>
                  <a:lnTo>
                    <a:pt x="21250" y="14377"/>
                  </a:lnTo>
                </a:path>
                <a:path w="21600" h="21600">
                  <a:moveTo>
                    <a:pt x="6226" y="14782"/>
                  </a:moveTo>
                  <a:lnTo>
                    <a:pt x="6001" y="14782"/>
                  </a:lnTo>
                  <a:lnTo>
                    <a:pt x="5893" y="14647"/>
                  </a:lnTo>
                  <a:lnTo>
                    <a:pt x="8714" y="14647"/>
                  </a:lnTo>
                  <a:lnTo>
                    <a:pt x="8764" y="14713"/>
                  </a:lnTo>
                  <a:lnTo>
                    <a:pt x="6344" y="14713"/>
                  </a:lnTo>
                  <a:lnTo>
                    <a:pt x="6226" y="14782"/>
                  </a:lnTo>
                  <a:lnTo>
                    <a:pt x="6226" y="14782"/>
                  </a:lnTo>
                </a:path>
                <a:path w="21600" h="21600">
                  <a:moveTo>
                    <a:pt x="8810" y="14771"/>
                  </a:moveTo>
                  <a:lnTo>
                    <a:pt x="8714" y="14647"/>
                  </a:lnTo>
                  <a:lnTo>
                    <a:pt x="8896" y="14647"/>
                  </a:lnTo>
                  <a:lnTo>
                    <a:pt x="8910" y="14713"/>
                  </a:lnTo>
                  <a:lnTo>
                    <a:pt x="8810" y="14771"/>
                  </a:lnTo>
                  <a:lnTo>
                    <a:pt x="8810" y="14771"/>
                  </a:lnTo>
                </a:path>
                <a:path w="21600" h="21600">
                  <a:moveTo>
                    <a:pt x="11032" y="15254"/>
                  </a:moveTo>
                  <a:lnTo>
                    <a:pt x="10541" y="15254"/>
                  </a:lnTo>
                  <a:lnTo>
                    <a:pt x="10306" y="15187"/>
                  </a:lnTo>
                  <a:lnTo>
                    <a:pt x="10063" y="15119"/>
                  </a:lnTo>
                  <a:lnTo>
                    <a:pt x="9425" y="14849"/>
                  </a:lnTo>
                  <a:lnTo>
                    <a:pt x="9363" y="14849"/>
                  </a:lnTo>
                  <a:lnTo>
                    <a:pt x="9256" y="14782"/>
                  </a:lnTo>
                  <a:lnTo>
                    <a:pt x="8816" y="14782"/>
                  </a:lnTo>
                  <a:lnTo>
                    <a:pt x="8810" y="14771"/>
                  </a:lnTo>
                  <a:lnTo>
                    <a:pt x="8910" y="14713"/>
                  </a:lnTo>
                  <a:lnTo>
                    <a:pt x="8896" y="14647"/>
                  </a:lnTo>
                  <a:lnTo>
                    <a:pt x="21286" y="14647"/>
                  </a:lnTo>
                  <a:lnTo>
                    <a:pt x="21243" y="14849"/>
                  </a:lnTo>
                  <a:lnTo>
                    <a:pt x="21152" y="14984"/>
                  </a:lnTo>
                  <a:lnTo>
                    <a:pt x="11123" y="14984"/>
                  </a:lnTo>
                  <a:lnTo>
                    <a:pt x="11209" y="15129"/>
                  </a:lnTo>
                  <a:lnTo>
                    <a:pt x="11181" y="15187"/>
                  </a:lnTo>
                  <a:lnTo>
                    <a:pt x="11032" y="15254"/>
                  </a:lnTo>
                  <a:lnTo>
                    <a:pt x="11032" y="15254"/>
                  </a:lnTo>
                </a:path>
                <a:path w="21600" h="21600">
                  <a:moveTo>
                    <a:pt x="8562" y="14917"/>
                  </a:moveTo>
                  <a:lnTo>
                    <a:pt x="8197" y="14849"/>
                  </a:lnTo>
                  <a:lnTo>
                    <a:pt x="7985" y="14782"/>
                  </a:lnTo>
                  <a:lnTo>
                    <a:pt x="7220" y="14782"/>
                  </a:lnTo>
                  <a:lnTo>
                    <a:pt x="6811" y="14713"/>
                  </a:lnTo>
                  <a:lnTo>
                    <a:pt x="8764" y="14713"/>
                  </a:lnTo>
                  <a:lnTo>
                    <a:pt x="8810" y="14771"/>
                  </a:lnTo>
                  <a:lnTo>
                    <a:pt x="8562" y="14917"/>
                  </a:lnTo>
                  <a:lnTo>
                    <a:pt x="8562" y="14917"/>
                  </a:lnTo>
                </a:path>
                <a:path w="21600" h="21600">
                  <a:moveTo>
                    <a:pt x="11209" y="15129"/>
                  </a:moveTo>
                  <a:lnTo>
                    <a:pt x="11123" y="14984"/>
                  </a:lnTo>
                  <a:lnTo>
                    <a:pt x="11248" y="14984"/>
                  </a:lnTo>
                  <a:lnTo>
                    <a:pt x="11213" y="15119"/>
                  </a:lnTo>
                  <a:lnTo>
                    <a:pt x="11209" y="15129"/>
                  </a:lnTo>
                  <a:lnTo>
                    <a:pt x="11209" y="15129"/>
                  </a:lnTo>
                </a:path>
                <a:path w="21600" h="21600">
                  <a:moveTo>
                    <a:pt x="11438" y="15254"/>
                  </a:moveTo>
                  <a:lnTo>
                    <a:pt x="11241" y="15187"/>
                  </a:lnTo>
                  <a:lnTo>
                    <a:pt x="11209" y="15129"/>
                  </a:lnTo>
                  <a:lnTo>
                    <a:pt x="11213" y="15119"/>
                  </a:lnTo>
                  <a:lnTo>
                    <a:pt x="11248" y="14984"/>
                  </a:lnTo>
                  <a:lnTo>
                    <a:pt x="21152" y="14984"/>
                  </a:lnTo>
                  <a:lnTo>
                    <a:pt x="21060" y="15119"/>
                  </a:lnTo>
                  <a:lnTo>
                    <a:pt x="11977" y="15119"/>
                  </a:lnTo>
                  <a:lnTo>
                    <a:pt x="11438" y="15254"/>
                  </a:lnTo>
                  <a:lnTo>
                    <a:pt x="11438" y="15254"/>
                  </a:lnTo>
                </a:path>
                <a:path w="21600" h="21600">
                  <a:moveTo>
                    <a:pt x="12307" y="15389"/>
                  </a:moveTo>
                  <a:lnTo>
                    <a:pt x="12177" y="15187"/>
                  </a:lnTo>
                  <a:lnTo>
                    <a:pt x="11977" y="15119"/>
                  </a:lnTo>
                  <a:lnTo>
                    <a:pt x="13040" y="15119"/>
                  </a:lnTo>
                  <a:lnTo>
                    <a:pt x="12716" y="15187"/>
                  </a:lnTo>
                  <a:lnTo>
                    <a:pt x="12307" y="15389"/>
                  </a:lnTo>
                  <a:lnTo>
                    <a:pt x="12307" y="15389"/>
                  </a:lnTo>
                </a:path>
                <a:path w="21600" h="21600">
                  <a:moveTo>
                    <a:pt x="17885" y="21329"/>
                  </a:moveTo>
                  <a:lnTo>
                    <a:pt x="17727" y="21194"/>
                  </a:lnTo>
                  <a:lnTo>
                    <a:pt x="17530" y="21059"/>
                  </a:lnTo>
                  <a:lnTo>
                    <a:pt x="17337" y="20857"/>
                  </a:lnTo>
                  <a:lnTo>
                    <a:pt x="17212" y="20722"/>
                  </a:lnTo>
                  <a:lnTo>
                    <a:pt x="17152" y="20653"/>
                  </a:lnTo>
                  <a:lnTo>
                    <a:pt x="17096" y="20653"/>
                  </a:lnTo>
                  <a:lnTo>
                    <a:pt x="17028" y="20587"/>
                  </a:lnTo>
                  <a:lnTo>
                    <a:pt x="16861" y="20452"/>
                  </a:lnTo>
                  <a:lnTo>
                    <a:pt x="16768" y="20382"/>
                  </a:lnTo>
                  <a:lnTo>
                    <a:pt x="16563" y="20112"/>
                  </a:lnTo>
                  <a:lnTo>
                    <a:pt x="16514" y="19979"/>
                  </a:lnTo>
                  <a:lnTo>
                    <a:pt x="16518" y="19507"/>
                  </a:lnTo>
                  <a:lnTo>
                    <a:pt x="16525" y="19439"/>
                  </a:lnTo>
                  <a:lnTo>
                    <a:pt x="16550" y="19439"/>
                  </a:lnTo>
                  <a:lnTo>
                    <a:pt x="16580" y="19372"/>
                  </a:lnTo>
                  <a:lnTo>
                    <a:pt x="16488" y="19237"/>
                  </a:lnTo>
                  <a:lnTo>
                    <a:pt x="16281" y="18967"/>
                  </a:lnTo>
                  <a:lnTo>
                    <a:pt x="16585" y="18832"/>
                  </a:lnTo>
                  <a:lnTo>
                    <a:pt x="16736" y="18697"/>
                  </a:lnTo>
                  <a:lnTo>
                    <a:pt x="16723" y="18697"/>
                  </a:lnTo>
                  <a:lnTo>
                    <a:pt x="15463" y="18089"/>
                  </a:lnTo>
                  <a:lnTo>
                    <a:pt x="16320" y="18022"/>
                  </a:lnTo>
                  <a:lnTo>
                    <a:pt x="16691" y="17953"/>
                  </a:lnTo>
                  <a:lnTo>
                    <a:pt x="16463" y="17886"/>
                  </a:lnTo>
                  <a:lnTo>
                    <a:pt x="16406" y="17817"/>
                  </a:lnTo>
                  <a:lnTo>
                    <a:pt x="16406" y="17414"/>
                  </a:lnTo>
                  <a:lnTo>
                    <a:pt x="16447" y="17279"/>
                  </a:lnTo>
                  <a:lnTo>
                    <a:pt x="16616" y="17077"/>
                  </a:lnTo>
                  <a:lnTo>
                    <a:pt x="16657" y="17009"/>
                  </a:lnTo>
                  <a:lnTo>
                    <a:pt x="16567" y="16738"/>
                  </a:lnTo>
                  <a:lnTo>
                    <a:pt x="16556" y="16537"/>
                  </a:lnTo>
                  <a:lnTo>
                    <a:pt x="16621" y="16402"/>
                  </a:lnTo>
                  <a:lnTo>
                    <a:pt x="16730" y="16197"/>
                  </a:lnTo>
                  <a:lnTo>
                    <a:pt x="16730" y="15861"/>
                  </a:lnTo>
                  <a:lnTo>
                    <a:pt x="16768" y="15727"/>
                  </a:lnTo>
                  <a:lnTo>
                    <a:pt x="16923" y="15457"/>
                  </a:lnTo>
                  <a:lnTo>
                    <a:pt x="16954" y="15389"/>
                  </a:lnTo>
                  <a:lnTo>
                    <a:pt x="16937" y="15322"/>
                  </a:lnTo>
                  <a:lnTo>
                    <a:pt x="14296" y="15322"/>
                  </a:lnTo>
                  <a:lnTo>
                    <a:pt x="14068" y="15254"/>
                  </a:lnTo>
                  <a:lnTo>
                    <a:pt x="13783" y="15254"/>
                  </a:lnTo>
                  <a:lnTo>
                    <a:pt x="13517" y="15187"/>
                  </a:lnTo>
                  <a:lnTo>
                    <a:pt x="13280" y="15119"/>
                  </a:lnTo>
                  <a:lnTo>
                    <a:pt x="21060" y="15119"/>
                  </a:lnTo>
                  <a:lnTo>
                    <a:pt x="20968" y="15254"/>
                  </a:lnTo>
                  <a:lnTo>
                    <a:pt x="20899" y="15389"/>
                  </a:lnTo>
                  <a:lnTo>
                    <a:pt x="20899" y="15457"/>
                  </a:lnTo>
                  <a:lnTo>
                    <a:pt x="20774" y="15457"/>
                  </a:lnTo>
                  <a:lnTo>
                    <a:pt x="20932" y="15524"/>
                  </a:lnTo>
                  <a:lnTo>
                    <a:pt x="20970" y="15592"/>
                  </a:lnTo>
                  <a:lnTo>
                    <a:pt x="20970" y="15927"/>
                  </a:lnTo>
                  <a:lnTo>
                    <a:pt x="20951" y="16132"/>
                  </a:lnTo>
                  <a:lnTo>
                    <a:pt x="20879" y="16467"/>
                  </a:lnTo>
                  <a:lnTo>
                    <a:pt x="20863" y="16603"/>
                  </a:lnTo>
                  <a:lnTo>
                    <a:pt x="21267" y="17617"/>
                  </a:lnTo>
                  <a:lnTo>
                    <a:pt x="21188" y="17817"/>
                  </a:lnTo>
                  <a:lnTo>
                    <a:pt x="21144" y="18022"/>
                  </a:lnTo>
                  <a:lnTo>
                    <a:pt x="21133" y="18157"/>
                  </a:lnTo>
                  <a:lnTo>
                    <a:pt x="21127" y="18292"/>
                  </a:lnTo>
                  <a:lnTo>
                    <a:pt x="21243" y="18427"/>
                  </a:lnTo>
                  <a:lnTo>
                    <a:pt x="21482" y="18492"/>
                  </a:lnTo>
                  <a:lnTo>
                    <a:pt x="21318" y="19034"/>
                  </a:lnTo>
                  <a:lnTo>
                    <a:pt x="21501" y="19237"/>
                  </a:lnTo>
                  <a:lnTo>
                    <a:pt x="21446" y="19507"/>
                  </a:lnTo>
                  <a:lnTo>
                    <a:pt x="21393" y="19709"/>
                  </a:lnTo>
                  <a:lnTo>
                    <a:pt x="21339" y="19777"/>
                  </a:lnTo>
                  <a:lnTo>
                    <a:pt x="21291" y="19777"/>
                  </a:lnTo>
                  <a:lnTo>
                    <a:pt x="21358" y="19911"/>
                  </a:lnTo>
                  <a:lnTo>
                    <a:pt x="21544" y="19979"/>
                  </a:lnTo>
                  <a:lnTo>
                    <a:pt x="21335" y="20518"/>
                  </a:lnTo>
                  <a:lnTo>
                    <a:pt x="21043" y="20857"/>
                  </a:lnTo>
                  <a:lnTo>
                    <a:pt x="20663" y="20924"/>
                  </a:lnTo>
                  <a:lnTo>
                    <a:pt x="20480" y="20992"/>
                  </a:lnTo>
                  <a:lnTo>
                    <a:pt x="19120" y="20992"/>
                  </a:lnTo>
                  <a:lnTo>
                    <a:pt x="19000" y="21127"/>
                  </a:lnTo>
                  <a:lnTo>
                    <a:pt x="18982" y="21262"/>
                  </a:lnTo>
                  <a:lnTo>
                    <a:pt x="18004" y="21262"/>
                  </a:lnTo>
                  <a:lnTo>
                    <a:pt x="17885" y="21329"/>
                  </a:lnTo>
                  <a:lnTo>
                    <a:pt x="17885" y="21329"/>
                  </a:lnTo>
                </a:path>
                <a:path w="21600" h="21600">
                  <a:moveTo>
                    <a:pt x="16427" y="15457"/>
                  </a:moveTo>
                  <a:lnTo>
                    <a:pt x="15745" y="15457"/>
                  </a:lnTo>
                  <a:lnTo>
                    <a:pt x="15634" y="15389"/>
                  </a:lnTo>
                  <a:lnTo>
                    <a:pt x="15402" y="15389"/>
                  </a:lnTo>
                  <a:lnTo>
                    <a:pt x="15282" y="15322"/>
                  </a:lnTo>
                  <a:lnTo>
                    <a:pt x="16691" y="15322"/>
                  </a:lnTo>
                  <a:lnTo>
                    <a:pt x="16427" y="15457"/>
                  </a:lnTo>
                  <a:lnTo>
                    <a:pt x="16427" y="15457"/>
                  </a:lnTo>
                </a:path>
                <a:path w="21600" h="21600">
                  <a:moveTo>
                    <a:pt x="291" y="16922"/>
                  </a:moveTo>
                  <a:lnTo>
                    <a:pt x="304" y="16874"/>
                  </a:lnTo>
                  <a:lnTo>
                    <a:pt x="513" y="16874"/>
                  </a:lnTo>
                  <a:lnTo>
                    <a:pt x="291" y="16922"/>
                  </a:lnTo>
                  <a:lnTo>
                    <a:pt x="291" y="16922"/>
                  </a:lnTo>
                </a:path>
                <a:path w="21600" h="21600">
                  <a:moveTo>
                    <a:pt x="4553" y="18292"/>
                  </a:moveTo>
                  <a:lnTo>
                    <a:pt x="446" y="18292"/>
                  </a:lnTo>
                  <a:lnTo>
                    <a:pt x="456" y="18222"/>
                  </a:lnTo>
                  <a:lnTo>
                    <a:pt x="377" y="18222"/>
                  </a:lnTo>
                  <a:lnTo>
                    <a:pt x="340" y="18157"/>
                  </a:lnTo>
                  <a:lnTo>
                    <a:pt x="152" y="17817"/>
                  </a:lnTo>
                  <a:lnTo>
                    <a:pt x="248" y="17617"/>
                  </a:lnTo>
                  <a:lnTo>
                    <a:pt x="349" y="17549"/>
                  </a:lnTo>
                  <a:lnTo>
                    <a:pt x="566" y="17414"/>
                  </a:lnTo>
                  <a:lnTo>
                    <a:pt x="413" y="17347"/>
                  </a:lnTo>
                  <a:lnTo>
                    <a:pt x="0" y="17347"/>
                  </a:lnTo>
                  <a:lnTo>
                    <a:pt x="281" y="16942"/>
                  </a:lnTo>
                  <a:lnTo>
                    <a:pt x="291" y="16922"/>
                  </a:lnTo>
                  <a:lnTo>
                    <a:pt x="513" y="16874"/>
                  </a:lnTo>
                  <a:lnTo>
                    <a:pt x="4556" y="16874"/>
                  </a:lnTo>
                  <a:lnTo>
                    <a:pt x="4551" y="17077"/>
                  </a:lnTo>
                  <a:lnTo>
                    <a:pt x="4552" y="18222"/>
                  </a:lnTo>
                  <a:lnTo>
                    <a:pt x="456" y="18222"/>
                  </a:lnTo>
                  <a:lnTo>
                    <a:pt x="415" y="18285"/>
                  </a:lnTo>
                  <a:lnTo>
                    <a:pt x="4553" y="18285"/>
                  </a:lnTo>
                  <a:lnTo>
                    <a:pt x="4553" y="18292"/>
                  </a:lnTo>
                </a:path>
                <a:path w="21600" h="21600">
                  <a:moveTo>
                    <a:pt x="446" y="18292"/>
                  </a:moveTo>
                  <a:lnTo>
                    <a:pt x="418" y="18292"/>
                  </a:lnTo>
                  <a:lnTo>
                    <a:pt x="456" y="18222"/>
                  </a:lnTo>
                  <a:lnTo>
                    <a:pt x="446" y="18292"/>
                  </a:lnTo>
                  <a:lnTo>
                    <a:pt x="446" y="18292"/>
                  </a:lnTo>
                </a:path>
                <a:path w="21600" h="21600">
                  <a:moveTo>
                    <a:pt x="2237" y="21599"/>
                  </a:moveTo>
                  <a:lnTo>
                    <a:pt x="1875" y="21464"/>
                  </a:lnTo>
                  <a:lnTo>
                    <a:pt x="1620" y="21397"/>
                  </a:lnTo>
                  <a:lnTo>
                    <a:pt x="1308" y="21262"/>
                  </a:lnTo>
                  <a:lnTo>
                    <a:pt x="1056" y="21194"/>
                  </a:lnTo>
                  <a:lnTo>
                    <a:pt x="709" y="21059"/>
                  </a:lnTo>
                  <a:lnTo>
                    <a:pt x="619" y="20789"/>
                  </a:lnTo>
                  <a:lnTo>
                    <a:pt x="540" y="20587"/>
                  </a:lnTo>
                  <a:lnTo>
                    <a:pt x="474" y="20452"/>
                  </a:lnTo>
                  <a:lnTo>
                    <a:pt x="410" y="20247"/>
                  </a:lnTo>
                  <a:lnTo>
                    <a:pt x="377" y="20112"/>
                  </a:lnTo>
                  <a:lnTo>
                    <a:pt x="377" y="19709"/>
                  </a:lnTo>
                  <a:lnTo>
                    <a:pt x="437" y="19574"/>
                  </a:lnTo>
                  <a:lnTo>
                    <a:pt x="680" y="19574"/>
                  </a:lnTo>
                  <a:lnTo>
                    <a:pt x="680" y="19507"/>
                  </a:lnTo>
                  <a:lnTo>
                    <a:pt x="526" y="19507"/>
                  </a:lnTo>
                  <a:lnTo>
                    <a:pt x="442" y="19439"/>
                  </a:lnTo>
                  <a:lnTo>
                    <a:pt x="304" y="19372"/>
                  </a:lnTo>
                  <a:lnTo>
                    <a:pt x="173" y="19237"/>
                  </a:lnTo>
                  <a:lnTo>
                    <a:pt x="116" y="19102"/>
                  </a:lnTo>
                  <a:lnTo>
                    <a:pt x="134" y="18899"/>
                  </a:lnTo>
                  <a:lnTo>
                    <a:pt x="158" y="18697"/>
                  </a:lnTo>
                  <a:lnTo>
                    <a:pt x="266" y="18492"/>
                  </a:lnTo>
                  <a:lnTo>
                    <a:pt x="415" y="18285"/>
                  </a:lnTo>
                  <a:lnTo>
                    <a:pt x="4553" y="18292"/>
                  </a:lnTo>
                  <a:lnTo>
                    <a:pt x="4845" y="19439"/>
                  </a:lnTo>
                  <a:lnTo>
                    <a:pt x="4869" y="19574"/>
                  </a:lnTo>
                  <a:lnTo>
                    <a:pt x="4869" y="19911"/>
                  </a:lnTo>
                  <a:lnTo>
                    <a:pt x="4836" y="20112"/>
                  </a:lnTo>
                  <a:lnTo>
                    <a:pt x="4771" y="20247"/>
                  </a:lnTo>
                  <a:lnTo>
                    <a:pt x="4703" y="20452"/>
                  </a:lnTo>
                  <a:lnTo>
                    <a:pt x="4600" y="20722"/>
                  </a:lnTo>
                  <a:lnTo>
                    <a:pt x="4578" y="20789"/>
                  </a:lnTo>
                  <a:lnTo>
                    <a:pt x="4040" y="20789"/>
                  </a:lnTo>
                  <a:lnTo>
                    <a:pt x="4105" y="20924"/>
                  </a:lnTo>
                  <a:lnTo>
                    <a:pt x="4172" y="20992"/>
                  </a:lnTo>
                  <a:lnTo>
                    <a:pt x="4100" y="21127"/>
                  </a:lnTo>
                  <a:lnTo>
                    <a:pt x="3889" y="21194"/>
                  </a:lnTo>
                  <a:lnTo>
                    <a:pt x="3714" y="21262"/>
                  </a:lnTo>
                  <a:lnTo>
                    <a:pt x="3049" y="21262"/>
                  </a:lnTo>
                  <a:lnTo>
                    <a:pt x="3008" y="21329"/>
                  </a:lnTo>
                  <a:lnTo>
                    <a:pt x="2908" y="21329"/>
                  </a:lnTo>
                  <a:lnTo>
                    <a:pt x="2808" y="21397"/>
                  </a:lnTo>
                  <a:lnTo>
                    <a:pt x="2617" y="21397"/>
                  </a:lnTo>
                  <a:lnTo>
                    <a:pt x="2457" y="21464"/>
                  </a:lnTo>
                  <a:lnTo>
                    <a:pt x="2237" y="21599"/>
                  </a:lnTo>
                  <a:lnTo>
                    <a:pt x="2237" y="21599"/>
                  </a:lnTo>
                </a:path>
                <a:path w="21600" h="21600">
                  <a:moveTo>
                    <a:pt x="4456" y="21194"/>
                  </a:moveTo>
                  <a:lnTo>
                    <a:pt x="4157" y="20924"/>
                  </a:lnTo>
                  <a:lnTo>
                    <a:pt x="4040" y="20789"/>
                  </a:lnTo>
                  <a:lnTo>
                    <a:pt x="4578" y="20789"/>
                  </a:lnTo>
                  <a:lnTo>
                    <a:pt x="4456" y="21194"/>
                  </a:lnTo>
                  <a:lnTo>
                    <a:pt x="4456" y="21194"/>
                  </a:lnTo>
                </a:path>
                <a:path w="21600" h="21600">
                  <a:moveTo>
                    <a:pt x="19114" y="21369"/>
                  </a:moveTo>
                  <a:lnTo>
                    <a:pt x="18982" y="21262"/>
                  </a:lnTo>
                  <a:lnTo>
                    <a:pt x="19000" y="21127"/>
                  </a:lnTo>
                  <a:lnTo>
                    <a:pt x="19120" y="20992"/>
                  </a:lnTo>
                  <a:lnTo>
                    <a:pt x="19288" y="21127"/>
                  </a:lnTo>
                  <a:lnTo>
                    <a:pt x="19315" y="21194"/>
                  </a:lnTo>
                  <a:lnTo>
                    <a:pt x="19200" y="21262"/>
                  </a:lnTo>
                  <a:lnTo>
                    <a:pt x="19114" y="21369"/>
                  </a:lnTo>
                  <a:lnTo>
                    <a:pt x="19114" y="21369"/>
                  </a:lnTo>
                </a:path>
                <a:path w="21600" h="21600">
                  <a:moveTo>
                    <a:pt x="19368" y="21397"/>
                  </a:moveTo>
                  <a:lnTo>
                    <a:pt x="19150" y="21397"/>
                  </a:lnTo>
                  <a:lnTo>
                    <a:pt x="19114" y="21369"/>
                  </a:lnTo>
                  <a:lnTo>
                    <a:pt x="19200" y="21262"/>
                  </a:lnTo>
                  <a:lnTo>
                    <a:pt x="19315" y="21194"/>
                  </a:lnTo>
                  <a:lnTo>
                    <a:pt x="19288" y="21127"/>
                  </a:lnTo>
                  <a:lnTo>
                    <a:pt x="19120" y="20992"/>
                  </a:lnTo>
                  <a:lnTo>
                    <a:pt x="20480" y="20992"/>
                  </a:lnTo>
                  <a:lnTo>
                    <a:pt x="20294" y="21059"/>
                  </a:lnTo>
                  <a:lnTo>
                    <a:pt x="19980" y="21194"/>
                  </a:lnTo>
                  <a:lnTo>
                    <a:pt x="19720" y="21329"/>
                  </a:lnTo>
                  <a:lnTo>
                    <a:pt x="19368" y="21397"/>
                  </a:lnTo>
                  <a:lnTo>
                    <a:pt x="19368" y="21397"/>
                  </a:lnTo>
                </a:path>
                <a:path w="21600" h="21600">
                  <a:moveTo>
                    <a:pt x="19093" y="21397"/>
                  </a:moveTo>
                  <a:lnTo>
                    <a:pt x="18518" y="21397"/>
                  </a:lnTo>
                  <a:lnTo>
                    <a:pt x="18302" y="21329"/>
                  </a:lnTo>
                  <a:lnTo>
                    <a:pt x="18132" y="21262"/>
                  </a:lnTo>
                  <a:lnTo>
                    <a:pt x="18982" y="21262"/>
                  </a:lnTo>
                  <a:lnTo>
                    <a:pt x="19114" y="21369"/>
                  </a:lnTo>
                  <a:lnTo>
                    <a:pt x="19093" y="21397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2133600" y="468350"/>
              <a:ext cx="3810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2151310" y="622214"/>
              <a:ext cx="368934" cy="4038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537" y="339"/>
                  </a:moveTo>
                  <a:lnTo>
                    <a:pt x="10140" y="339"/>
                  </a:lnTo>
                  <a:lnTo>
                    <a:pt x="10270" y="135"/>
                  </a:lnTo>
                  <a:lnTo>
                    <a:pt x="10389" y="0"/>
                  </a:lnTo>
                  <a:lnTo>
                    <a:pt x="10591" y="203"/>
                  </a:lnTo>
                  <a:lnTo>
                    <a:pt x="12198" y="203"/>
                  </a:lnTo>
                  <a:lnTo>
                    <a:pt x="12288" y="269"/>
                  </a:lnTo>
                  <a:lnTo>
                    <a:pt x="13466" y="269"/>
                  </a:lnTo>
                  <a:lnTo>
                    <a:pt x="13537" y="339"/>
                  </a:lnTo>
                  <a:lnTo>
                    <a:pt x="13537" y="339"/>
                  </a:lnTo>
                </a:path>
                <a:path w="21600" h="21600">
                  <a:moveTo>
                    <a:pt x="12198" y="203"/>
                  </a:moveTo>
                  <a:lnTo>
                    <a:pt x="10715" y="203"/>
                  </a:lnTo>
                  <a:lnTo>
                    <a:pt x="10864" y="65"/>
                  </a:lnTo>
                  <a:lnTo>
                    <a:pt x="11017" y="0"/>
                  </a:lnTo>
                  <a:lnTo>
                    <a:pt x="11830" y="0"/>
                  </a:lnTo>
                  <a:lnTo>
                    <a:pt x="12064" y="135"/>
                  </a:lnTo>
                  <a:lnTo>
                    <a:pt x="12147" y="135"/>
                  </a:lnTo>
                  <a:lnTo>
                    <a:pt x="12198" y="203"/>
                  </a:lnTo>
                  <a:lnTo>
                    <a:pt x="12198" y="203"/>
                  </a:lnTo>
                </a:path>
                <a:path w="21600" h="21600">
                  <a:moveTo>
                    <a:pt x="13466" y="269"/>
                  </a:moveTo>
                  <a:lnTo>
                    <a:pt x="12708" y="269"/>
                  </a:lnTo>
                  <a:lnTo>
                    <a:pt x="12938" y="203"/>
                  </a:lnTo>
                  <a:lnTo>
                    <a:pt x="13172" y="65"/>
                  </a:lnTo>
                  <a:lnTo>
                    <a:pt x="13393" y="203"/>
                  </a:lnTo>
                  <a:lnTo>
                    <a:pt x="13466" y="269"/>
                  </a:lnTo>
                  <a:lnTo>
                    <a:pt x="13466" y="269"/>
                  </a:lnTo>
                </a:path>
                <a:path w="21600" h="21600">
                  <a:moveTo>
                    <a:pt x="13608" y="405"/>
                  </a:moveTo>
                  <a:lnTo>
                    <a:pt x="8216" y="405"/>
                  </a:lnTo>
                  <a:lnTo>
                    <a:pt x="8423" y="339"/>
                  </a:lnTo>
                  <a:lnTo>
                    <a:pt x="8856" y="203"/>
                  </a:lnTo>
                  <a:lnTo>
                    <a:pt x="9307" y="203"/>
                  </a:lnTo>
                  <a:lnTo>
                    <a:pt x="9539" y="135"/>
                  </a:lnTo>
                  <a:lnTo>
                    <a:pt x="10008" y="135"/>
                  </a:lnTo>
                  <a:lnTo>
                    <a:pt x="10130" y="203"/>
                  </a:lnTo>
                  <a:lnTo>
                    <a:pt x="10140" y="339"/>
                  </a:lnTo>
                  <a:lnTo>
                    <a:pt x="13537" y="339"/>
                  </a:lnTo>
                  <a:lnTo>
                    <a:pt x="13608" y="405"/>
                  </a:lnTo>
                  <a:lnTo>
                    <a:pt x="13608" y="405"/>
                  </a:lnTo>
                </a:path>
                <a:path w="21600" h="21600">
                  <a:moveTo>
                    <a:pt x="16211" y="1697"/>
                  </a:moveTo>
                  <a:lnTo>
                    <a:pt x="5626" y="1697"/>
                  </a:lnTo>
                  <a:lnTo>
                    <a:pt x="5465" y="1608"/>
                  </a:lnTo>
                  <a:lnTo>
                    <a:pt x="5478" y="1426"/>
                  </a:lnTo>
                  <a:lnTo>
                    <a:pt x="5670" y="1154"/>
                  </a:lnTo>
                  <a:lnTo>
                    <a:pt x="6000" y="1154"/>
                  </a:lnTo>
                  <a:lnTo>
                    <a:pt x="6249" y="1086"/>
                  </a:lnTo>
                  <a:lnTo>
                    <a:pt x="6587" y="882"/>
                  </a:lnTo>
                  <a:lnTo>
                    <a:pt x="6798" y="814"/>
                  </a:lnTo>
                  <a:lnTo>
                    <a:pt x="7050" y="814"/>
                  </a:lnTo>
                  <a:lnTo>
                    <a:pt x="7162" y="746"/>
                  </a:lnTo>
                  <a:lnTo>
                    <a:pt x="7308" y="679"/>
                  </a:lnTo>
                  <a:lnTo>
                    <a:pt x="7486" y="610"/>
                  </a:lnTo>
                  <a:lnTo>
                    <a:pt x="7669" y="473"/>
                  </a:lnTo>
                  <a:lnTo>
                    <a:pt x="8012" y="473"/>
                  </a:lnTo>
                  <a:lnTo>
                    <a:pt x="8078" y="405"/>
                  </a:lnTo>
                  <a:lnTo>
                    <a:pt x="14141" y="405"/>
                  </a:lnTo>
                  <a:lnTo>
                    <a:pt x="14268" y="541"/>
                  </a:lnTo>
                  <a:lnTo>
                    <a:pt x="14386" y="679"/>
                  </a:lnTo>
                  <a:lnTo>
                    <a:pt x="14605" y="746"/>
                  </a:lnTo>
                  <a:lnTo>
                    <a:pt x="14745" y="814"/>
                  </a:lnTo>
                  <a:lnTo>
                    <a:pt x="14913" y="882"/>
                  </a:lnTo>
                  <a:lnTo>
                    <a:pt x="15075" y="882"/>
                  </a:lnTo>
                  <a:lnTo>
                    <a:pt x="15166" y="950"/>
                  </a:lnTo>
                  <a:lnTo>
                    <a:pt x="15390" y="1086"/>
                  </a:lnTo>
                  <a:lnTo>
                    <a:pt x="15511" y="1154"/>
                  </a:lnTo>
                  <a:lnTo>
                    <a:pt x="15644" y="1290"/>
                  </a:lnTo>
                  <a:lnTo>
                    <a:pt x="15850" y="1492"/>
                  </a:lnTo>
                  <a:lnTo>
                    <a:pt x="15900" y="1560"/>
                  </a:lnTo>
                  <a:lnTo>
                    <a:pt x="16094" y="1630"/>
                  </a:lnTo>
                  <a:lnTo>
                    <a:pt x="16211" y="1697"/>
                  </a:lnTo>
                  <a:lnTo>
                    <a:pt x="16211" y="1697"/>
                  </a:lnTo>
                </a:path>
                <a:path w="21600" h="21600">
                  <a:moveTo>
                    <a:pt x="11473" y="3530"/>
                  </a:moveTo>
                  <a:lnTo>
                    <a:pt x="11183" y="3394"/>
                  </a:lnTo>
                  <a:lnTo>
                    <a:pt x="3385" y="3394"/>
                  </a:lnTo>
                  <a:lnTo>
                    <a:pt x="3201" y="3258"/>
                  </a:lnTo>
                  <a:lnTo>
                    <a:pt x="3225" y="3192"/>
                  </a:lnTo>
                  <a:lnTo>
                    <a:pt x="3253" y="3124"/>
                  </a:lnTo>
                  <a:lnTo>
                    <a:pt x="3335" y="2988"/>
                  </a:lnTo>
                  <a:lnTo>
                    <a:pt x="3468" y="2784"/>
                  </a:lnTo>
                  <a:lnTo>
                    <a:pt x="3804" y="2784"/>
                  </a:lnTo>
                  <a:lnTo>
                    <a:pt x="4094" y="2443"/>
                  </a:lnTo>
                  <a:lnTo>
                    <a:pt x="4287" y="2241"/>
                  </a:lnTo>
                  <a:lnTo>
                    <a:pt x="4485" y="2241"/>
                  </a:lnTo>
                  <a:lnTo>
                    <a:pt x="4592" y="2103"/>
                  </a:lnTo>
                  <a:lnTo>
                    <a:pt x="4704" y="1833"/>
                  </a:lnTo>
                  <a:lnTo>
                    <a:pt x="4932" y="1765"/>
                  </a:lnTo>
                  <a:lnTo>
                    <a:pt x="5079" y="1697"/>
                  </a:lnTo>
                  <a:lnTo>
                    <a:pt x="5215" y="1560"/>
                  </a:lnTo>
                  <a:lnTo>
                    <a:pt x="5377" y="1560"/>
                  </a:lnTo>
                  <a:lnTo>
                    <a:pt x="5465" y="1608"/>
                  </a:lnTo>
                  <a:lnTo>
                    <a:pt x="5464" y="1630"/>
                  </a:lnTo>
                  <a:lnTo>
                    <a:pt x="5626" y="1697"/>
                  </a:lnTo>
                  <a:lnTo>
                    <a:pt x="16211" y="1697"/>
                  </a:lnTo>
                  <a:lnTo>
                    <a:pt x="16265" y="1765"/>
                  </a:lnTo>
                  <a:lnTo>
                    <a:pt x="16253" y="1901"/>
                  </a:lnTo>
                  <a:lnTo>
                    <a:pt x="16414" y="1901"/>
                  </a:lnTo>
                  <a:lnTo>
                    <a:pt x="16409" y="1969"/>
                  </a:lnTo>
                  <a:lnTo>
                    <a:pt x="16772" y="1969"/>
                  </a:lnTo>
                  <a:lnTo>
                    <a:pt x="16943" y="2173"/>
                  </a:lnTo>
                  <a:lnTo>
                    <a:pt x="17177" y="2443"/>
                  </a:lnTo>
                  <a:lnTo>
                    <a:pt x="17543" y="2784"/>
                  </a:lnTo>
                  <a:lnTo>
                    <a:pt x="17825" y="2920"/>
                  </a:lnTo>
                  <a:lnTo>
                    <a:pt x="18205" y="3124"/>
                  </a:lnTo>
                  <a:lnTo>
                    <a:pt x="18125" y="3328"/>
                  </a:lnTo>
                  <a:lnTo>
                    <a:pt x="11730" y="3328"/>
                  </a:lnTo>
                  <a:lnTo>
                    <a:pt x="11734" y="3377"/>
                  </a:lnTo>
                  <a:lnTo>
                    <a:pt x="11669" y="3464"/>
                  </a:lnTo>
                  <a:lnTo>
                    <a:pt x="11473" y="3530"/>
                  </a:lnTo>
                  <a:lnTo>
                    <a:pt x="11473" y="3530"/>
                  </a:lnTo>
                </a:path>
                <a:path w="21600" h="21600">
                  <a:moveTo>
                    <a:pt x="5626" y="1697"/>
                  </a:moveTo>
                  <a:lnTo>
                    <a:pt x="5464" y="1630"/>
                  </a:lnTo>
                  <a:lnTo>
                    <a:pt x="5465" y="1608"/>
                  </a:lnTo>
                  <a:lnTo>
                    <a:pt x="5626" y="1697"/>
                  </a:lnTo>
                  <a:lnTo>
                    <a:pt x="5626" y="1697"/>
                  </a:lnTo>
                </a:path>
                <a:path w="21600" h="21600">
                  <a:moveTo>
                    <a:pt x="16414" y="1901"/>
                  </a:moveTo>
                  <a:lnTo>
                    <a:pt x="16253" y="1901"/>
                  </a:lnTo>
                  <a:lnTo>
                    <a:pt x="16365" y="1833"/>
                  </a:lnTo>
                  <a:lnTo>
                    <a:pt x="16420" y="1833"/>
                  </a:lnTo>
                  <a:lnTo>
                    <a:pt x="16414" y="1901"/>
                  </a:lnTo>
                  <a:lnTo>
                    <a:pt x="16414" y="1901"/>
                  </a:lnTo>
                </a:path>
                <a:path w="21600" h="21600">
                  <a:moveTo>
                    <a:pt x="16772" y="1969"/>
                  </a:moveTo>
                  <a:lnTo>
                    <a:pt x="16490" y="1969"/>
                  </a:lnTo>
                  <a:lnTo>
                    <a:pt x="16658" y="1833"/>
                  </a:lnTo>
                  <a:lnTo>
                    <a:pt x="16772" y="1969"/>
                  </a:lnTo>
                  <a:lnTo>
                    <a:pt x="16772" y="1969"/>
                  </a:lnTo>
                </a:path>
                <a:path w="21600" h="21600">
                  <a:moveTo>
                    <a:pt x="10419" y="3667"/>
                  </a:moveTo>
                  <a:lnTo>
                    <a:pt x="9921" y="3667"/>
                  </a:lnTo>
                  <a:lnTo>
                    <a:pt x="9718" y="3599"/>
                  </a:lnTo>
                  <a:lnTo>
                    <a:pt x="9635" y="3530"/>
                  </a:lnTo>
                  <a:lnTo>
                    <a:pt x="2877" y="3530"/>
                  </a:lnTo>
                  <a:lnTo>
                    <a:pt x="2923" y="3464"/>
                  </a:lnTo>
                  <a:lnTo>
                    <a:pt x="3071" y="3258"/>
                  </a:lnTo>
                  <a:lnTo>
                    <a:pt x="3197" y="3258"/>
                  </a:lnTo>
                  <a:lnTo>
                    <a:pt x="3251" y="3328"/>
                  </a:lnTo>
                  <a:lnTo>
                    <a:pt x="3385" y="3394"/>
                  </a:lnTo>
                  <a:lnTo>
                    <a:pt x="11183" y="3394"/>
                  </a:lnTo>
                  <a:lnTo>
                    <a:pt x="11189" y="3464"/>
                  </a:lnTo>
                  <a:lnTo>
                    <a:pt x="10559" y="3464"/>
                  </a:lnTo>
                  <a:lnTo>
                    <a:pt x="10523" y="3599"/>
                  </a:lnTo>
                  <a:lnTo>
                    <a:pt x="10419" y="3667"/>
                  </a:lnTo>
                  <a:lnTo>
                    <a:pt x="10419" y="3667"/>
                  </a:lnTo>
                </a:path>
                <a:path w="21600" h="21600">
                  <a:moveTo>
                    <a:pt x="3385" y="3394"/>
                  </a:moveTo>
                  <a:lnTo>
                    <a:pt x="3251" y="3328"/>
                  </a:lnTo>
                  <a:lnTo>
                    <a:pt x="3197" y="3258"/>
                  </a:lnTo>
                  <a:lnTo>
                    <a:pt x="3385" y="3394"/>
                  </a:lnTo>
                  <a:lnTo>
                    <a:pt x="3385" y="3394"/>
                  </a:lnTo>
                </a:path>
                <a:path w="21600" h="21600">
                  <a:moveTo>
                    <a:pt x="11734" y="3377"/>
                  </a:moveTo>
                  <a:lnTo>
                    <a:pt x="11730" y="3328"/>
                  </a:lnTo>
                  <a:lnTo>
                    <a:pt x="11771" y="3328"/>
                  </a:lnTo>
                  <a:lnTo>
                    <a:pt x="11734" y="3377"/>
                  </a:lnTo>
                  <a:lnTo>
                    <a:pt x="11734" y="3377"/>
                  </a:lnTo>
                </a:path>
                <a:path w="21600" h="21600">
                  <a:moveTo>
                    <a:pt x="12624" y="3735"/>
                  </a:moveTo>
                  <a:lnTo>
                    <a:pt x="12325" y="3735"/>
                  </a:lnTo>
                  <a:lnTo>
                    <a:pt x="12107" y="3599"/>
                  </a:lnTo>
                  <a:lnTo>
                    <a:pt x="11949" y="3464"/>
                  </a:lnTo>
                  <a:lnTo>
                    <a:pt x="11842" y="3394"/>
                  </a:lnTo>
                  <a:lnTo>
                    <a:pt x="11736" y="3394"/>
                  </a:lnTo>
                  <a:lnTo>
                    <a:pt x="11734" y="3377"/>
                  </a:lnTo>
                  <a:lnTo>
                    <a:pt x="11771" y="3328"/>
                  </a:lnTo>
                  <a:lnTo>
                    <a:pt x="18125" y="3328"/>
                  </a:lnTo>
                  <a:lnTo>
                    <a:pt x="18126" y="3394"/>
                  </a:lnTo>
                  <a:lnTo>
                    <a:pt x="18300" y="3530"/>
                  </a:lnTo>
                  <a:lnTo>
                    <a:pt x="12724" y="3530"/>
                  </a:lnTo>
                  <a:lnTo>
                    <a:pt x="12590" y="3667"/>
                  </a:lnTo>
                  <a:lnTo>
                    <a:pt x="12628" y="3730"/>
                  </a:lnTo>
                  <a:lnTo>
                    <a:pt x="12624" y="3735"/>
                  </a:lnTo>
                </a:path>
                <a:path w="21600" h="21600">
                  <a:moveTo>
                    <a:pt x="10740" y="3667"/>
                  </a:moveTo>
                  <a:lnTo>
                    <a:pt x="10619" y="3599"/>
                  </a:lnTo>
                  <a:lnTo>
                    <a:pt x="10559" y="3464"/>
                  </a:lnTo>
                  <a:lnTo>
                    <a:pt x="11189" y="3464"/>
                  </a:lnTo>
                  <a:lnTo>
                    <a:pt x="11099" y="3530"/>
                  </a:lnTo>
                  <a:lnTo>
                    <a:pt x="10917" y="3599"/>
                  </a:lnTo>
                  <a:lnTo>
                    <a:pt x="10740" y="3667"/>
                  </a:lnTo>
                  <a:lnTo>
                    <a:pt x="10740" y="3667"/>
                  </a:lnTo>
                </a:path>
                <a:path w="21600" h="21600">
                  <a:moveTo>
                    <a:pt x="847" y="7759"/>
                  </a:moveTo>
                  <a:lnTo>
                    <a:pt x="762" y="7674"/>
                  </a:lnTo>
                  <a:lnTo>
                    <a:pt x="723" y="7538"/>
                  </a:lnTo>
                  <a:lnTo>
                    <a:pt x="784" y="7334"/>
                  </a:lnTo>
                  <a:lnTo>
                    <a:pt x="849" y="7199"/>
                  </a:lnTo>
                  <a:lnTo>
                    <a:pt x="922" y="7064"/>
                  </a:lnTo>
                  <a:lnTo>
                    <a:pt x="996" y="6996"/>
                  </a:lnTo>
                  <a:lnTo>
                    <a:pt x="1028" y="6792"/>
                  </a:lnTo>
                  <a:lnTo>
                    <a:pt x="1104" y="6519"/>
                  </a:lnTo>
                  <a:lnTo>
                    <a:pt x="1227" y="6179"/>
                  </a:lnTo>
                  <a:lnTo>
                    <a:pt x="1354" y="5909"/>
                  </a:lnTo>
                  <a:lnTo>
                    <a:pt x="1453" y="5568"/>
                  </a:lnTo>
                  <a:lnTo>
                    <a:pt x="1523" y="5162"/>
                  </a:lnTo>
                  <a:lnTo>
                    <a:pt x="1924" y="4754"/>
                  </a:lnTo>
                  <a:lnTo>
                    <a:pt x="1996" y="4686"/>
                  </a:lnTo>
                  <a:lnTo>
                    <a:pt x="2073" y="4617"/>
                  </a:lnTo>
                  <a:lnTo>
                    <a:pt x="2142" y="4481"/>
                  </a:lnTo>
                  <a:lnTo>
                    <a:pt x="2202" y="4211"/>
                  </a:lnTo>
                  <a:lnTo>
                    <a:pt x="2381" y="4007"/>
                  </a:lnTo>
                  <a:lnTo>
                    <a:pt x="2482" y="3939"/>
                  </a:lnTo>
                  <a:lnTo>
                    <a:pt x="2532" y="3735"/>
                  </a:lnTo>
                  <a:lnTo>
                    <a:pt x="2650" y="3667"/>
                  </a:lnTo>
                  <a:lnTo>
                    <a:pt x="2858" y="3530"/>
                  </a:lnTo>
                  <a:lnTo>
                    <a:pt x="9464" y="3530"/>
                  </a:lnTo>
                  <a:lnTo>
                    <a:pt x="9332" y="3599"/>
                  </a:lnTo>
                  <a:lnTo>
                    <a:pt x="9179" y="3599"/>
                  </a:lnTo>
                  <a:lnTo>
                    <a:pt x="9031" y="3667"/>
                  </a:lnTo>
                  <a:lnTo>
                    <a:pt x="8859" y="3667"/>
                  </a:lnTo>
                  <a:lnTo>
                    <a:pt x="8772" y="3735"/>
                  </a:lnTo>
                  <a:lnTo>
                    <a:pt x="8295" y="3735"/>
                  </a:lnTo>
                  <a:lnTo>
                    <a:pt x="8258" y="3871"/>
                  </a:lnTo>
                  <a:lnTo>
                    <a:pt x="8173" y="3939"/>
                  </a:lnTo>
                  <a:lnTo>
                    <a:pt x="7916" y="3939"/>
                  </a:lnTo>
                  <a:lnTo>
                    <a:pt x="7844" y="4007"/>
                  </a:lnTo>
                  <a:lnTo>
                    <a:pt x="7794" y="4007"/>
                  </a:lnTo>
                  <a:lnTo>
                    <a:pt x="7748" y="4075"/>
                  </a:lnTo>
                  <a:lnTo>
                    <a:pt x="7650" y="4415"/>
                  </a:lnTo>
                  <a:lnTo>
                    <a:pt x="6909" y="4415"/>
                  </a:lnTo>
                  <a:lnTo>
                    <a:pt x="6888" y="4549"/>
                  </a:lnTo>
                  <a:lnTo>
                    <a:pt x="6984" y="4582"/>
                  </a:lnTo>
                  <a:lnTo>
                    <a:pt x="6869" y="4686"/>
                  </a:lnTo>
                  <a:lnTo>
                    <a:pt x="6716" y="4686"/>
                  </a:lnTo>
                  <a:lnTo>
                    <a:pt x="6648" y="4958"/>
                  </a:lnTo>
                  <a:lnTo>
                    <a:pt x="6428" y="5092"/>
                  </a:lnTo>
                  <a:lnTo>
                    <a:pt x="6259" y="5230"/>
                  </a:lnTo>
                  <a:lnTo>
                    <a:pt x="6028" y="5500"/>
                  </a:lnTo>
                  <a:lnTo>
                    <a:pt x="5888" y="5636"/>
                  </a:lnTo>
                  <a:lnTo>
                    <a:pt x="5724" y="5705"/>
                  </a:lnTo>
                  <a:lnTo>
                    <a:pt x="5689" y="5773"/>
                  </a:lnTo>
                  <a:lnTo>
                    <a:pt x="5418" y="6045"/>
                  </a:lnTo>
                  <a:lnTo>
                    <a:pt x="5344" y="6113"/>
                  </a:lnTo>
                  <a:lnTo>
                    <a:pt x="5296" y="6113"/>
                  </a:lnTo>
                  <a:lnTo>
                    <a:pt x="5324" y="6179"/>
                  </a:lnTo>
                  <a:lnTo>
                    <a:pt x="5278" y="6314"/>
                  </a:lnTo>
                  <a:lnTo>
                    <a:pt x="5160" y="6452"/>
                  </a:lnTo>
                  <a:lnTo>
                    <a:pt x="5125" y="6656"/>
                  </a:lnTo>
                  <a:lnTo>
                    <a:pt x="5010" y="6792"/>
                  </a:lnTo>
                  <a:lnTo>
                    <a:pt x="4899" y="6792"/>
                  </a:lnTo>
                  <a:lnTo>
                    <a:pt x="4932" y="6928"/>
                  </a:lnTo>
                  <a:lnTo>
                    <a:pt x="4916" y="7064"/>
                  </a:lnTo>
                  <a:lnTo>
                    <a:pt x="4907" y="7266"/>
                  </a:lnTo>
                  <a:lnTo>
                    <a:pt x="4826" y="7470"/>
                  </a:lnTo>
                  <a:lnTo>
                    <a:pt x="4680" y="7674"/>
                  </a:lnTo>
                  <a:lnTo>
                    <a:pt x="4659" y="7741"/>
                  </a:lnTo>
                  <a:lnTo>
                    <a:pt x="863" y="7741"/>
                  </a:lnTo>
                  <a:lnTo>
                    <a:pt x="847" y="7759"/>
                  </a:lnTo>
                  <a:lnTo>
                    <a:pt x="847" y="7759"/>
                  </a:lnTo>
                </a:path>
                <a:path w="21600" h="21600">
                  <a:moveTo>
                    <a:pt x="12628" y="3730"/>
                  </a:moveTo>
                  <a:lnTo>
                    <a:pt x="12590" y="3667"/>
                  </a:lnTo>
                  <a:lnTo>
                    <a:pt x="12724" y="3530"/>
                  </a:lnTo>
                  <a:lnTo>
                    <a:pt x="12683" y="3667"/>
                  </a:lnTo>
                  <a:lnTo>
                    <a:pt x="12628" y="3730"/>
                  </a:lnTo>
                  <a:lnTo>
                    <a:pt x="12628" y="3730"/>
                  </a:lnTo>
                </a:path>
                <a:path w="21600" h="21600">
                  <a:moveTo>
                    <a:pt x="13067" y="4075"/>
                  </a:moveTo>
                  <a:lnTo>
                    <a:pt x="12706" y="3871"/>
                  </a:lnTo>
                  <a:lnTo>
                    <a:pt x="12628" y="3730"/>
                  </a:lnTo>
                  <a:lnTo>
                    <a:pt x="12683" y="3667"/>
                  </a:lnTo>
                  <a:lnTo>
                    <a:pt x="12724" y="3530"/>
                  </a:lnTo>
                  <a:lnTo>
                    <a:pt x="18300" y="3530"/>
                  </a:lnTo>
                  <a:lnTo>
                    <a:pt x="18382" y="3599"/>
                  </a:lnTo>
                  <a:lnTo>
                    <a:pt x="18534" y="3803"/>
                  </a:lnTo>
                  <a:lnTo>
                    <a:pt x="18605" y="3871"/>
                  </a:lnTo>
                  <a:lnTo>
                    <a:pt x="18671" y="3939"/>
                  </a:lnTo>
                  <a:lnTo>
                    <a:pt x="18740" y="4007"/>
                  </a:lnTo>
                  <a:lnTo>
                    <a:pt x="13215" y="4007"/>
                  </a:lnTo>
                  <a:lnTo>
                    <a:pt x="13067" y="4075"/>
                  </a:lnTo>
                  <a:lnTo>
                    <a:pt x="13067" y="4075"/>
                  </a:lnTo>
                </a:path>
                <a:path w="21600" h="21600">
                  <a:moveTo>
                    <a:pt x="8686" y="3803"/>
                  </a:moveTo>
                  <a:lnTo>
                    <a:pt x="8498" y="3803"/>
                  </a:lnTo>
                  <a:lnTo>
                    <a:pt x="8295" y="3735"/>
                  </a:lnTo>
                  <a:lnTo>
                    <a:pt x="8772" y="3735"/>
                  </a:lnTo>
                  <a:lnTo>
                    <a:pt x="8686" y="3803"/>
                  </a:lnTo>
                  <a:lnTo>
                    <a:pt x="8686" y="3803"/>
                  </a:lnTo>
                </a:path>
                <a:path w="21600" h="21600">
                  <a:moveTo>
                    <a:pt x="13586" y="4141"/>
                  </a:moveTo>
                  <a:lnTo>
                    <a:pt x="13446" y="4141"/>
                  </a:lnTo>
                  <a:lnTo>
                    <a:pt x="13378" y="4075"/>
                  </a:lnTo>
                  <a:lnTo>
                    <a:pt x="13318" y="4007"/>
                  </a:lnTo>
                  <a:lnTo>
                    <a:pt x="18740" y="4007"/>
                  </a:lnTo>
                  <a:lnTo>
                    <a:pt x="18912" y="4075"/>
                  </a:lnTo>
                  <a:lnTo>
                    <a:pt x="13798" y="4075"/>
                  </a:lnTo>
                  <a:lnTo>
                    <a:pt x="13586" y="4141"/>
                  </a:lnTo>
                  <a:lnTo>
                    <a:pt x="13586" y="4141"/>
                  </a:lnTo>
                </a:path>
                <a:path w="21600" h="21600">
                  <a:moveTo>
                    <a:pt x="14938" y="5365"/>
                  </a:moveTo>
                  <a:lnTo>
                    <a:pt x="14707" y="5230"/>
                  </a:lnTo>
                  <a:lnTo>
                    <a:pt x="14455" y="5026"/>
                  </a:lnTo>
                  <a:lnTo>
                    <a:pt x="14455" y="4890"/>
                  </a:lnTo>
                  <a:lnTo>
                    <a:pt x="14414" y="4822"/>
                  </a:lnTo>
                  <a:lnTo>
                    <a:pt x="14252" y="4686"/>
                  </a:lnTo>
                  <a:lnTo>
                    <a:pt x="14216" y="4617"/>
                  </a:lnTo>
                  <a:lnTo>
                    <a:pt x="14226" y="4481"/>
                  </a:lnTo>
                  <a:lnTo>
                    <a:pt x="14140" y="4481"/>
                  </a:lnTo>
                  <a:lnTo>
                    <a:pt x="13997" y="4415"/>
                  </a:lnTo>
                  <a:lnTo>
                    <a:pt x="13798" y="4279"/>
                  </a:lnTo>
                  <a:lnTo>
                    <a:pt x="13901" y="4141"/>
                  </a:lnTo>
                  <a:lnTo>
                    <a:pt x="13788" y="4141"/>
                  </a:lnTo>
                  <a:lnTo>
                    <a:pt x="13798" y="4075"/>
                  </a:lnTo>
                  <a:lnTo>
                    <a:pt x="18912" y="4075"/>
                  </a:lnTo>
                  <a:lnTo>
                    <a:pt x="19182" y="4141"/>
                  </a:lnTo>
                  <a:lnTo>
                    <a:pt x="13867" y="4141"/>
                  </a:lnTo>
                  <a:lnTo>
                    <a:pt x="13811" y="4211"/>
                  </a:lnTo>
                  <a:lnTo>
                    <a:pt x="19111" y="4211"/>
                  </a:lnTo>
                  <a:lnTo>
                    <a:pt x="18835" y="4481"/>
                  </a:lnTo>
                  <a:lnTo>
                    <a:pt x="18722" y="4617"/>
                  </a:lnTo>
                  <a:lnTo>
                    <a:pt x="19060" y="4617"/>
                  </a:lnTo>
                  <a:lnTo>
                    <a:pt x="19083" y="4686"/>
                  </a:lnTo>
                  <a:lnTo>
                    <a:pt x="19103" y="4754"/>
                  </a:lnTo>
                  <a:lnTo>
                    <a:pt x="19139" y="4754"/>
                  </a:lnTo>
                  <a:lnTo>
                    <a:pt x="19190" y="4822"/>
                  </a:lnTo>
                  <a:lnTo>
                    <a:pt x="19245" y="4890"/>
                  </a:lnTo>
                  <a:lnTo>
                    <a:pt x="19313" y="4958"/>
                  </a:lnTo>
                  <a:lnTo>
                    <a:pt x="19395" y="5026"/>
                  </a:lnTo>
                  <a:lnTo>
                    <a:pt x="19609" y="5230"/>
                  </a:lnTo>
                  <a:lnTo>
                    <a:pt x="19645" y="5296"/>
                  </a:lnTo>
                  <a:lnTo>
                    <a:pt x="15141" y="5296"/>
                  </a:lnTo>
                  <a:lnTo>
                    <a:pt x="14938" y="5365"/>
                  </a:lnTo>
                  <a:lnTo>
                    <a:pt x="14938" y="5365"/>
                  </a:lnTo>
                </a:path>
                <a:path w="21600" h="21600">
                  <a:moveTo>
                    <a:pt x="6984" y="4582"/>
                  </a:moveTo>
                  <a:lnTo>
                    <a:pt x="6888" y="4549"/>
                  </a:lnTo>
                  <a:lnTo>
                    <a:pt x="6909" y="4415"/>
                  </a:lnTo>
                  <a:lnTo>
                    <a:pt x="6982" y="4415"/>
                  </a:lnTo>
                  <a:lnTo>
                    <a:pt x="7034" y="4481"/>
                  </a:lnTo>
                  <a:lnTo>
                    <a:pt x="7021" y="4549"/>
                  </a:lnTo>
                  <a:lnTo>
                    <a:pt x="6984" y="4582"/>
                  </a:lnTo>
                  <a:lnTo>
                    <a:pt x="6984" y="4582"/>
                  </a:lnTo>
                </a:path>
                <a:path w="21600" h="21600">
                  <a:moveTo>
                    <a:pt x="7532" y="4822"/>
                  </a:moveTo>
                  <a:lnTo>
                    <a:pt x="7099" y="4617"/>
                  </a:lnTo>
                  <a:lnTo>
                    <a:pt x="6984" y="4582"/>
                  </a:lnTo>
                  <a:lnTo>
                    <a:pt x="7021" y="4549"/>
                  </a:lnTo>
                  <a:lnTo>
                    <a:pt x="7034" y="4481"/>
                  </a:lnTo>
                  <a:lnTo>
                    <a:pt x="6982" y="4415"/>
                  </a:lnTo>
                  <a:lnTo>
                    <a:pt x="7650" y="4415"/>
                  </a:lnTo>
                  <a:lnTo>
                    <a:pt x="7532" y="4822"/>
                  </a:lnTo>
                  <a:lnTo>
                    <a:pt x="7532" y="4822"/>
                  </a:lnTo>
                </a:path>
                <a:path w="21600" h="21600">
                  <a:moveTo>
                    <a:pt x="19060" y="4617"/>
                  </a:moveTo>
                  <a:lnTo>
                    <a:pt x="18722" y="4617"/>
                  </a:lnTo>
                  <a:lnTo>
                    <a:pt x="18956" y="4481"/>
                  </a:lnTo>
                  <a:lnTo>
                    <a:pt x="19036" y="4549"/>
                  </a:lnTo>
                  <a:lnTo>
                    <a:pt x="19060" y="4617"/>
                  </a:lnTo>
                  <a:lnTo>
                    <a:pt x="19060" y="4617"/>
                  </a:lnTo>
                </a:path>
                <a:path w="21600" h="21600">
                  <a:moveTo>
                    <a:pt x="16275" y="6860"/>
                  </a:moveTo>
                  <a:lnTo>
                    <a:pt x="16219" y="6860"/>
                  </a:lnTo>
                  <a:lnTo>
                    <a:pt x="16056" y="6519"/>
                  </a:lnTo>
                  <a:lnTo>
                    <a:pt x="15898" y="6179"/>
                  </a:lnTo>
                  <a:lnTo>
                    <a:pt x="15801" y="6045"/>
                  </a:lnTo>
                  <a:lnTo>
                    <a:pt x="15730" y="5909"/>
                  </a:lnTo>
                  <a:lnTo>
                    <a:pt x="15688" y="5841"/>
                  </a:lnTo>
                  <a:lnTo>
                    <a:pt x="15586" y="5773"/>
                  </a:lnTo>
                  <a:lnTo>
                    <a:pt x="15583" y="5705"/>
                  </a:lnTo>
                  <a:lnTo>
                    <a:pt x="15629" y="5636"/>
                  </a:lnTo>
                  <a:lnTo>
                    <a:pt x="15467" y="5636"/>
                  </a:lnTo>
                  <a:lnTo>
                    <a:pt x="15150" y="5500"/>
                  </a:lnTo>
                  <a:lnTo>
                    <a:pt x="15095" y="5432"/>
                  </a:lnTo>
                  <a:lnTo>
                    <a:pt x="15141" y="5296"/>
                  </a:lnTo>
                  <a:lnTo>
                    <a:pt x="19645" y="5296"/>
                  </a:lnTo>
                  <a:lnTo>
                    <a:pt x="19718" y="5432"/>
                  </a:lnTo>
                  <a:lnTo>
                    <a:pt x="19722" y="5500"/>
                  </a:lnTo>
                  <a:lnTo>
                    <a:pt x="19734" y="5568"/>
                  </a:lnTo>
                  <a:lnTo>
                    <a:pt x="19795" y="5636"/>
                  </a:lnTo>
                  <a:lnTo>
                    <a:pt x="15629" y="5636"/>
                  </a:lnTo>
                  <a:lnTo>
                    <a:pt x="15573" y="5705"/>
                  </a:lnTo>
                  <a:lnTo>
                    <a:pt x="19855" y="5705"/>
                  </a:lnTo>
                  <a:lnTo>
                    <a:pt x="20089" y="5841"/>
                  </a:lnTo>
                  <a:lnTo>
                    <a:pt x="20043" y="6249"/>
                  </a:lnTo>
                  <a:lnTo>
                    <a:pt x="19989" y="6249"/>
                  </a:lnTo>
                  <a:lnTo>
                    <a:pt x="20121" y="6314"/>
                  </a:lnTo>
                  <a:lnTo>
                    <a:pt x="20210" y="6452"/>
                  </a:lnTo>
                  <a:lnTo>
                    <a:pt x="16535" y="6452"/>
                  </a:lnTo>
                  <a:lnTo>
                    <a:pt x="16267" y="6656"/>
                  </a:lnTo>
                  <a:lnTo>
                    <a:pt x="16203" y="6792"/>
                  </a:lnTo>
                  <a:lnTo>
                    <a:pt x="16275" y="6860"/>
                  </a:lnTo>
                  <a:lnTo>
                    <a:pt x="16275" y="6860"/>
                  </a:lnTo>
                </a:path>
                <a:path w="21600" h="21600">
                  <a:moveTo>
                    <a:pt x="21404" y="9237"/>
                  </a:moveTo>
                  <a:lnTo>
                    <a:pt x="17638" y="9237"/>
                  </a:lnTo>
                  <a:lnTo>
                    <a:pt x="17800" y="9101"/>
                  </a:lnTo>
                  <a:lnTo>
                    <a:pt x="17411" y="9101"/>
                  </a:lnTo>
                  <a:lnTo>
                    <a:pt x="17332" y="9031"/>
                  </a:lnTo>
                  <a:lnTo>
                    <a:pt x="17230" y="8898"/>
                  </a:lnTo>
                  <a:lnTo>
                    <a:pt x="17230" y="8626"/>
                  </a:lnTo>
                  <a:lnTo>
                    <a:pt x="17181" y="8421"/>
                  </a:lnTo>
                  <a:lnTo>
                    <a:pt x="16988" y="8015"/>
                  </a:lnTo>
                  <a:lnTo>
                    <a:pt x="16985" y="7811"/>
                  </a:lnTo>
                  <a:lnTo>
                    <a:pt x="17077" y="7606"/>
                  </a:lnTo>
                  <a:lnTo>
                    <a:pt x="16798" y="7606"/>
                  </a:lnTo>
                  <a:lnTo>
                    <a:pt x="16689" y="7266"/>
                  </a:lnTo>
                  <a:lnTo>
                    <a:pt x="16601" y="7199"/>
                  </a:lnTo>
                  <a:lnTo>
                    <a:pt x="16488" y="7064"/>
                  </a:lnTo>
                  <a:lnTo>
                    <a:pt x="16203" y="6792"/>
                  </a:lnTo>
                  <a:lnTo>
                    <a:pt x="16267" y="6656"/>
                  </a:lnTo>
                  <a:lnTo>
                    <a:pt x="16535" y="6452"/>
                  </a:lnTo>
                  <a:lnTo>
                    <a:pt x="16379" y="6860"/>
                  </a:lnTo>
                  <a:lnTo>
                    <a:pt x="20519" y="6860"/>
                  </a:lnTo>
                  <a:lnTo>
                    <a:pt x="20615" y="6928"/>
                  </a:lnTo>
                  <a:lnTo>
                    <a:pt x="20615" y="7266"/>
                  </a:lnTo>
                  <a:lnTo>
                    <a:pt x="20665" y="7606"/>
                  </a:lnTo>
                  <a:lnTo>
                    <a:pt x="17077" y="7606"/>
                  </a:lnTo>
                  <a:lnTo>
                    <a:pt x="16904" y="7674"/>
                  </a:lnTo>
                  <a:lnTo>
                    <a:pt x="20699" y="7674"/>
                  </a:lnTo>
                  <a:lnTo>
                    <a:pt x="20767" y="7811"/>
                  </a:lnTo>
                  <a:lnTo>
                    <a:pt x="20874" y="8080"/>
                  </a:lnTo>
                  <a:lnTo>
                    <a:pt x="20903" y="8353"/>
                  </a:lnTo>
                  <a:lnTo>
                    <a:pt x="20851" y="8558"/>
                  </a:lnTo>
                  <a:lnTo>
                    <a:pt x="20908" y="8626"/>
                  </a:lnTo>
                  <a:lnTo>
                    <a:pt x="20951" y="8626"/>
                  </a:lnTo>
                  <a:lnTo>
                    <a:pt x="20979" y="8762"/>
                  </a:lnTo>
                  <a:lnTo>
                    <a:pt x="21012" y="8830"/>
                  </a:lnTo>
                  <a:lnTo>
                    <a:pt x="21029" y="8898"/>
                  </a:lnTo>
                  <a:lnTo>
                    <a:pt x="21045" y="8966"/>
                  </a:lnTo>
                  <a:lnTo>
                    <a:pt x="21063" y="8966"/>
                  </a:lnTo>
                  <a:lnTo>
                    <a:pt x="21234" y="9101"/>
                  </a:lnTo>
                  <a:lnTo>
                    <a:pt x="17800" y="9101"/>
                  </a:lnTo>
                  <a:lnTo>
                    <a:pt x="17460" y="9161"/>
                  </a:lnTo>
                  <a:lnTo>
                    <a:pt x="21309" y="9161"/>
                  </a:lnTo>
                  <a:lnTo>
                    <a:pt x="21404" y="9237"/>
                  </a:lnTo>
                  <a:lnTo>
                    <a:pt x="21404" y="9237"/>
                  </a:lnTo>
                </a:path>
                <a:path w="21600" h="21600">
                  <a:moveTo>
                    <a:pt x="20519" y="6860"/>
                  </a:moveTo>
                  <a:lnTo>
                    <a:pt x="16379" y="6860"/>
                  </a:lnTo>
                  <a:lnTo>
                    <a:pt x="16535" y="6452"/>
                  </a:lnTo>
                  <a:lnTo>
                    <a:pt x="20210" y="6452"/>
                  </a:lnTo>
                  <a:lnTo>
                    <a:pt x="20257" y="6519"/>
                  </a:lnTo>
                  <a:lnTo>
                    <a:pt x="20303" y="6656"/>
                  </a:lnTo>
                  <a:lnTo>
                    <a:pt x="20422" y="6792"/>
                  </a:lnTo>
                  <a:lnTo>
                    <a:pt x="20519" y="6860"/>
                  </a:lnTo>
                  <a:lnTo>
                    <a:pt x="20519" y="6860"/>
                  </a:lnTo>
                </a:path>
                <a:path w="21600" h="21600">
                  <a:moveTo>
                    <a:pt x="899" y="7811"/>
                  </a:moveTo>
                  <a:lnTo>
                    <a:pt x="847" y="7759"/>
                  </a:lnTo>
                  <a:lnTo>
                    <a:pt x="863" y="7741"/>
                  </a:lnTo>
                  <a:lnTo>
                    <a:pt x="899" y="7811"/>
                  </a:lnTo>
                  <a:lnTo>
                    <a:pt x="899" y="7811"/>
                  </a:lnTo>
                </a:path>
                <a:path w="21600" h="21600">
                  <a:moveTo>
                    <a:pt x="4627" y="7811"/>
                  </a:moveTo>
                  <a:lnTo>
                    <a:pt x="899" y="7811"/>
                  </a:lnTo>
                  <a:lnTo>
                    <a:pt x="863" y="7741"/>
                  </a:lnTo>
                  <a:lnTo>
                    <a:pt x="4643" y="7741"/>
                  </a:lnTo>
                  <a:lnTo>
                    <a:pt x="4627" y="7811"/>
                  </a:lnTo>
                  <a:lnTo>
                    <a:pt x="4627" y="7811"/>
                  </a:lnTo>
                </a:path>
                <a:path w="21600" h="21600">
                  <a:moveTo>
                    <a:pt x="4611" y="8353"/>
                  </a:moveTo>
                  <a:lnTo>
                    <a:pt x="1043" y="8353"/>
                  </a:lnTo>
                  <a:lnTo>
                    <a:pt x="723" y="8150"/>
                  </a:lnTo>
                  <a:lnTo>
                    <a:pt x="609" y="8015"/>
                  </a:lnTo>
                  <a:lnTo>
                    <a:pt x="700" y="7879"/>
                  </a:lnTo>
                  <a:lnTo>
                    <a:pt x="797" y="7811"/>
                  </a:lnTo>
                  <a:lnTo>
                    <a:pt x="847" y="7759"/>
                  </a:lnTo>
                  <a:lnTo>
                    <a:pt x="899" y="7811"/>
                  </a:lnTo>
                  <a:lnTo>
                    <a:pt x="4605" y="7811"/>
                  </a:lnTo>
                  <a:lnTo>
                    <a:pt x="4659" y="8080"/>
                  </a:lnTo>
                  <a:lnTo>
                    <a:pt x="4661" y="8217"/>
                  </a:lnTo>
                  <a:lnTo>
                    <a:pt x="4611" y="8353"/>
                  </a:lnTo>
                  <a:lnTo>
                    <a:pt x="4611" y="8353"/>
                  </a:lnTo>
                </a:path>
                <a:path w="21600" h="21600">
                  <a:moveTo>
                    <a:pt x="261" y="9404"/>
                  </a:moveTo>
                  <a:lnTo>
                    <a:pt x="464" y="8080"/>
                  </a:lnTo>
                  <a:lnTo>
                    <a:pt x="640" y="8292"/>
                  </a:lnTo>
                  <a:lnTo>
                    <a:pt x="541" y="8626"/>
                  </a:lnTo>
                  <a:lnTo>
                    <a:pt x="475" y="8762"/>
                  </a:lnTo>
                  <a:lnTo>
                    <a:pt x="410" y="8966"/>
                  </a:lnTo>
                  <a:lnTo>
                    <a:pt x="349" y="9101"/>
                  </a:lnTo>
                  <a:lnTo>
                    <a:pt x="285" y="9304"/>
                  </a:lnTo>
                  <a:lnTo>
                    <a:pt x="261" y="9404"/>
                  </a:lnTo>
                  <a:lnTo>
                    <a:pt x="261" y="9404"/>
                  </a:lnTo>
                </a:path>
                <a:path w="21600" h="21600">
                  <a:moveTo>
                    <a:pt x="4147" y="10664"/>
                  </a:moveTo>
                  <a:lnTo>
                    <a:pt x="1074" y="10664"/>
                  </a:lnTo>
                  <a:lnTo>
                    <a:pt x="1273" y="10118"/>
                  </a:lnTo>
                  <a:lnTo>
                    <a:pt x="1372" y="9781"/>
                  </a:lnTo>
                  <a:lnTo>
                    <a:pt x="1372" y="9576"/>
                  </a:lnTo>
                  <a:lnTo>
                    <a:pt x="1314" y="9304"/>
                  </a:lnTo>
                  <a:lnTo>
                    <a:pt x="1145" y="9031"/>
                  </a:lnTo>
                  <a:lnTo>
                    <a:pt x="859" y="8558"/>
                  </a:lnTo>
                  <a:lnTo>
                    <a:pt x="640" y="8292"/>
                  </a:lnTo>
                  <a:lnTo>
                    <a:pt x="663" y="8217"/>
                  </a:lnTo>
                  <a:lnTo>
                    <a:pt x="809" y="8217"/>
                  </a:lnTo>
                  <a:lnTo>
                    <a:pt x="1043" y="8353"/>
                  </a:lnTo>
                  <a:lnTo>
                    <a:pt x="4611" y="8353"/>
                  </a:lnTo>
                  <a:lnTo>
                    <a:pt x="4533" y="8490"/>
                  </a:lnTo>
                  <a:lnTo>
                    <a:pt x="4668" y="8762"/>
                  </a:lnTo>
                  <a:lnTo>
                    <a:pt x="4786" y="8966"/>
                  </a:lnTo>
                  <a:lnTo>
                    <a:pt x="3995" y="8966"/>
                  </a:lnTo>
                  <a:lnTo>
                    <a:pt x="4345" y="9065"/>
                  </a:lnTo>
                  <a:lnTo>
                    <a:pt x="4381" y="9304"/>
                  </a:lnTo>
                  <a:lnTo>
                    <a:pt x="4260" y="9372"/>
                  </a:lnTo>
                  <a:lnTo>
                    <a:pt x="4139" y="9372"/>
                  </a:lnTo>
                  <a:lnTo>
                    <a:pt x="4001" y="9441"/>
                  </a:lnTo>
                  <a:lnTo>
                    <a:pt x="4237" y="9441"/>
                  </a:lnTo>
                  <a:lnTo>
                    <a:pt x="4259" y="9508"/>
                  </a:lnTo>
                  <a:lnTo>
                    <a:pt x="4262" y="9576"/>
                  </a:lnTo>
                  <a:lnTo>
                    <a:pt x="4269" y="9914"/>
                  </a:lnTo>
                  <a:lnTo>
                    <a:pt x="3979" y="9914"/>
                  </a:lnTo>
                  <a:lnTo>
                    <a:pt x="4055" y="9984"/>
                  </a:lnTo>
                  <a:lnTo>
                    <a:pt x="4135" y="9984"/>
                  </a:lnTo>
                  <a:lnTo>
                    <a:pt x="4085" y="10052"/>
                  </a:lnTo>
                  <a:lnTo>
                    <a:pt x="4178" y="10188"/>
                  </a:lnTo>
                  <a:lnTo>
                    <a:pt x="4160" y="10323"/>
                  </a:lnTo>
                  <a:lnTo>
                    <a:pt x="4156" y="10391"/>
                  </a:lnTo>
                  <a:lnTo>
                    <a:pt x="4150" y="10528"/>
                  </a:lnTo>
                  <a:lnTo>
                    <a:pt x="4147" y="10664"/>
                  </a:lnTo>
                  <a:lnTo>
                    <a:pt x="4147" y="10664"/>
                  </a:lnTo>
                </a:path>
                <a:path w="21600" h="21600">
                  <a:moveTo>
                    <a:pt x="1074" y="10664"/>
                  </a:moveTo>
                  <a:lnTo>
                    <a:pt x="665" y="10323"/>
                  </a:lnTo>
                  <a:lnTo>
                    <a:pt x="388" y="10052"/>
                  </a:lnTo>
                  <a:lnTo>
                    <a:pt x="239" y="9781"/>
                  </a:lnTo>
                  <a:lnTo>
                    <a:pt x="227" y="9645"/>
                  </a:lnTo>
                  <a:lnTo>
                    <a:pt x="261" y="9404"/>
                  </a:lnTo>
                  <a:lnTo>
                    <a:pt x="285" y="9304"/>
                  </a:lnTo>
                  <a:lnTo>
                    <a:pt x="349" y="9101"/>
                  </a:lnTo>
                  <a:lnTo>
                    <a:pt x="410" y="8966"/>
                  </a:lnTo>
                  <a:lnTo>
                    <a:pt x="475" y="8762"/>
                  </a:lnTo>
                  <a:lnTo>
                    <a:pt x="541" y="8626"/>
                  </a:lnTo>
                  <a:lnTo>
                    <a:pt x="640" y="8292"/>
                  </a:lnTo>
                  <a:lnTo>
                    <a:pt x="859" y="8558"/>
                  </a:lnTo>
                  <a:lnTo>
                    <a:pt x="1145" y="9031"/>
                  </a:lnTo>
                  <a:lnTo>
                    <a:pt x="1314" y="9304"/>
                  </a:lnTo>
                  <a:lnTo>
                    <a:pt x="1372" y="9576"/>
                  </a:lnTo>
                  <a:lnTo>
                    <a:pt x="1372" y="9781"/>
                  </a:lnTo>
                  <a:lnTo>
                    <a:pt x="1273" y="10118"/>
                  </a:lnTo>
                  <a:lnTo>
                    <a:pt x="1074" y="10664"/>
                  </a:lnTo>
                  <a:lnTo>
                    <a:pt x="1074" y="10664"/>
                  </a:lnTo>
                </a:path>
                <a:path w="21600" h="21600">
                  <a:moveTo>
                    <a:pt x="4345" y="9065"/>
                  </a:moveTo>
                  <a:lnTo>
                    <a:pt x="3995" y="8966"/>
                  </a:lnTo>
                  <a:lnTo>
                    <a:pt x="4216" y="8966"/>
                  </a:lnTo>
                  <a:lnTo>
                    <a:pt x="4340" y="9031"/>
                  </a:lnTo>
                  <a:lnTo>
                    <a:pt x="4345" y="9065"/>
                  </a:lnTo>
                  <a:lnTo>
                    <a:pt x="4345" y="9065"/>
                  </a:lnTo>
                </a:path>
                <a:path w="21600" h="21600">
                  <a:moveTo>
                    <a:pt x="4948" y="9237"/>
                  </a:moveTo>
                  <a:lnTo>
                    <a:pt x="4345" y="9065"/>
                  </a:lnTo>
                  <a:lnTo>
                    <a:pt x="4340" y="9031"/>
                  </a:lnTo>
                  <a:lnTo>
                    <a:pt x="4216" y="8966"/>
                  </a:lnTo>
                  <a:lnTo>
                    <a:pt x="4786" y="8966"/>
                  </a:lnTo>
                  <a:lnTo>
                    <a:pt x="4948" y="9237"/>
                  </a:lnTo>
                  <a:lnTo>
                    <a:pt x="4948" y="9237"/>
                  </a:lnTo>
                </a:path>
                <a:path w="21600" h="21600">
                  <a:moveTo>
                    <a:pt x="17638" y="9237"/>
                  </a:moveTo>
                  <a:lnTo>
                    <a:pt x="17527" y="9237"/>
                  </a:lnTo>
                  <a:lnTo>
                    <a:pt x="17460" y="9161"/>
                  </a:lnTo>
                  <a:lnTo>
                    <a:pt x="17800" y="9101"/>
                  </a:lnTo>
                  <a:lnTo>
                    <a:pt x="17638" y="9237"/>
                  </a:lnTo>
                  <a:lnTo>
                    <a:pt x="17638" y="9237"/>
                  </a:lnTo>
                </a:path>
                <a:path w="21600" h="21600">
                  <a:moveTo>
                    <a:pt x="18280" y="17999"/>
                  </a:moveTo>
                  <a:lnTo>
                    <a:pt x="10983" y="17999"/>
                  </a:lnTo>
                  <a:lnTo>
                    <a:pt x="11139" y="17930"/>
                  </a:lnTo>
                  <a:lnTo>
                    <a:pt x="11848" y="17930"/>
                  </a:lnTo>
                  <a:lnTo>
                    <a:pt x="12029" y="17796"/>
                  </a:lnTo>
                  <a:lnTo>
                    <a:pt x="12309" y="17660"/>
                  </a:lnTo>
                  <a:lnTo>
                    <a:pt x="13540" y="17388"/>
                  </a:lnTo>
                  <a:lnTo>
                    <a:pt x="13711" y="17252"/>
                  </a:lnTo>
                  <a:lnTo>
                    <a:pt x="13967" y="17116"/>
                  </a:lnTo>
                  <a:lnTo>
                    <a:pt x="14302" y="17116"/>
                  </a:lnTo>
                  <a:lnTo>
                    <a:pt x="14384" y="17049"/>
                  </a:lnTo>
                  <a:lnTo>
                    <a:pt x="14506" y="16913"/>
                  </a:lnTo>
                  <a:lnTo>
                    <a:pt x="14667" y="16845"/>
                  </a:lnTo>
                  <a:lnTo>
                    <a:pt x="14836" y="16777"/>
                  </a:lnTo>
                  <a:lnTo>
                    <a:pt x="14953" y="16709"/>
                  </a:lnTo>
                  <a:lnTo>
                    <a:pt x="15012" y="16709"/>
                  </a:lnTo>
                  <a:lnTo>
                    <a:pt x="15031" y="16639"/>
                  </a:lnTo>
                  <a:lnTo>
                    <a:pt x="15112" y="16505"/>
                  </a:lnTo>
                  <a:lnTo>
                    <a:pt x="15166" y="16369"/>
                  </a:lnTo>
                  <a:lnTo>
                    <a:pt x="15233" y="16233"/>
                  </a:lnTo>
                  <a:lnTo>
                    <a:pt x="15599" y="15962"/>
                  </a:lnTo>
                  <a:lnTo>
                    <a:pt x="15856" y="15690"/>
                  </a:lnTo>
                  <a:lnTo>
                    <a:pt x="16010" y="15485"/>
                  </a:lnTo>
                  <a:lnTo>
                    <a:pt x="16168" y="15281"/>
                  </a:lnTo>
                  <a:lnTo>
                    <a:pt x="16483" y="14601"/>
                  </a:lnTo>
                  <a:lnTo>
                    <a:pt x="16741" y="14601"/>
                  </a:lnTo>
                  <a:lnTo>
                    <a:pt x="16679" y="14535"/>
                  </a:lnTo>
                  <a:lnTo>
                    <a:pt x="16716" y="14398"/>
                  </a:lnTo>
                  <a:lnTo>
                    <a:pt x="16716" y="14128"/>
                  </a:lnTo>
                  <a:lnTo>
                    <a:pt x="16704" y="13990"/>
                  </a:lnTo>
                  <a:lnTo>
                    <a:pt x="16856" y="13652"/>
                  </a:lnTo>
                  <a:lnTo>
                    <a:pt x="16946" y="13516"/>
                  </a:lnTo>
                  <a:lnTo>
                    <a:pt x="16971" y="13516"/>
                  </a:lnTo>
                  <a:lnTo>
                    <a:pt x="16996" y="13448"/>
                  </a:lnTo>
                  <a:lnTo>
                    <a:pt x="16819" y="12973"/>
                  </a:lnTo>
                  <a:lnTo>
                    <a:pt x="17124" y="12837"/>
                  </a:lnTo>
                  <a:lnTo>
                    <a:pt x="17279" y="12701"/>
                  </a:lnTo>
                  <a:lnTo>
                    <a:pt x="17284" y="12585"/>
                  </a:lnTo>
                  <a:lnTo>
                    <a:pt x="17290" y="12022"/>
                  </a:lnTo>
                  <a:lnTo>
                    <a:pt x="17429" y="11816"/>
                  </a:lnTo>
                  <a:lnTo>
                    <a:pt x="17502" y="11682"/>
                  </a:lnTo>
                  <a:lnTo>
                    <a:pt x="17523" y="11615"/>
                  </a:lnTo>
                  <a:lnTo>
                    <a:pt x="17502" y="11479"/>
                  </a:lnTo>
                  <a:lnTo>
                    <a:pt x="17449" y="11205"/>
                  </a:lnTo>
                  <a:lnTo>
                    <a:pt x="17582" y="11001"/>
                  </a:lnTo>
                  <a:lnTo>
                    <a:pt x="17634" y="10732"/>
                  </a:lnTo>
                  <a:lnTo>
                    <a:pt x="17604" y="10459"/>
                  </a:lnTo>
                  <a:lnTo>
                    <a:pt x="17578" y="10118"/>
                  </a:lnTo>
                  <a:lnTo>
                    <a:pt x="17570" y="9984"/>
                  </a:lnTo>
                  <a:lnTo>
                    <a:pt x="17566" y="9576"/>
                  </a:lnTo>
                  <a:lnTo>
                    <a:pt x="17469" y="9576"/>
                  </a:lnTo>
                  <a:lnTo>
                    <a:pt x="17413" y="9441"/>
                  </a:lnTo>
                  <a:lnTo>
                    <a:pt x="17413" y="9167"/>
                  </a:lnTo>
                  <a:lnTo>
                    <a:pt x="17460" y="9161"/>
                  </a:lnTo>
                  <a:lnTo>
                    <a:pt x="17527" y="9237"/>
                  </a:lnTo>
                  <a:lnTo>
                    <a:pt x="21404" y="9237"/>
                  </a:lnTo>
                  <a:lnTo>
                    <a:pt x="21575" y="9372"/>
                  </a:lnTo>
                  <a:lnTo>
                    <a:pt x="21312" y="9576"/>
                  </a:lnTo>
                  <a:lnTo>
                    <a:pt x="21217" y="9645"/>
                  </a:lnTo>
                  <a:lnTo>
                    <a:pt x="20954" y="9645"/>
                  </a:lnTo>
                  <a:lnTo>
                    <a:pt x="20917" y="9713"/>
                  </a:lnTo>
                  <a:lnTo>
                    <a:pt x="21149" y="9713"/>
                  </a:lnTo>
                  <a:lnTo>
                    <a:pt x="21179" y="9849"/>
                  </a:lnTo>
                  <a:lnTo>
                    <a:pt x="21192" y="9984"/>
                  </a:lnTo>
                  <a:lnTo>
                    <a:pt x="21172" y="10118"/>
                  </a:lnTo>
                  <a:lnTo>
                    <a:pt x="21155" y="10255"/>
                  </a:lnTo>
                  <a:lnTo>
                    <a:pt x="21124" y="10391"/>
                  </a:lnTo>
                  <a:lnTo>
                    <a:pt x="21072" y="10459"/>
                  </a:lnTo>
                  <a:lnTo>
                    <a:pt x="21119" y="10595"/>
                  </a:lnTo>
                  <a:lnTo>
                    <a:pt x="21133" y="10732"/>
                  </a:lnTo>
                  <a:lnTo>
                    <a:pt x="21103" y="11069"/>
                  </a:lnTo>
                  <a:lnTo>
                    <a:pt x="20992" y="11342"/>
                  </a:lnTo>
                  <a:lnTo>
                    <a:pt x="20971" y="11410"/>
                  </a:lnTo>
                  <a:lnTo>
                    <a:pt x="20961" y="11479"/>
                  </a:lnTo>
                  <a:lnTo>
                    <a:pt x="21001" y="11615"/>
                  </a:lnTo>
                  <a:lnTo>
                    <a:pt x="21088" y="11750"/>
                  </a:lnTo>
                  <a:lnTo>
                    <a:pt x="21042" y="12022"/>
                  </a:lnTo>
                  <a:lnTo>
                    <a:pt x="20986" y="12226"/>
                  </a:lnTo>
                  <a:lnTo>
                    <a:pt x="20920" y="12293"/>
                  </a:lnTo>
                  <a:lnTo>
                    <a:pt x="20762" y="12293"/>
                  </a:lnTo>
                  <a:lnTo>
                    <a:pt x="20783" y="12361"/>
                  </a:lnTo>
                  <a:lnTo>
                    <a:pt x="20842" y="12361"/>
                  </a:lnTo>
                  <a:lnTo>
                    <a:pt x="20904" y="12498"/>
                  </a:lnTo>
                  <a:lnTo>
                    <a:pt x="20996" y="12837"/>
                  </a:lnTo>
                  <a:lnTo>
                    <a:pt x="20865" y="12973"/>
                  </a:lnTo>
                  <a:lnTo>
                    <a:pt x="20783" y="13107"/>
                  </a:lnTo>
                  <a:lnTo>
                    <a:pt x="20721" y="13177"/>
                  </a:lnTo>
                  <a:lnTo>
                    <a:pt x="20689" y="13243"/>
                  </a:lnTo>
                  <a:lnTo>
                    <a:pt x="20653" y="13313"/>
                  </a:lnTo>
                  <a:lnTo>
                    <a:pt x="20641" y="13380"/>
                  </a:lnTo>
                  <a:lnTo>
                    <a:pt x="20610" y="13516"/>
                  </a:lnTo>
                  <a:lnTo>
                    <a:pt x="20444" y="13924"/>
                  </a:lnTo>
                  <a:lnTo>
                    <a:pt x="20264" y="14467"/>
                  </a:lnTo>
                  <a:lnTo>
                    <a:pt x="20219" y="14671"/>
                  </a:lnTo>
                  <a:lnTo>
                    <a:pt x="20219" y="14739"/>
                  </a:lnTo>
                  <a:lnTo>
                    <a:pt x="20092" y="15079"/>
                  </a:lnTo>
                  <a:lnTo>
                    <a:pt x="19918" y="15417"/>
                  </a:lnTo>
                  <a:lnTo>
                    <a:pt x="19875" y="15485"/>
                  </a:lnTo>
                  <a:lnTo>
                    <a:pt x="19345" y="15485"/>
                  </a:lnTo>
                  <a:lnTo>
                    <a:pt x="19229" y="15554"/>
                  </a:lnTo>
                  <a:lnTo>
                    <a:pt x="19052" y="15690"/>
                  </a:lnTo>
                  <a:lnTo>
                    <a:pt x="19317" y="15826"/>
                  </a:lnTo>
                  <a:lnTo>
                    <a:pt x="19747" y="15826"/>
                  </a:lnTo>
                  <a:lnTo>
                    <a:pt x="19822" y="15892"/>
                  </a:lnTo>
                  <a:lnTo>
                    <a:pt x="19533" y="16233"/>
                  </a:lnTo>
                  <a:lnTo>
                    <a:pt x="19327" y="16573"/>
                  </a:lnTo>
                  <a:lnTo>
                    <a:pt x="19083" y="16980"/>
                  </a:lnTo>
                  <a:lnTo>
                    <a:pt x="18944" y="17116"/>
                  </a:lnTo>
                  <a:lnTo>
                    <a:pt x="18869" y="17184"/>
                  </a:lnTo>
                  <a:lnTo>
                    <a:pt x="18615" y="17184"/>
                  </a:lnTo>
                  <a:lnTo>
                    <a:pt x="18669" y="17252"/>
                  </a:lnTo>
                  <a:lnTo>
                    <a:pt x="18953" y="17388"/>
                  </a:lnTo>
                  <a:lnTo>
                    <a:pt x="18397" y="17660"/>
                  </a:lnTo>
                  <a:lnTo>
                    <a:pt x="18417" y="17728"/>
                  </a:lnTo>
                  <a:lnTo>
                    <a:pt x="18401" y="17796"/>
                  </a:lnTo>
                  <a:lnTo>
                    <a:pt x="18300" y="17930"/>
                  </a:lnTo>
                  <a:lnTo>
                    <a:pt x="18280" y="17999"/>
                  </a:lnTo>
                  <a:lnTo>
                    <a:pt x="18280" y="17999"/>
                  </a:lnTo>
                </a:path>
                <a:path w="21600" h="21600">
                  <a:moveTo>
                    <a:pt x="4001" y="9441"/>
                  </a:moveTo>
                  <a:lnTo>
                    <a:pt x="4139" y="9372"/>
                  </a:lnTo>
                  <a:lnTo>
                    <a:pt x="4216" y="9372"/>
                  </a:lnTo>
                  <a:lnTo>
                    <a:pt x="4220" y="9384"/>
                  </a:lnTo>
                  <a:lnTo>
                    <a:pt x="4001" y="9441"/>
                  </a:lnTo>
                  <a:lnTo>
                    <a:pt x="4001" y="9441"/>
                  </a:lnTo>
                </a:path>
                <a:path w="21600" h="21600">
                  <a:moveTo>
                    <a:pt x="4220" y="9384"/>
                  </a:moveTo>
                  <a:lnTo>
                    <a:pt x="4216" y="9372"/>
                  </a:lnTo>
                  <a:lnTo>
                    <a:pt x="4260" y="9372"/>
                  </a:lnTo>
                  <a:lnTo>
                    <a:pt x="4220" y="9384"/>
                  </a:lnTo>
                  <a:lnTo>
                    <a:pt x="4220" y="9384"/>
                  </a:lnTo>
                </a:path>
                <a:path w="21600" h="21600">
                  <a:moveTo>
                    <a:pt x="4237" y="9441"/>
                  </a:moveTo>
                  <a:lnTo>
                    <a:pt x="4001" y="9441"/>
                  </a:lnTo>
                  <a:lnTo>
                    <a:pt x="4220" y="9384"/>
                  </a:lnTo>
                  <a:lnTo>
                    <a:pt x="4237" y="9441"/>
                  </a:lnTo>
                  <a:lnTo>
                    <a:pt x="4237" y="9441"/>
                  </a:lnTo>
                </a:path>
                <a:path w="21600" h="21600">
                  <a:moveTo>
                    <a:pt x="227" y="9645"/>
                  </a:moveTo>
                  <a:lnTo>
                    <a:pt x="220" y="9576"/>
                  </a:lnTo>
                  <a:lnTo>
                    <a:pt x="261" y="9404"/>
                  </a:lnTo>
                  <a:lnTo>
                    <a:pt x="227" y="9645"/>
                  </a:lnTo>
                  <a:lnTo>
                    <a:pt x="227" y="9645"/>
                  </a:lnTo>
                </a:path>
                <a:path w="21600" h="21600">
                  <a:moveTo>
                    <a:pt x="21126" y="9713"/>
                  </a:moveTo>
                  <a:lnTo>
                    <a:pt x="20917" y="9713"/>
                  </a:lnTo>
                  <a:lnTo>
                    <a:pt x="20954" y="9645"/>
                  </a:lnTo>
                  <a:lnTo>
                    <a:pt x="21133" y="9645"/>
                  </a:lnTo>
                  <a:lnTo>
                    <a:pt x="21145" y="9698"/>
                  </a:lnTo>
                  <a:lnTo>
                    <a:pt x="21126" y="9713"/>
                  </a:lnTo>
                  <a:lnTo>
                    <a:pt x="21126" y="9713"/>
                  </a:lnTo>
                </a:path>
                <a:path w="21600" h="21600">
                  <a:moveTo>
                    <a:pt x="21145" y="9698"/>
                  </a:moveTo>
                  <a:lnTo>
                    <a:pt x="21133" y="9645"/>
                  </a:lnTo>
                  <a:lnTo>
                    <a:pt x="21217" y="9645"/>
                  </a:lnTo>
                  <a:lnTo>
                    <a:pt x="21145" y="9698"/>
                  </a:lnTo>
                  <a:lnTo>
                    <a:pt x="21145" y="9698"/>
                  </a:lnTo>
                </a:path>
                <a:path w="21600" h="21600">
                  <a:moveTo>
                    <a:pt x="3995" y="12633"/>
                  </a:moveTo>
                  <a:lnTo>
                    <a:pt x="379" y="12633"/>
                  </a:lnTo>
                  <a:lnTo>
                    <a:pt x="203" y="12566"/>
                  </a:lnTo>
                  <a:lnTo>
                    <a:pt x="149" y="12566"/>
                  </a:lnTo>
                  <a:lnTo>
                    <a:pt x="109" y="12361"/>
                  </a:lnTo>
                  <a:lnTo>
                    <a:pt x="128" y="12226"/>
                  </a:lnTo>
                  <a:lnTo>
                    <a:pt x="189" y="12157"/>
                  </a:lnTo>
                  <a:lnTo>
                    <a:pt x="184" y="12090"/>
                  </a:lnTo>
                  <a:lnTo>
                    <a:pt x="142" y="12022"/>
                  </a:lnTo>
                  <a:lnTo>
                    <a:pt x="59" y="11952"/>
                  </a:lnTo>
                  <a:lnTo>
                    <a:pt x="65" y="11615"/>
                  </a:lnTo>
                  <a:lnTo>
                    <a:pt x="69" y="11546"/>
                  </a:lnTo>
                  <a:lnTo>
                    <a:pt x="111" y="11410"/>
                  </a:lnTo>
                  <a:lnTo>
                    <a:pt x="142" y="11342"/>
                  </a:lnTo>
                  <a:lnTo>
                    <a:pt x="180" y="11275"/>
                  </a:lnTo>
                  <a:lnTo>
                    <a:pt x="105" y="11069"/>
                  </a:lnTo>
                  <a:lnTo>
                    <a:pt x="59" y="10935"/>
                  </a:lnTo>
                  <a:lnTo>
                    <a:pt x="95" y="10799"/>
                  </a:lnTo>
                  <a:lnTo>
                    <a:pt x="211" y="10732"/>
                  </a:lnTo>
                  <a:lnTo>
                    <a:pt x="145" y="10528"/>
                  </a:lnTo>
                  <a:lnTo>
                    <a:pt x="136" y="10255"/>
                  </a:lnTo>
                  <a:lnTo>
                    <a:pt x="227" y="9645"/>
                  </a:lnTo>
                  <a:lnTo>
                    <a:pt x="239" y="9781"/>
                  </a:lnTo>
                  <a:lnTo>
                    <a:pt x="388" y="10052"/>
                  </a:lnTo>
                  <a:lnTo>
                    <a:pt x="665" y="10323"/>
                  </a:lnTo>
                  <a:lnTo>
                    <a:pt x="1074" y="10664"/>
                  </a:lnTo>
                  <a:lnTo>
                    <a:pt x="4147" y="10664"/>
                  </a:lnTo>
                  <a:lnTo>
                    <a:pt x="4147" y="10865"/>
                  </a:lnTo>
                  <a:lnTo>
                    <a:pt x="3998" y="11069"/>
                  </a:lnTo>
                  <a:lnTo>
                    <a:pt x="3939" y="11275"/>
                  </a:lnTo>
                  <a:lnTo>
                    <a:pt x="3964" y="11479"/>
                  </a:lnTo>
                  <a:lnTo>
                    <a:pt x="3932" y="11750"/>
                  </a:lnTo>
                  <a:lnTo>
                    <a:pt x="3885" y="11952"/>
                  </a:lnTo>
                  <a:lnTo>
                    <a:pt x="3817" y="12022"/>
                  </a:lnTo>
                  <a:lnTo>
                    <a:pt x="3736" y="12090"/>
                  </a:lnTo>
                  <a:lnTo>
                    <a:pt x="3811" y="12090"/>
                  </a:lnTo>
                  <a:lnTo>
                    <a:pt x="3858" y="12226"/>
                  </a:lnTo>
                  <a:lnTo>
                    <a:pt x="3911" y="12361"/>
                  </a:lnTo>
                  <a:lnTo>
                    <a:pt x="3970" y="12498"/>
                  </a:lnTo>
                  <a:lnTo>
                    <a:pt x="3982" y="12566"/>
                  </a:lnTo>
                  <a:lnTo>
                    <a:pt x="203" y="12566"/>
                  </a:lnTo>
                  <a:lnTo>
                    <a:pt x="174" y="12585"/>
                  </a:lnTo>
                  <a:lnTo>
                    <a:pt x="3988" y="12585"/>
                  </a:lnTo>
                  <a:lnTo>
                    <a:pt x="3995" y="12633"/>
                  </a:lnTo>
                  <a:lnTo>
                    <a:pt x="3995" y="12633"/>
                  </a:lnTo>
                </a:path>
                <a:path w="21600" h="21600">
                  <a:moveTo>
                    <a:pt x="21149" y="9713"/>
                  </a:moveTo>
                  <a:lnTo>
                    <a:pt x="21126" y="9713"/>
                  </a:lnTo>
                  <a:lnTo>
                    <a:pt x="21145" y="9698"/>
                  </a:lnTo>
                  <a:lnTo>
                    <a:pt x="21149" y="9713"/>
                  </a:lnTo>
                  <a:lnTo>
                    <a:pt x="21149" y="9713"/>
                  </a:lnTo>
                </a:path>
                <a:path w="21600" h="21600">
                  <a:moveTo>
                    <a:pt x="20842" y="12361"/>
                  </a:moveTo>
                  <a:lnTo>
                    <a:pt x="20783" y="12361"/>
                  </a:lnTo>
                  <a:lnTo>
                    <a:pt x="20762" y="12293"/>
                  </a:lnTo>
                  <a:lnTo>
                    <a:pt x="20770" y="12293"/>
                  </a:lnTo>
                  <a:lnTo>
                    <a:pt x="20842" y="12361"/>
                  </a:lnTo>
                  <a:lnTo>
                    <a:pt x="20842" y="12361"/>
                  </a:lnTo>
                </a:path>
                <a:path w="21600" h="21600">
                  <a:moveTo>
                    <a:pt x="20854" y="12361"/>
                  </a:moveTo>
                  <a:lnTo>
                    <a:pt x="20842" y="12361"/>
                  </a:lnTo>
                  <a:lnTo>
                    <a:pt x="20770" y="12293"/>
                  </a:lnTo>
                  <a:lnTo>
                    <a:pt x="20920" y="12293"/>
                  </a:lnTo>
                  <a:lnTo>
                    <a:pt x="20854" y="12361"/>
                  </a:lnTo>
                  <a:lnTo>
                    <a:pt x="20854" y="12361"/>
                  </a:lnTo>
                </a:path>
                <a:path w="21600" h="21600">
                  <a:moveTo>
                    <a:pt x="379" y="12633"/>
                  </a:moveTo>
                  <a:lnTo>
                    <a:pt x="233" y="12633"/>
                  </a:lnTo>
                  <a:lnTo>
                    <a:pt x="174" y="12585"/>
                  </a:lnTo>
                  <a:lnTo>
                    <a:pt x="203" y="12566"/>
                  </a:lnTo>
                  <a:lnTo>
                    <a:pt x="379" y="12633"/>
                  </a:lnTo>
                  <a:lnTo>
                    <a:pt x="379" y="12633"/>
                  </a:lnTo>
                </a:path>
                <a:path w="21600" h="21600">
                  <a:moveTo>
                    <a:pt x="161" y="13380"/>
                  </a:moveTo>
                  <a:lnTo>
                    <a:pt x="59" y="13380"/>
                  </a:lnTo>
                  <a:lnTo>
                    <a:pt x="61" y="13041"/>
                  </a:lnTo>
                  <a:lnTo>
                    <a:pt x="68" y="12903"/>
                  </a:lnTo>
                  <a:lnTo>
                    <a:pt x="83" y="12769"/>
                  </a:lnTo>
                  <a:lnTo>
                    <a:pt x="103" y="12633"/>
                  </a:lnTo>
                  <a:lnTo>
                    <a:pt x="174" y="12585"/>
                  </a:lnTo>
                  <a:lnTo>
                    <a:pt x="233" y="12633"/>
                  </a:lnTo>
                  <a:lnTo>
                    <a:pt x="3995" y="12633"/>
                  </a:lnTo>
                  <a:lnTo>
                    <a:pt x="3976" y="12837"/>
                  </a:lnTo>
                  <a:lnTo>
                    <a:pt x="3964" y="12837"/>
                  </a:lnTo>
                  <a:lnTo>
                    <a:pt x="4160" y="13041"/>
                  </a:lnTo>
                  <a:lnTo>
                    <a:pt x="4266" y="13313"/>
                  </a:lnTo>
                  <a:lnTo>
                    <a:pt x="270" y="13313"/>
                  </a:lnTo>
                  <a:lnTo>
                    <a:pt x="161" y="13380"/>
                  </a:lnTo>
                  <a:lnTo>
                    <a:pt x="161" y="13380"/>
                  </a:lnTo>
                </a:path>
                <a:path w="21600" h="21600">
                  <a:moveTo>
                    <a:pt x="4848" y="14903"/>
                  </a:moveTo>
                  <a:lnTo>
                    <a:pt x="4715" y="14875"/>
                  </a:lnTo>
                  <a:lnTo>
                    <a:pt x="777" y="14875"/>
                  </a:lnTo>
                  <a:lnTo>
                    <a:pt x="747" y="14807"/>
                  </a:lnTo>
                  <a:lnTo>
                    <a:pt x="721" y="14807"/>
                  </a:lnTo>
                  <a:lnTo>
                    <a:pt x="648" y="14739"/>
                  </a:lnTo>
                  <a:lnTo>
                    <a:pt x="525" y="14601"/>
                  </a:lnTo>
                  <a:lnTo>
                    <a:pt x="504" y="14264"/>
                  </a:lnTo>
                  <a:lnTo>
                    <a:pt x="329" y="13924"/>
                  </a:lnTo>
                  <a:lnTo>
                    <a:pt x="0" y="13652"/>
                  </a:lnTo>
                  <a:lnTo>
                    <a:pt x="161" y="13380"/>
                  </a:lnTo>
                  <a:lnTo>
                    <a:pt x="270" y="13313"/>
                  </a:lnTo>
                  <a:lnTo>
                    <a:pt x="383" y="13313"/>
                  </a:lnTo>
                  <a:lnTo>
                    <a:pt x="293" y="13380"/>
                  </a:lnTo>
                  <a:lnTo>
                    <a:pt x="4269" y="13380"/>
                  </a:lnTo>
                  <a:lnTo>
                    <a:pt x="4494" y="14128"/>
                  </a:lnTo>
                  <a:lnTo>
                    <a:pt x="4627" y="14264"/>
                  </a:lnTo>
                  <a:lnTo>
                    <a:pt x="4765" y="14398"/>
                  </a:lnTo>
                  <a:lnTo>
                    <a:pt x="4742" y="14535"/>
                  </a:lnTo>
                  <a:lnTo>
                    <a:pt x="4559" y="14671"/>
                  </a:lnTo>
                  <a:lnTo>
                    <a:pt x="4751" y="14671"/>
                  </a:lnTo>
                  <a:lnTo>
                    <a:pt x="4848" y="14739"/>
                  </a:lnTo>
                  <a:lnTo>
                    <a:pt x="4848" y="14903"/>
                  </a:lnTo>
                  <a:lnTo>
                    <a:pt x="4848" y="14903"/>
                  </a:lnTo>
                </a:path>
                <a:path w="21600" h="21600">
                  <a:moveTo>
                    <a:pt x="4269" y="13380"/>
                  </a:moveTo>
                  <a:lnTo>
                    <a:pt x="293" y="13380"/>
                  </a:lnTo>
                  <a:lnTo>
                    <a:pt x="383" y="13313"/>
                  </a:lnTo>
                  <a:lnTo>
                    <a:pt x="4266" y="13313"/>
                  </a:lnTo>
                  <a:lnTo>
                    <a:pt x="4269" y="13380"/>
                  </a:lnTo>
                  <a:lnTo>
                    <a:pt x="4269" y="13380"/>
                  </a:lnTo>
                </a:path>
                <a:path w="21600" h="21600">
                  <a:moveTo>
                    <a:pt x="5817" y="17116"/>
                  </a:moveTo>
                  <a:lnTo>
                    <a:pt x="1525" y="17116"/>
                  </a:lnTo>
                  <a:lnTo>
                    <a:pt x="1500" y="17049"/>
                  </a:lnTo>
                  <a:lnTo>
                    <a:pt x="1448" y="16913"/>
                  </a:lnTo>
                  <a:lnTo>
                    <a:pt x="1402" y="16845"/>
                  </a:lnTo>
                  <a:lnTo>
                    <a:pt x="1341" y="16639"/>
                  </a:lnTo>
                  <a:lnTo>
                    <a:pt x="1341" y="16505"/>
                  </a:lnTo>
                  <a:lnTo>
                    <a:pt x="1204" y="16301"/>
                  </a:lnTo>
                  <a:lnTo>
                    <a:pt x="1127" y="16098"/>
                  </a:lnTo>
                  <a:lnTo>
                    <a:pt x="1102" y="15622"/>
                  </a:lnTo>
                  <a:lnTo>
                    <a:pt x="1092" y="15485"/>
                  </a:lnTo>
                  <a:lnTo>
                    <a:pt x="1080" y="15485"/>
                  </a:lnTo>
                  <a:lnTo>
                    <a:pt x="1052" y="15417"/>
                  </a:lnTo>
                  <a:lnTo>
                    <a:pt x="986" y="15349"/>
                  </a:lnTo>
                  <a:lnTo>
                    <a:pt x="780" y="15145"/>
                  </a:lnTo>
                  <a:lnTo>
                    <a:pt x="750" y="15011"/>
                  </a:lnTo>
                  <a:lnTo>
                    <a:pt x="790" y="14875"/>
                  </a:lnTo>
                  <a:lnTo>
                    <a:pt x="4715" y="14875"/>
                  </a:lnTo>
                  <a:lnTo>
                    <a:pt x="4680" y="14941"/>
                  </a:lnTo>
                  <a:lnTo>
                    <a:pt x="4650" y="15011"/>
                  </a:lnTo>
                  <a:lnTo>
                    <a:pt x="5204" y="15011"/>
                  </a:lnTo>
                  <a:lnTo>
                    <a:pt x="5580" y="15145"/>
                  </a:lnTo>
                  <a:lnTo>
                    <a:pt x="5279" y="15417"/>
                  </a:lnTo>
                  <a:lnTo>
                    <a:pt x="4894" y="15417"/>
                  </a:lnTo>
                  <a:lnTo>
                    <a:pt x="4650" y="15554"/>
                  </a:lnTo>
                  <a:lnTo>
                    <a:pt x="4823" y="15690"/>
                  </a:lnTo>
                  <a:lnTo>
                    <a:pt x="5228" y="15690"/>
                  </a:lnTo>
                  <a:lnTo>
                    <a:pt x="5313" y="15962"/>
                  </a:lnTo>
                  <a:lnTo>
                    <a:pt x="5365" y="16166"/>
                  </a:lnTo>
                  <a:lnTo>
                    <a:pt x="5365" y="16233"/>
                  </a:lnTo>
                  <a:lnTo>
                    <a:pt x="5559" y="16301"/>
                  </a:lnTo>
                  <a:lnTo>
                    <a:pt x="5685" y="16437"/>
                  </a:lnTo>
                  <a:lnTo>
                    <a:pt x="5741" y="16639"/>
                  </a:lnTo>
                  <a:lnTo>
                    <a:pt x="5799" y="16845"/>
                  </a:lnTo>
                  <a:lnTo>
                    <a:pt x="5825" y="16980"/>
                  </a:lnTo>
                  <a:lnTo>
                    <a:pt x="5817" y="17116"/>
                  </a:lnTo>
                  <a:lnTo>
                    <a:pt x="5817" y="17116"/>
                  </a:lnTo>
                </a:path>
                <a:path w="21600" h="21600">
                  <a:moveTo>
                    <a:pt x="4848" y="15011"/>
                  </a:moveTo>
                  <a:lnTo>
                    <a:pt x="4650" y="15011"/>
                  </a:lnTo>
                  <a:lnTo>
                    <a:pt x="4680" y="14941"/>
                  </a:lnTo>
                  <a:lnTo>
                    <a:pt x="4715" y="14875"/>
                  </a:lnTo>
                  <a:lnTo>
                    <a:pt x="4848" y="14903"/>
                  </a:lnTo>
                  <a:lnTo>
                    <a:pt x="4848" y="15011"/>
                  </a:lnTo>
                  <a:lnTo>
                    <a:pt x="4848" y="15011"/>
                  </a:lnTo>
                </a:path>
                <a:path w="21600" h="21600">
                  <a:moveTo>
                    <a:pt x="5204" y="15011"/>
                  </a:moveTo>
                  <a:lnTo>
                    <a:pt x="4848" y="15011"/>
                  </a:lnTo>
                  <a:lnTo>
                    <a:pt x="4848" y="14903"/>
                  </a:lnTo>
                  <a:lnTo>
                    <a:pt x="5016" y="14941"/>
                  </a:lnTo>
                  <a:lnTo>
                    <a:pt x="5204" y="15011"/>
                  </a:lnTo>
                  <a:lnTo>
                    <a:pt x="5204" y="15011"/>
                  </a:lnTo>
                </a:path>
                <a:path w="21600" h="21600">
                  <a:moveTo>
                    <a:pt x="4998" y="15690"/>
                  </a:moveTo>
                  <a:lnTo>
                    <a:pt x="4823" y="15690"/>
                  </a:lnTo>
                  <a:lnTo>
                    <a:pt x="4650" y="15554"/>
                  </a:lnTo>
                  <a:lnTo>
                    <a:pt x="4894" y="15417"/>
                  </a:lnTo>
                  <a:lnTo>
                    <a:pt x="5004" y="15417"/>
                  </a:lnTo>
                  <a:lnTo>
                    <a:pt x="4964" y="15622"/>
                  </a:lnTo>
                  <a:lnTo>
                    <a:pt x="5066" y="15622"/>
                  </a:lnTo>
                  <a:lnTo>
                    <a:pt x="4998" y="15690"/>
                  </a:lnTo>
                  <a:lnTo>
                    <a:pt x="4998" y="15690"/>
                  </a:lnTo>
                </a:path>
                <a:path w="21600" h="21600">
                  <a:moveTo>
                    <a:pt x="5066" y="15622"/>
                  </a:moveTo>
                  <a:lnTo>
                    <a:pt x="4964" y="15622"/>
                  </a:lnTo>
                  <a:lnTo>
                    <a:pt x="5004" y="15417"/>
                  </a:lnTo>
                  <a:lnTo>
                    <a:pt x="5279" y="15417"/>
                  </a:lnTo>
                  <a:lnTo>
                    <a:pt x="5204" y="15485"/>
                  </a:lnTo>
                  <a:lnTo>
                    <a:pt x="5066" y="15622"/>
                  </a:lnTo>
                  <a:lnTo>
                    <a:pt x="5066" y="15622"/>
                  </a:lnTo>
                </a:path>
                <a:path w="21600" h="21600">
                  <a:moveTo>
                    <a:pt x="19533" y="15826"/>
                  </a:moveTo>
                  <a:lnTo>
                    <a:pt x="19317" y="15826"/>
                  </a:lnTo>
                  <a:lnTo>
                    <a:pt x="19052" y="15690"/>
                  </a:lnTo>
                  <a:lnTo>
                    <a:pt x="19229" y="15554"/>
                  </a:lnTo>
                  <a:lnTo>
                    <a:pt x="19345" y="15485"/>
                  </a:lnTo>
                  <a:lnTo>
                    <a:pt x="19445" y="15554"/>
                  </a:lnTo>
                  <a:lnTo>
                    <a:pt x="19681" y="15765"/>
                  </a:lnTo>
                  <a:lnTo>
                    <a:pt x="19533" y="15826"/>
                  </a:lnTo>
                  <a:lnTo>
                    <a:pt x="19533" y="15826"/>
                  </a:lnTo>
                </a:path>
                <a:path w="21600" h="21600">
                  <a:moveTo>
                    <a:pt x="19681" y="15765"/>
                  </a:moveTo>
                  <a:lnTo>
                    <a:pt x="19445" y="15554"/>
                  </a:lnTo>
                  <a:lnTo>
                    <a:pt x="19345" y="15485"/>
                  </a:lnTo>
                  <a:lnTo>
                    <a:pt x="19875" y="15485"/>
                  </a:lnTo>
                  <a:lnTo>
                    <a:pt x="19700" y="15758"/>
                  </a:lnTo>
                  <a:lnTo>
                    <a:pt x="19681" y="15765"/>
                  </a:lnTo>
                  <a:lnTo>
                    <a:pt x="19681" y="15765"/>
                  </a:lnTo>
                </a:path>
                <a:path w="21600" h="21600">
                  <a:moveTo>
                    <a:pt x="5228" y="15690"/>
                  </a:moveTo>
                  <a:lnTo>
                    <a:pt x="4998" y="15690"/>
                  </a:lnTo>
                  <a:lnTo>
                    <a:pt x="5066" y="15622"/>
                  </a:lnTo>
                  <a:lnTo>
                    <a:pt x="5206" y="15622"/>
                  </a:lnTo>
                  <a:lnTo>
                    <a:pt x="5228" y="15690"/>
                  </a:lnTo>
                  <a:lnTo>
                    <a:pt x="5228" y="15690"/>
                  </a:lnTo>
                </a:path>
                <a:path w="21600" h="21600">
                  <a:moveTo>
                    <a:pt x="19747" y="15826"/>
                  </a:moveTo>
                  <a:lnTo>
                    <a:pt x="19533" y="15826"/>
                  </a:lnTo>
                  <a:lnTo>
                    <a:pt x="19681" y="15765"/>
                  </a:lnTo>
                  <a:lnTo>
                    <a:pt x="19747" y="15826"/>
                  </a:lnTo>
                  <a:lnTo>
                    <a:pt x="19747" y="15826"/>
                  </a:lnTo>
                </a:path>
                <a:path w="21600" h="21600">
                  <a:moveTo>
                    <a:pt x="4094" y="20308"/>
                  </a:moveTo>
                  <a:lnTo>
                    <a:pt x="3967" y="19968"/>
                  </a:lnTo>
                  <a:lnTo>
                    <a:pt x="3874" y="19833"/>
                  </a:lnTo>
                  <a:lnTo>
                    <a:pt x="3817" y="19766"/>
                  </a:lnTo>
                  <a:lnTo>
                    <a:pt x="3767" y="19698"/>
                  </a:lnTo>
                  <a:lnTo>
                    <a:pt x="3702" y="19630"/>
                  </a:lnTo>
                  <a:lnTo>
                    <a:pt x="3540" y="19494"/>
                  </a:lnTo>
                  <a:lnTo>
                    <a:pt x="3437" y="19426"/>
                  </a:lnTo>
                  <a:lnTo>
                    <a:pt x="3194" y="19290"/>
                  </a:lnTo>
                  <a:lnTo>
                    <a:pt x="3071" y="19085"/>
                  </a:lnTo>
                  <a:lnTo>
                    <a:pt x="3026" y="19085"/>
                  </a:lnTo>
                  <a:lnTo>
                    <a:pt x="2927" y="19017"/>
                  </a:lnTo>
                  <a:lnTo>
                    <a:pt x="2622" y="18950"/>
                  </a:lnTo>
                  <a:lnTo>
                    <a:pt x="2394" y="18883"/>
                  </a:lnTo>
                  <a:lnTo>
                    <a:pt x="2096" y="18747"/>
                  </a:lnTo>
                  <a:lnTo>
                    <a:pt x="1989" y="18407"/>
                  </a:lnTo>
                  <a:lnTo>
                    <a:pt x="1949" y="18203"/>
                  </a:lnTo>
                  <a:lnTo>
                    <a:pt x="1980" y="18066"/>
                  </a:lnTo>
                  <a:lnTo>
                    <a:pt x="1911" y="17930"/>
                  </a:lnTo>
                  <a:lnTo>
                    <a:pt x="1872" y="17864"/>
                  </a:lnTo>
                  <a:lnTo>
                    <a:pt x="1862" y="17796"/>
                  </a:lnTo>
                  <a:lnTo>
                    <a:pt x="1385" y="17592"/>
                  </a:lnTo>
                  <a:lnTo>
                    <a:pt x="1494" y="17252"/>
                  </a:lnTo>
                  <a:lnTo>
                    <a:pt x="1544" y="17116"/>
                  </a:lnTo>
                  <a:lnTo>
                    <a:pt x="5817" y="17116"/>
                  </a:lnTo>
                  <a:lnTo>
                    <a:pt x="5964" y="16980"/>
                  </a:lnTo>
                  <a:lnTo>
                    <a:pt x="6169" y="17049"/>
                  </a:lnTo>
                  <a:lnTo>
                    <a:pt x="6368" y="17252"/>
                  </a:lnTo>
                  <a:lnTo>
                    <a:pt x="6361" y="17252"/>
                  </a:lnTo>
                  <a:lnTo>
                    <a:pt x="6309" y="17388"/>
                  </a:lnTo>
                  <a:lnTo>
                    <a:pt x="6959" y="17388"/>
                  </a:lnTo>
                  <a:lnTo>
                    <a:pt x="6884" y="17660"/>
                  </a:lnTo>
                  <a:lnTo>
                    <a:pt x="7103" y="17728"/>
                  </a:lnTo>
                  <a:lnTo>
                    <a:pt x="7297" y="17796"/>
                  </a:lnTo>
                  <a:lnTo>
                    <a:pt x="7471" y="17864"/>
                  </a:lnTo>
                  <a:lnTo>
                    <a:pt x="7648" y="17930"/>
                  </a:lnTo>
                  <a:lnTo>
                    <a:pt x="8442" y="17930"/>
                  </a:lnTo>
                  <a:lnTo>
                    <a:pt x="8557" y="18066"/>
                  </a:lnTo>
                  <a:lnTo>
                    <a:pt x="8582" y="18091"/>
                  </a:lnTo>
                  <a:lnTo>
                    <a:pt x="8546" y="18135"/>
                  </a:lnTo>
                  <a:lnTo>
                    <a:pt x="9386" y="18135"/>
                  </a:lnTo>
                  <a:lnTo>
                    <a:pt x="9422" y="18203"/>
                  </a:lnTo>
                  <a:lnTo>
                    <a:pt x="10201" y="18203"/>
                  </a:lnTo>
                  <a:lnTo>
                    <a:pt x="10205" y="18339"/>
                  </a:lnTo>
                  <a:lnTo>
                    <a:pt x="18229" y="18339"/>
                  </a:lnTo>
                  <a:lnTo>
                    <a:pt x="18021" y="18407"/>
                  </a:lnTo>
                  <a:lnTo>
                    <a:pt x="17909" y="18475"/>
                  </a:lnTo>
                  <a:lnTo>
                    <a:pt x="17878" y="18475"/>
                  </a:lnTo>
                  <a:lnTo>
                    <a:pt x="17825" y="18677"/>
                  </a:lnTo>
                  <a:lnTo>
                    <a:pt x="17197" y="18677"/>
                  </a:lnTo>
                  <a:lnTo>
                    <a:pt x="17339" y="18751"/>
                  </a:lnTo>
                  <a:lnTo>
                    <a:pt x="17457" y="18832"/>
                  </a:lnTo>
                  <a:lnTo>
                    <a:pt x="17393" y="18950"/>
                  </a:lnTo>
                  <a:lnTo>
                    <a:pt x="17108" y="19085"/>
                  </a:lnTo>
                  <a:lnTo>
                    <a:pt x="17017" y="19153"/>
                  </a:lnTo>
                  <a:lnTo>
                    <a:pt x="16876" y="19290"/>
                  </a:lnTo>
                  <a:lnTo>
                    <a:pt x="16689" y="19426"/>
                  </a:lnTo>
                  <a:lnTo>
                    <a:pt x="16505" y="19630"/>
                  </a:lnTo>
                  <a:lnTo>
                    <a:pt x="16295" y="19698"/>
                  </a:lnTo>
                  <a:lnTo>
                    <a:pt x="16056" y="19833"/>
                  </a:lnTo>
                  <a:lnTo>
                    <a:pt x="15944" y="19833"/>
                  </a:lnTo>
                  <a:lnTo>
                    <a:pt x="15835" y="19901"/>
                  </a:lnTo>
                  <a:lnTo>
                    <a:pt x="4565" y="19901"/>
                  </a:lnTo>
                  <a:lnTo>
                    <a:pt x="4444" y="19968"/>
                  </a:lnTo>
                  <a:lnTo>
                    <a:pt x="4328" y="20037"/>
                  </a:lnTo>
                  <a:lnTo>
                    <a:pt x="4378" y="20091"/>
                  </a:lnTo>
                  <a:lnTo>
                    <a:pt x="4094" y="20308"/>
                  </a:lnTo>
                  <a:lnTo>
                    <a:pt x="4094" y="20308"/>
                  </a:lnTo>
                </a:path>
                <a:path w="21600" h="21600">
                  <a:moveTo>
                    <a:pt x="18793" y="17252"/>
                  </a:moveTo>
                  <a:lnTo>
                    <a:pt x="18615" y="17184"/>
                  </a:lnTo>
                  <a:lnTo>
                    <a:pt x="18869" y="17184"/>
                  </a:lnTo>
                  <a:lnTo>
                    <a:pt x="18793" y="17252"/>
                  </a:lnTo>
                  <a:lnTo>
                    <a:pt x="18793" y="17252"/>
                  </a:lnTo>
                </a:path>
                <a:path w="21600" h="21600">
                  <a:moveTo>
                    <a:pt x="6343" y="17388"/>
                  </a:moveTo>
                  <a:lnTo>
                    <a:pt x="6309" y="17388"/>
                  </a:lnTo>
                  <a:lnTo>
                    <a:pt x="6361" y="17252"/>
                  </a:lnTo>
                  <a:lnTo>
                    <a:pt x="6368" y="17252"/>
                  </a:lnTo>
                  <a:lnTo>
                    <a:pt x="6433" y="17320"/>
                  </a:lnTo>
                  <a:lnTo>
                    <a:pt x="6343" y="17388"/>
                  </a:lnTo>
                  <a:lnTo>
                    <a:pt x="6343" y="17388"/>
                  </a:lnTo>
                </a:path>
                <a:path w="21600" h="21600">
                  <a:moveTo>
                    <a:pt x="6959" y="17388"/>
                  </a:moveTo>
                  <a:lnTo>
                    <a:pt x="6343" y="17388"/>
                  </a:lnTo>
                  <a:lnTo>
                    <a:pt x="6433" y="17320"/>
                  </a:lnTo>
                  <a:lnTo>
                    <a:pt x="6368" y="17252"/>
                  </a:lnTo>
                  <a:lnTo>
                    <a:pt x="6998" y="17252"/>
                  </a:lnTo>
                  <a:lnTo>
                    <a:pt x="6959" y="17388"/>
                  </a:lnTo>
                  <a:lnTo>
                    <a:pt x="6959" y="17388"/>
                  </a:lnTo>
                </a:path>
                <a:path w="21600" h="21600">
                  <a:moveTo>
                    <a:pt x="8442" y="17930"/>
                  </a:moveTo>
                  <a:lnTo>
                    <a:pt x="7953" y="17930"/>
                  </a:lnTo>
                  <a:lnTo>
                    <a:pt x="8386" y="17864"/>
                  </a:lnTo>
                  <a:lnTo>
                    <a:pt x="8442" y="17930"/>
                  </a:lnTo>
                  <a:lnTo>
                    <a:pt x="8442" y="17930"/>
                  </a:lnTo>
                </a:path>
                <a:path w="21600" h="21600">
                  <a:moveTo>
                    <a:pt x="18229" y="18339"/>
                  </a:moveTo>
                  <a:lnTo>
                    <a:pt x="10205" y="18339"/>
                  </a:lnTo>
                  <a:lnTo>
                    <a:pt x="10254" y="18271"/>
                  </a:lnTo>
                  <a:lnTo>
                    <a:pt x="10435" y="17864"/>
                  </a:lnTo>
                  <a:lnTo>
                    <a:pt x="10628" y="17864"/>
                  </a:lnTo>
                  <a:lnTo>
                    <a:pt x="10917" y="17999"/>
                  </a:lnTo>
                  <a:lnTo>
                    <a:pt x="18280" y="17999"/>
                  </a:lnTo>
                  <a:lnTo>
                    <a:pt x="18260" y="18066"/>
                  </a:lnTo>
                  <a:lnTo>
                    <a:pt x="18229" y="18339"/>
                  </a:lnTo>
                  <a:lnTo>
                    <a:pt x="18229" y="18339"/>
                  </a:lnTo>
                </a:path>
                <a:path w="21600" h="21600">
                  <a:moveTo>
                    <a:pt x="9386" y="18135"/>
                  </a:moveTo>
                  <a:lnTo>
                    <a:pt x="8628" y="18135"/>
                  </a:lnTo>
                  <a:lnTo>
                    <a:pt x="8582" y="18091"/>
                  </a:lnTo>
                  <a:lnTo>
                    <a:pt x="8601" y="18066"/>
                  </a:lnTo>
                  <a:lnTo>
                    <a:pt x="8713" y="18066"/>
                  </a:lnTo>
                  <a:lnTo>
                    <a:pt x="8826" y="17999"/>
                  </a:lnTo>
                  <a:lnTo>
                    <a:pt x="9332" y="17999"/>
                  </a:lnTo>
                  <a:lnTo>
                    <a:pt x="9386" y="18135"/>
                  </a:lnTo>
                  <a:lnTo>
                    <a:pt x="9386" y="18135"/>
                  </a:lnTo>
                </a:path>
                <a:path w="21600" h="21600">
                  <a:moveTo>
                    <a:pt x="8628" y="18135"/>
                  </a:moveTo>
                  <a:lnTo>
                    <a:pt x="8546" y="18135"/>
                  </a:lnTo>
                  <a:lnTo>
                    <a:pt x="8582" y="18091"/>
                  </a:lnTo>
                  <a:lnTo>
                    <a:pt x="8628" y="18135"/>
                  </a:lnTo>
                  <a:lnTo>
                    <a:pt x="8628" y="18135"/>
                  </a:lnTo>
                </a:path>
                <a:path w="21600" h="21600">
                  <a:moveTo>
                    <a:pt x="10109" y="18203"/>
                  </a:moveTo>
                  <a:lnTo>
                    <a:pt x="9438" y="18203"/>
                  </a:lnTo>
                  <a:lnTo>
                    <a:pt x="9454" y="18135"/>
                  </a:lnTo>
                  <a:lnTo>
                    <a:pt x="9986" y="18135"/>
                  </a:lnTo>
                  <a:lnTo>
                    <a:pt x="10109" y="18203"/>
                  </a:lnTo>
                  <a:lnTo>
                    <a:pt x="10109" y="18203"/>
                  </a:lnTo>
                </a:path>
                <a:path w="21600" h="21600">
                  <a:moveTo>
                    <a:pt x="17732" y="19017"/>
                  </a:moveTo>
                  <a:lnTo>
                    <a:pt x="17457" y="18832"/>
                  </a:lnTo>
                  <a:lnTo>
                    <a:pt x="17466" y="18815"/>
                  </a:lnTo>
                  <a:lnTo>
                    <a:pt x="17339" y="18751"/>
                  </a:lnTo>
                  <a:lnTo>
                    <a:pt x="17197" y="18677"/>
                  </a:lnTo>
                  <a:lnTo>
                    <a:pt x="17825" y="18677"/>
                  </a:lnTo>
                  <a:lnTo>
                    <a:pt x="17732" y="19017"/>
                  </a:lnTo>
                  <a:lnTo>
                    <a:pt x="17732" y="19017"/>
                  </a:lnTo>
                </a:path>
                <a:path w="21600" h="21600">
                  <a:moveTo>
                    <a:pt x="17457" y="18832"/>
                  </a:moveTo>
                  <a:lnTo>
                    <a:pt x="17339" y="18751"/>
                  </a:lnTo>
                  <a:lnTo>
                    <a:pt x="17466" y="18815"/>
                  </a:lnTo>
                  <a:lnTo>
                    <a:pt x="17457" y="18832"/>
                  </a:lnTo>
                  <a:lnTo>
                    <a:pt x="17457" y="18832"/>
                  </a:lnTo>
                </a:path>
                <a:path w="21600" h="21600">
                  <a:moveTo>
                    <a:pt x="4378" y="20091"/>
                  </a:moveTo>
                  <a:lnTo>
                    <a:pt x="4328" y="20037"/>
                  </a:lnTo>
                  <a:lnTo>
                    <a:pt x="4444" y="19968"/>
                  </a:lnTo>
                  <a:lnTo>
                    <a:pt x="4565" y="19901"/>
                  </a:lnTo>
                  <a:lnTo>
                    <a:pt x="4449" y="20037"/>
                  </a:lnTo>
                  <a:lnTo>
                    <a:pt x="4378" y="20091"/>
                  </a:lnTo>
                  <a:lnTo>
                    <a:pt x="4378" y="20091"/>
                  </a:lnTo>
                </a:path>
                <a:path w="21600" h="21600">
                  <a:moveTo>
                    <a:pt x="5007" y="20581"/>
                  </a:moveTo>
                  <a:lnTo>
                    <a:pt x="4515" y="20240"/>
                  </a:lnTo>
                  <a:lnTo>
                    <a:pt x="4378" y="20091"/>
                  </a:lnTo>
                  <a:lnTo>
                    <a:pt x="4449" y="20037"/>
                  </a:lnTo>
                  <a:lnTo>
                    <a:pt x="4565" y="19901"/>
                  </a:lnTo>
                  <a:lnTo>
                    <a:pt x="15835" y="19901"/>
                  </a:lnTo>
                  <a:lnTo>
                    <a:pt x="15626" y="20037"/>
                  </a:lnTo>
                  <a:lnTo>
                    <a:pt x="15261" y="20308"/>
                  </a:lnTo>
                  <a:lnTo>
                    <a:pt x="5281" y="20308"/>
                  </a:lnTo>
                  <a:lnTo>
                    <a:pt x="5196" y="20375"/>
                  </a:lnTo>
                  <a:lnTo>
                    <a:pt x="5007" y="20581"/>
                  </a:lnTo>
                  <a:lnTo>
                    <a:pt x="5007" y="20581"/>
                  </a:lnTo>
                </a:path>
                <a:path w="21600" h="21600">
                  <a:moveTo>
                    <a:pt x="5707" y="20851"/>
                  </a:moveTo>
                  <a:lnTo>
                    <a:pt x="5494" y="20784"/>
                  </a:lnTo>
                  <a:lnTo>
                    <a:pt x="5362" y="20513"/>
                  </a:lnTo>
                  <a:lnTo>
                    <a:pt x="5377" y="20445"/>
                  </a:lnTo>
                  <a:lnTo>
                    <a:pt x="5244" y="20445"/>
                  </a:lnTo>
                  <a:lnTo>
                    <a:pt x="5260" y="20375"/>
                  </a:lnTo>
                  <a:lnTo>
                    <a:pt x="5281" y="20308"/>
                  </a:lnTo>
                  <a:lnTo>
                    <a:pt x="14997" y="20308"/>
                  </a:lnTo>
                  <a:lnTo>
                    <a:pt x="14813" y="20375"/>
                  </a:lnTo>
                  <a:lnTo>
                    <a:pt x="14707" y="20375"/>
                  </a:lnTo>
                  <a:lnTo>
                    <a:pt x="14600" y="20445"/>
                  </a:lnTo>
                  <a:lnTo>
                    <a:pt x="14455" y="20513"/>
                  </a:lnTo>
                  <a:lnTo>
                    <a:pt x="14272" y="20649"/>
                  </a:lnTo>
                  <a:lnTo>
                    <a:pt x="6312" y="20649"/>
                  </a:lnTo>
                  <a:lnTo>
                    <a:pt x="6277" y="20715"/>
                  </a:lnTo>
                  <a:lnTo>
                    <a:pt x="6048" y="20715"/>
                  </a:lnTo>
                  <a:lnTo>
                    <a:pt x="6068" y="20784"/>
                  </a:lnTo>
                  <a:lnTo>
                    <a:pt x="5707" y="20851"/>
                  </a:lnTo>
                  <a:lnTo>
                    <a:pt x="5707" y="20851"/>
                  </a:lnTo>
                </a:path>
                <a:path w="21600" h="21600">
                  <a:moveTo>
                    <a:pt x="10874" y="21396"/>
                  </a:moveTo>
                  <a:lnTo>
                    <a:pt x="7669" y="21396"/>
                  </a:lnTo>
                  <a:lnTo>
                    <a:pt x="7451" y="21328"/>
                  </a:lnTo>
                  <a:lnTo>
                    <a:pt x="7187" y="21328"/>
                  </a:lnTo>
                  <a:lnTo>
                    <a:pt x="6884" y="21191"/>
                  </a:lnTo>
                  <a:lnTo>
                    <a:pt x="6579" y="21123"/>
                  </a:lnTo>
                  <a:lnTo>
                    <a:pt x="6389" y="20919"/>
                  </a:lnTo>
                  <a:lnTo>
                    <a:pt x="6312" y="20649"/>
                  </a:lnTo>
                  <a:lnTo>
                    <a:pt x="14272" y="20649"/>
                  </a:lnTo>
                  <a:lnTo>
                    <a:pt x="14022" y="20715"/>
                  </a:lnTo>
                  <a:lnTo>
                    <a:pt x="12425" y="20715"/>
                  </a:lnTo>
                  <a:lnTo>
                    <a:pt x="12384" y="20919"/>
                  </a:lnTo>
                  <a:lnTo>
                    <a:pt x="12424" y="21055"/>
                  </a:lnTo>
                  <a:lnTo>
                    <a:pt x="12478" y="21055"/>
                  </a:lnTo>
                  <a:lnTo>
                    <a:pt x="12267" y="21191"/>
                  </a:lnTo>
                  <a:lnTo>
                    <a:pt x="12127" y="21191"/>
                  </a:lnTo>
                  <a:lnTo>
                    <a:pt x="11954" y="21259"/>
                  </a:lnTo>
                  <a:lnTo>
                    <a:pt x="11085" y="21259"/>
                  </a:lnTo>
                  <a:lnTo>
                    <a:pt x="11004" y="21328"/>
                  </a:lnTo>
                  <a:lnTo>
                    <a:pt x="10874" y="21396"/>
                  </a:lnTo>
                  <a:lnTo>
                    <a:pt x="10874" y="21396"/>
                  </a:lnTo>
                </a:path>
                <a:path w="21600" h="21600">
                  <a:moveTo>
                    <a:pt x="6178" y="20851"/>
                  </a:moveTo>
                  <a:lnTo>
                    <a:pt x="6065" y="20715"/>
                  </a:lnTo>
                  <a:lnTo>
                    <a:pt x="6277" y="20715"/>
                  </a:lnTo>
                  <a:lnTo>
                    <a:pt x="6240" y="20784"/>
                  </a:lnTo>
                  <a:lnTo>
                    <a:pt x="6178" y="20851"/>
                  </a:lnTo>
                  <a:lnTo>
                    <a:pt x="6178" y="20851"/>
                  </a:lnTo>
                </a:path>
                <a:path w="21600" h="21600">
                  <a:moveTo>
                    <a:pt x="12478" y="21055"/>
                  </a:moveTo>
                  <a:lnTo>
                    <a:pt x="12424" y="21055"/>
                  </a:lnTo>
                  <a:lnTo>
                    <a:pt x="12384" y="20919"/>
                  </a:lnTo>
                  <a:lnTo>
                    <a:pt x="12425" y="20715"/>
                  </a:lnTo>
                  <a:lnTo>
                    <a:pt x="12497" y="20919"/>
                  </a:lnTo>
                  <a:lnTo>
                    <a:pt x="12478" y="21055"/>
                  </a:lnTo>
                  <a:lnTo>
                    <a:pt x="12478" y="21055"/>
                  </a:lnTo>
                </a:path>
                <a:path w="21600" h="21600">
                  <a:moveTo>
                    <a:pt x="12914" y="21055"/>
                  </a:moveTo>
                  <a:lnTo>
                    <a:pt x="12478" y="21055"/>
                  </a:lnTo>
                  <a:lnTo>
                    <a:pt x="12497" y="20919"/>
                  </a:lnTo>
                  <a:lnTo>
                    <a:pt x="12425" y="20715"/>
                  </a:lnTo>
                  <a:lnTo>
                    <a:pt x="14022" y="20715"/>
                  </a:lnTo>
                  <a:lnTo>
                    <a:pt x="13792" y="20784"/>
                  </a:lnTo>
                  <a:lnTo>
                    <a:pt x="13365" y="20851"/>
                  </a:lnTo>
                  <a:lnTo>
                    <a:pt x="13144" y="20919"/>
                  </a:lnTo>
                  <a:lnTo>
                    <a:pt x="12914" y="21055"/>
                  </a:lnTo>
                  <a:lnTo>
                    <a:pt x="12914" y="21055"/>
                  </a:lnTo>
                </a:path>
                <a:path w="21600" h="21600">
                  <a:moveTo>
                    <a:pt x="11613" y="21396"/>
                  </a:moveTo>
                  <a:lnTo>
                    <a:pt x="11151" y="21396"/>
                  </a:lnTo>
                  <a:lnTo>
                    <a:pt x="11089" y="21328"/>
                  </a:lnTo>
                  <a:lnTo>
                    <a:pt x="11085" y="21259"/>
                  </a:lnTo>
                  <a:lnTo>
                    <a:pt x="11954" y="21259"/>
                  </a:lnTo>
                  <a:lnTo>
                    <a:pt x="11613" y="21396"/>
                  </a:lnTo>
                  <a:lnTo>
                    <a:pt x="11613" y="21396"/>
                  </a:lnTo>
                </a:path>
                <a:path w="21600" h="21600">
                  <a:moveTo>
                    <a:pt x="8461" y="21600"/>
                  </a:moveTo>
                  <a:lnTo>
                    <a:pt x="8233" y="21532"/>
                  </a:lnTo>
                  <a:lnTo>
                    <a:pt x="8056" y="21532"/>
                  </a:lnTo>
                  <a:lnTo>
                    <a:pt x="7928" y="21464"/>
                  </a:lnTo>
                  <a:lnTo>
                    <a:pt x="7807" y="21464"/>
                  </a:lnTo>
                  <a:lnTo>
                    <a:pt x="7719" y="21396"/>
                  </a:lnTo>
                  <a:lnTo>
                    <a:pt x="8844" y="21396"/>
                  </a:lnTo>
                  <a:lnTo>
                    <a:pt x="8711" y="21464"/>
                  </a:lnTo>
                  <a:lnTo>
                    <a:pt x="8461" y="21600"/>
                  </a:lnTo>
                  <a:lnTo>
                    <a:pt x="8461" y="21600"/>
                  </a:lnTo>
                </a:path>
                <a:path w="21600" h="21600">
                  <a:moveTo>
                    <a:pt x="9803" y="21464"/>
                  </a:moveTo>
                  <a:lnTo>
                    <a:pt x="8972" y="21464"/>
                  </a:lnTo>
                  <a:lnTo>
                    <a:pt x="8877" y="21396"/>
                  </a:lnTo>
                  <a:lnTo>
                    <a:pt x="9896" y="21396"/>
                  </a:lnTo>
                  <a:lnTo>
                    <a:pt x="9803" y="21464"/>
                  </a:lnTo>
                  <a:lnTo>
                    <a:pt x="9803" y="21464"/>
                  </a:lnTo>
                </a:path>
                <a:path w="21600" h="21600">
                  <a:moveTo>
                    <a:pt x="10516" y="21464"/>
                  </a:moveTo>
                  <a:lnTo>
                    <a:pt x="10363" y="21464"/>
                  </a:lnTo>
                  <a:lnTo>
                    <a:pt x="10099" y="21396"/>
                  </a:lnTo>
                  <a:lnTo>
                    <a:pt x="10696" y="21396"/>
                  </a:lnTo>
                  <a:lnTo>
                    <a:pt x="10516" y="21464"/>
                  </a:lnTo>
                  <a:lnTo>
                    <a:pt x="10516" y="21464"/>
                  </a:lnTo>
                </a:path>
                <a:path w="21600" h="21600">
                  <a:moveTo>
                    <a:pt x="9536" y="21532"/>
                  </a:moveTo>
                  <a:lnTo>
                    <a:pt x="9227" y="21532"/>
                  </a:lnTo>
                  <a:lnTo>
                    <a:pt x="9039" y="21464"/>
                  </a:lnTo>
                  <a:lnTo>
                    <a:pt x="9685" y="21464"/>
                  </a:lnTo>
                  <a:lnTo>
                    <a:pt x="9536" y="21532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514600" y="468350"/>
              <a:ext cx="1650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矩形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prstGeom prst="rect"/>
            <a:solidFill>
              <a:srgbClr val="000000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2679700" y="468350"/>
              <a:ext cx="75691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4" y="0"/>
                  </a:lnTo>
                  <a:lnTo>
                    <a:pt x="21594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2689726" y="597731"/>
              <a:ext cx="735965" cy="4286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260" y="512"/>
                  </a:moveTo>
                  <a:lnTo>
                    <a:pt x="5186" y="512"/>
                  </a:lnTo>
                  <a:lnTo>
                    <a:pt x="5146" y="317"/>
                  </a:lnTo>
                  <a:lnTo>
                    <a:pt x="5173" y="254"/>
                  </a:lnTo>
                  <a:lnTo>
                    <a:pt x="5261" y="190"/>
                  </a:lnTo>
                  <a:lnTo>
                    <a:pt x="5354" y="126"/>
                  </a:lnTo>
                  <a:lnTo>
                    <a:pt x="5720" y="126"/>
                  </a:lnTo>
                  <a:lnTo>
                    <a:pt x="5802" y="62"/>
                  </a:lnTo>
                  <a:lnTo>
                    <a:pt x="5920" y="0"/>
                  </a:lnTo>
                  <a:lnTo>
                    <a:pt x="6008" y="190"/>
                  </a:lnTo>
                  <a:lnTo>
                    <a:pt x="6065" y="254"/>
                  </a:lnTo>
                  <a:lnTo>
                    <a:pt x="6086" y="317"/>
                  </a:lnTo>
                  <a:lnTo>
                    <a:pt x="6113" y="317"/>
                  </a:lnTo>
                  <a:lnTo>
                    <a:pt x="6148" y="381"/>
                  </a:lnTo>
                  <a:lnTo>
                    <a:pt x="6191" y="445"/>
                  </a:lnTo>
                  <a:lnTo>
                    <a:pt x="6237" y="445"/>
                  </a:lnTo>
                  <a:lnTo>
                    <a:pt x="6260" y="512"/>
                  </a:lnTo>
                  <a:lnTo>
                    <a:pt x="6260" y="512"/>
                  </a:lnTo>
                </a:path>
                <a:path w="21600" h="21600">
                  <a:moveTo>
                    <a:pt x="5078" y="6269"/>
                  </a:moveTo>
                  <a:lnTo>
                    <a:pt x="3358" y="6269"/>
                  </a:lnTo>
                  <a:lnTo>
                    <a:pt x="3395" y="6206"/>
                  </a:lnTo>
                  <a:lnTo>
                    <a:pt x="3404" y="6142"/>
                  </a:lnTo>
                  <a:lnTo>
                    <a:pt x="3386" y="5952"/>
                  </a:lnTo>
                  <a:lnTo>
                    <a:pt x="3515" y="5754"/>
                  </a:lnTo>
                  <a:lnTo>
                    <a:pt x="3598" y="5632"/>
                  </a:lnTo>
                  <a:lnTo>
                    <a:pt x="3693" y="5437"/>
                  </a:lnTo>
                  <a:lnTo>
                    <a:pt x="3703" y="5309"/>
                  </a:lnTo>
                  <a:lnTo>
                    <a:pt x="3671" y="5120"/>
                  </a:lnTo>
                  <a:lnTo>
                    <a:pt x="3785" y="4864"/>
                  </a:lnTo>
                  <a:lnTo>
                    <a:pt x="3856" y="4672"/>
                  </a:lnTo>
                  <a:lnTo>
                    <a:pt x="3886" y="4477"/>
                  </a:lnTo>
                  <a:lnTo>
                    <a:pt x="3918" y="4286"/>
                  </a:lnTo>
                  <a:lnTo>
                    <a:pt x="3925" y="4094"/>
                  </a:lnTo>
                  <a:lnTo>
                    <a:pt x="3902" y="3840"/>
                  </a:lnTo>
                  <a:lnTo>
                    <a:pt x="3971" y="3584"/>
                  </a:lnTo>
                  <a:lnTo>
                    <a:pt x="4028" y="3326"/>
                  </a:lnTo>
                  <a:lnTo>
                    <a:pt x="4124" y="2941"/>
                  </a:lnTo>
                  <a:lnTo>
                    <a:pt x="4139" y="2685"/>
                  </a:lnTo>
                  <a:lnTo>
                    <a:pt x="4123" y="2366"/>
                  </a:lnTo>
                  <a:lnTo>
                    <a:pt x="4308" y="2366"/>
                  </a:lnTo>
                  <a:lnTo>
                    <a:pt x="4284" y="2301"/>
                  </a:lnTo>
                  <a:lnTo>
                    <a:pt x="4261" y="2240"/>
                  </a:lnTo>
                  <a:lnTo>
                    <a:pt x="4268" y="2112"/>
                  </a:lnTo>
                  <a:lnTo>
                    <a:pt x="4309" y="1920"/>
                  </a:lnTo>
                  <a:lnTo>
                    <a:pt x="4354" y="1853"/>
                  </a:lnTo>
                  <a:lnTo>
                    <a:pt x="4446" y="1853"/>
                  </a:lnTo>
                  <a:lnTo>
                    <a:pt x="4436" y="1792"/>
                  </a:lnTo>
                  <a:lnTo>
                    <a:pt x="4381" y="1725"/>
                  </a:lnTo>
                  <a:lnTo>
                    <a:pt x="4468" y="1597"/>
                  </a:lnTo>
                  <a:lnTo>
                    <a:pt x="4523" y="1469"/>
                  </a:lnTo>
                  <a:lnTo>
                    <a:pt x="4544" y="1341"/>
                  </a:lnTo>
                  <a:lnTo>
                    <a:pt x="4567" y="1280"/>
                  </a:lnTo>
                  <a:lnTo>
                    <a:pt x="4601" y="1152"/>
                  </a:lnTo>
                  <a:lnTo>
                    <a:pt x="4647" y="1087"/>
                  </a:lnTo>
                  <a:lnTo>
                    <a:pt x="4678" y="960"/>
                  </a:lnTo>
                  <a:lnTo>
                    <a:pt x="4711" y="832"/>
                  </a:lnTo>
                  <a:lnTo>
                    <a:pt x="4795" y="702"/>
                  </a:lnTo>
                  <a:lnTo>
                    <a:pt x="4848" y="512"/>
                  </a:lnTo>
                  <a:lnTo>
                    <a:pt x="4913" y="317"/>
                  </a:lnTo>
                  <a:lnTo>
                    <a:pt x="5186" y="512"/>
                  </a:lnTo>
                  <a:lnTo>
                    <a:pt x="6260" y="512"/>
                  </a:lnTo>
                  <a:lnTo>
                    <a:pt x="6329" y="702"/>
                  </a:lnTo>
                  <a:lnTo>
                    <a:pt x="6375" y="765"/>
                  </a:lnTo>
                  <a:lnTo>
                    <a:pt x="6356" y="832"/>
                  </a:lnTo>
                  <a:lnTo>
                    <a:pt x="6287" y="832"/>
                  </a:lnTo>
                  <a:lnTo>
                    <a:pt x="6218" y="1021"/>
                  </a:lnTo>
                  <a:lnTo>
                    <a:pt x="6576" y="1021"/>
                  </a:lnTo>
                  <a:lnTo>
                    <a:pt x="6517" y="1152"/>
                  </a:lnTo>
                  <a:lnTo>
                    <a:pt x="6472" y="1341"/>
                  </a:lnTo>
                  <a:lnTo>
                    <a:pt x="6597" y="1341"/>
                  </a:lnTo>
                  <a:lnTo>
                    <a:pt x="6631" y="1469"/>
                  </a:lnTo>
                  <a:lnTo>
                    <a:pt x="6631" y="1792"/>
                  </a:lnTo>
                  <a:lnTo>
                    <a:pt x="6613" y="1920"/>
                  </a:lnTo>
                  <a:lnTo>
                    <a:pt x="6581" y="1920"/>
                  </a:lnTo>
                  <a:lnTo>
                    <a:pt x="6549" y="1981"/>
                  </a:lnTo>
                  <a:lnTo>
                    <a:pt x="6553" y="1981"/>
                  </a:lnTo>
                  <a:lnTo>
                    <a:pt x="6553" y="2112"/>
                  </a:lnTo>
                  <a:lnTo>
                    <a:pt x="6563" y="2174"/>
                  </a:lnTo>
                  <a:lnTo>
                    <a:pt x="6604" y="2301"/>
                  </a:lnTo>
                  <a:lnTo>
                    <a:pt x="6648" y="2429"/>
                  </a:lnTo>
                  <a:lnTo>
                    <a:pt x="6714" y="2622"/>
                  </a:lnTo>
                  <a:lnTo>
                    <a:pt x="6691" y="2880"/>
                  </a:lnTo>
                  <a:lnTo>
                    <a:pt x="6662" y="3072"/>
                  </a:lnTo>
                  <a:lnTo>
                    <a:pt x="6620" y="3072"/>
                  </a:lnTo>
                  <a:lnTo>
                    <a:pt x="6714" y="3134"/>
                  </a:lnTo>
                  <a:lnTo>
                    <a:pt x="6677" y="3200"/>
                  </a:lnTo>
                  <a:lnTo>
                    <a:pt x="6666" y="3200"/>
                  </a:lnTo>
                  <a:lnTo>
                    <a:pt x="6636" y="3262"/>
                  </a:lnTo>
                  <a:lnTo>
                    <a:pt x="6598" y="3262"/>
                  </a:lnTo>
                  <a:lnTo>
                    <a:pt x="6567" y="3326"/>
                  </a:lnTo>
                  <a:lnTo>
                    <a:pt x="6720" y="3326"/>
                  </a:lnTo>
                  <a:lnTo>
                    <a:pt x="6737" y="3389"/>
                  </a:lnTo>
                  <a:lnTo>
                    <a:pt x="6749" y="3456"/>
                  </a:lnTo>
                  <a:lnTo>
                    <a:pt x="6766" y="3645"/>
                  </a:lnTo>
                  <a:lnTo>
                    <a:pt x="6766" y="3712"/>
                  </a:lnTo>
                  <a:lnTo>
                    <a:pt x="6845" y="3904"/>
                  </a:lnTo>
                  <a:lnTo>
                    <a:pt x="6860" y="4032"/>
                  </a:lnTo>
                  <a:lnTo>
                    <a:pt x="6773" y="4160"/>
                  </a:lnTo>
                  <a:lnTo>
                    <a:pt x="6966" y="4160"/>
                  </a:lnTo>
                  <a:lnTo>
                    <a:pt x="6966" y="4349"/>
                  </a:lnTo>
                  <a:lnTo>
                    <a:pt x="6980" y="4544"/>
                  </a:lnTo>
                  <a:lnTo>
                    <a:pt x="7035" y="4672"/>
                  </a:lnTo>
                  <a:lnTo>
                    <a:pt x="7104" y="4800"/>
                  </a:lnTo>
                  <a:lnTo>
                    <a:pt x="7211" y="4927"/>
                  </a:lnTo>
                  <a:lnTo>
                    <a:pt x="7211" y="5120"/>
                  </a:lnTo>
                  <a:lnTo>
                    <a:pt x="7226" y="5309"/>
                  </a:lnTo>
                  <a:lnTo>
                    <a:pt x="7270" y="5437"/>
                  </a:lnTo>
                  <a:lnTo>
                    <a:pt x="5334" y="5437"/>
                  </a:lnTo>
                  <a:lnTo>
                    <a:pt x="5264" y="5565"/>
                  </a:lnTo>
                  <a:lnTo>
                    <a:pt x="5244" y="5693"/>
                  </a:lnTo>
                  <a:lnTo>
                    <a:pt x="5279" y="5760"/>
                  </a:lnTo>
                  <a:lnTo>
                    <a:pt x="5324" y="5760"/>
                  </a:lnTo>
                  <a:lnTo>
                    <a:pt x="5334" y="6142"/>
                  </a:lnTo>
                  <a:lnTo>
                    <a:pt x="5252" y="6206"/>
                  </a:lnTo>
                  <a:lnTo>
                    <a:pt x="5078" y="6269"/>
                  </a:lnTo>
                  <a:lnTo>
                    <a:pt x="5078" y="6269"/>
                  </a:lnTo>
                </a:path>
                <a:path w="21600" h="21600">
                  <a:moveTo>
                    <a:pt x="6218" y="1021"/>
                  </a:moveTo>
                  <a:lnTo>
                    <a:pt x="6287" y="832"/>
                  </a:lnTo>
                  <a:lnTo>
                    <a:pt x="6320" y="832"/>
                  </a:lnTo>
                  <a:lnTo>
                    <a:pt x="6320" y="912"/>
                  </a:lnTo>
                  <a:lnTo>
                    <a:pt x="6218" y="1021"/>
                  </a:lnTo>
                  <a:lnTo>
                    <a:pt x="6218" y="1021"/>
                  </a:lnTo>
                </a:path>
                <a:path w="21600" h="21600">
                  <a:moveTo>
                    <a:pt x="6320" y="912"/>
                  </a:moveTo>
                  <a:lnTo>
                    <a:pt x="6320" y="832"/>
                  </a:lnTo>
                  <a:lnTo>
                    <a:pt x="6356" y="832"/>
                  </a:lnTo>
                  <a:lnTo>
                    <a:pt x="6338" y="893"/>
                  </a:lnTo>
                  <a:lnTo>
                    <a:pt x="6320" y="912"/>
                  </a:lnTo>
                  <a:lnTo>
                    <a:pt x="6320" y="912"/>
                  </a:lnTo>
                </a:path>
                <a:path w="21600" h="21600">
                  <a:moveTo>
                    <a:pt x="6604" y="960"/>
                  </a:moveTo>
                  <a:lnTo>
                    <a:pt x="6324" y="960"/>
                  </a:lnTo>
                  <a:lnTo>
                    <a:pt x="6438" y="893"/>
                  </a:lnTo>
                  <a:lnTo>
                    <a:pt x="6665" y="832"/>
                  </a:lnTo>
                  <a:lnTo>
                    <a:pt x="6604" y="960"/>
                  </a:lnTo>
                  <a:lnTo>
                    <a:pt x="6604" y="960"/>
                  </a:lnTo>
                </a:path>
                <a:path w="21600" h="21600">
                  <a:moveTo>
                    <a:pt x="6576" y="1021"/>
                  </a:moveTo>
                  <a:lnTo>
                    <a:pt x="6218" y="1021"/>
                  </a:lnTo>
                  <a:lnTo>
                    <a:pt x="6320" y="912"/>
                  </a:lnTo>
                  <a:lnTo>
                    <a:pt x="6324" y="960"/>
                  </a:lnTo>
                  <a:lnTo>
                    <a:pt x="6604" y="960"/>
                  </a:lnTo>
                  <a:lnTo>
                    <a:pt x="6576" y="1021"/>
                  </a:lnTo>
                  <a:lnTo>
                    <a:pt x="6576" y="1021"/>
                  </a:lnTo>
                </a:path>
                <a:path w="21600" h="21600">
                  <a:moveTo>
                    <a:pt x="6604" y="3326"/>
                  </a:moveTo>
                  <a:lnTo>
                    <a:pt x="6567" y="3326"/>
                  </a:lnTo>
                  <a:lnTo>
                    <a:pt x="6598" y="3262"/>
                  </a:lnTo>
                  <a:lnTo>
                    <a:pt x="6636" y="3262"/>
                  </a:lnTo>
                  <a:lnTo>
                    <a:pt x="6666" y="3200"/>
                  </a:lnTo>
                  <a:lnTo>
                    <a:pt x="6669" y="3212"/>
                  </a:lnTo>
                  <a:lnTo>
                    <a:pt x="6604" y="3326"/>
                  </a:lnTo>
                  <a:lnTo>
                    <a:pt x="6604" y="3326"/>
                  </a:lnTo>
                </a:path>
                <a:path w="21600" h="21600">
                  <a:moveTo>
                    <a:pt x="6669" y="3212"/>
                  </a:moveTo>
                  <a:lnTo>
                    <a:pt x="6666" y="3200"/>
                  </a:lnTo>
                  <a:lnTo>
                    <a:pt x="6677" y="3200"/>
                  </a:lnTo>
                  <a:lnTo>
                    <a:pt x="6669" y="3212"/>
                  </a:lnTo>
                  <a:lnTo>
                    <a:pt x="6669" y="3212"/>
                  </a:lnTo>
                </a:path>
                <a:path w="21600" h="21600">
                  <a:moveTo>
                    <a:pt x="6720" y="3326"/>
                  </a:moveTo>
                  <a:lnTo>
                    <a:pt x="6604" y="3326"/>
                  </a:lnTo>
                  <a:lnTo>
                    <a:pt x="6669" y="3212"/>
                  </a:lnTo>
                  <a:lnTo>
                    <a:pt x="6691" y="3262"/>
                  </a:lnTo>
                  <a:lnTo>
                    <a:pt x="6720" y="3326"/>
                  </a:lnTo>
                  <a:lnTo>
                    <a:pt x="6720" y="3326"/>
                  </a:lnTo>
                </a:path>
                <a:path w="21600" h="21600">
                  <a:moveTo>
                    <a:pt x="6966" y="4160"/>
                  </a:moveTo>
                  <a:lnTo>
                    <a:pt x="6773" y="4160"/>
                  </a:lnTo>
                  <a:lnTo>
                    <a:pt x="6824" y="4094"/>
                  </a:lnTo>
                  <a:lnTo>
                    <a:pt x="6966" y="4032"/>
                  </a:lnTo>
                  <a:lnTo>
                    <a:pt x="6966" y="4160"/>
                  </a:lnTo>
                  <a:lnTo>
                    <a:pt x="6966" y="4160"/>
                  </a:lnTo>
                </a:path>
                <a:path w="21600" h="21600">
                  <a:moveTo>
                    <a:pt x="5324" y="5760"/>
                  </a:moveTo>
                  <a:lnTo>
                    <a:pt x="5279" y="5760"/>
                  </a:lnTo>
                  <a:lnTo>
                    <a:pt x="5244" y="5693"/>
                  </a:lnTo>
                  <a:lnTo>
                    <a:pt x="5264" y="5565"/>
                  </a:lnTo>
                  <a:lnTo>
                    <a:pt x="5334" y="5437"/>
                  </a:lnTo>
                  <a:lnTo>
                    <a:pt x="5403" y="5632"/>
                  </a:lnTo>
                  <a:lnTo>
                    <a:pt x="5284" y="5632"/>
                  </a:lnTo>
                  <a:lnTo>
                    <a:pt x="5278" y="5693"/>
                  </a:lnTo>
                  <a:lnTo>
                    <a:pt x="5324" y="5760"/>
                  </a:lnTo>
                  <a:lnTo>
                    <a:pt x="5324" y="5760"/>
                  </a:lnTo>
                </a:path>
                <a:path w="21600" h="21600">
                  <a:moveTo>
                    <a:pt x="7296" y="5765"/>
                  </a:moveTo>
                  <a:lnTo>
                    <a:pt x="7287" y="5760"/>
                  </a:lnTo>
                  <a:lnTo>
                    <a:pt x="5408" y="5760"/>
                  </a:lnTo>
                  <a:lnTo>
                    <a:pt x="5409" y="5693"/>
                  </a:lnTo>
                  <a:lnTo>
                    <a:pt x="5413" y="5632"/>
                  </a:lnTo>
                  <a:lnTo>
                    <a:pt x="5403" y="5632"/>
                  </a:lnTo>
                  <a:lnTo>
                    <a:pt x="5334" y="5437"/>
                  </a:lnTo>
                  <a:lnTo>
                    <a:pt x="7270" y="5437"/>
                  </a:lnTo>
                  <a:lnTo>
                    <a:pt x="7294" y="5504"/>
                  </a:lnTo>
                  <a:lnTo>
                    <a:pt x="7305" y="5632"/>
                  </a:lnTo>
                  <a:lnTo>
                    <a:pt x="5413" y="5632"/>
                  </a:lnTo>
                  <a:lnTo>
                    <a:pt x="5403" y="5657"/>
                  </a:lnTo>
                  <a:lnTo>
                    <a:pt x="7301" y="5657"/>
                  </a:lnTo>
                  <a:lnTo>
                    <a:pt x="7296" y="5765"/>
                  </a:lnTo>
                  <a:lnTo>
                    <a:pt x="7296" y="5765"/>
                  </a:lnTo>
                </a:path>
                <a:path w="21600" h="21600">
                  <a:moveTo>
                    <a:pt x="5362" y="5760"/>
                  </a:moveTo>
                  <a:lnTo>
                    <a:pt x="5324" y="5760"/>
                  </a:lnTo>
                  <a:lnTo>
                    <a:pt x="5278" y="5693"/>
                  </a:lnTo>
                  <a:lnTo>
                    <a:pt x="5284" y="5632"/>
                  </a:lnTo>
                  <a:lnTo>
                    <a:pt x="5376" y="5726"/>
                  </a:lnTo>
                  <a:lnTo>
                    <a:pt x="5362" y="5760"/>
                  </a:lnTo>
                  <a:lnTo>
                    <a:pt x="5362" y="5760"/>
                  </a:lnTo>
                </a:path>
                <a:path w="21600" h="21600">
                  <a:moveTo>
                    <a:pt x="5376" y="5726"/>
                  </a:moveTo>
                  <a:lnTo>
                    <a:pt x="5284" y="5632"/>
                  </a:lnTo>
                  <a:lnTo>
                    <a:pt x="5403" y="5632"/>
                  </a:lnTo>
                  <a:lnTo>
                    <a:pt x="5403" y="5657"/>
                  </a:lnTo>
                  <a:lnTo>
                    <a:pt x="5376" y="5726"/>
                  </a:lnTo>
                  <a:lnTo>
                    <a:pt x="5376" y="5726"/>
                  </a:lnTo>
                </a:path>
                <a:path w="21600" h="21600">
                  <a:moveTo>
                    <a:pt x="5403" y="5754"/>
                  </a:moveTo>
                  <a:lnTo>
                    <a:pt x="5376" y="5726"/>
                  </a:lnTo>
                  <a:lnTo>
                    <a:pt x="5403" y="5657"/>
                  </a:lnTo>
                  <a:lnTo>
                    <a:pt x="5403" y="5754"/>
                  </a:lnTo>
                  <a:lnTo>
                    <a:pt x="5403" y="5754"/>
                  </a:lnTo>
                </a:path>
                <a:path w="21600" h="21600">
                  <a:moveTo>
                    <a:pt x="5408" y="5760"/>
                  </a:moveTo>
                  <a:lnTo>
                    <a:pt x="5403" y="5726"/>
                  </a:lnTo>
                  <a:lnTo>
                    <a:pt x="5406" y="5717"/>
                  </a:lnTo>
                  <a:lnTo>
                    <a:pt x="5408" y="5760"/>
                  </a:lnTo>
                  <a:lnTo>
                    <a:pt x="5408" y="5760"/>
                  </a:lnTo>
                </a:path>
                <a:path w="21600" h="21600">
                  <a:moveTo>
                    <a:pt x="5930" y="7807"/>
                  </a:moveTo>
                  <a:lnTo>
                    <a:pt x="5871" y="7807"/>
                  </a:lnTo>
                  <a:lnTo>
                    <a:pt x="5843" y="7680"/>
                  </a:lnTo>
                  <a:lnTo>
                    <a:pt x="5816" y="7613"/>
                  </a:lnTo>
                  <a:lnTo>
                    <a:pt x="5788" y="7552"/>
                  </a:lnTo>
                  <a:lnTo>
                    <a:pt x="5755" y="7424"/>
                  </a:lnTo>
                  <a:lnTo>
                    <a:pt x="5724" y="7102"/>
                  </a:lnTo>
                  <a:lnTo>
                    <a:pt x="5651" y="6784"/>
                  </a:lnTo>
                  <a:lnTo>
                    <a:pt x="5423" y="6269"/>
                  </a:lnTo>
                  <a:lnTo>
                    <a:pt x="5382" y="5952"/>
                  </a:lnTo>
                  <a:lnTo>
                    <a:pt x="5403" y="5754"/>
                  </a:lnTo>
                  <a:lnTo>
                    <a:pt x="5408" y="5760"/>
                  </a:lnTo>
                  <a:lnTo>
                    <a:pt x="7287" y="5760"/>
                  </a:lnTo>
                  <a:lnTo>
                    <a:pt x="7291" y="5824"/>
                  </a:lnTo>
                  <a:lnTo>
                    <a:pt x="7351" y="5824"/>
                  </a:lnTo>
                  <a:lnTo>
                    <a:pt x="7477" y="6015"/>
                  </a:lnTo>
                  <a:lnTo>
                    <a:pt x="7438" y="6206"/>
                  </a:lnTo>
                  <a:lnTo>
                    <a:pt x="7420" y="6397"/>
                  </a:lnTo>
                  <a:lnTo>
                    <a:pt x="7429" y="6464"/>
                  </a:lnTo>
                  <a:lnTo>
                    <a:pt x="7438" y="6525"/>
                  </a:lnTo>
                  <a:lnTo>
                    <a:pt x="7456" y="6653"/>
                  </a:lnTo>
                  <a:lnTo>
                    <a:pt x="7483" y="6720"/>
                  </a:lnTo>
                  <a:lnTo>
                    <a:pt x="7580" y="7102"/>
                  </a:lnTo>
                  <a:lnTo>
                    <a:pt x="7621" y="7229"/>
                  </a:lnTo>
                  <a:lnTo>
                    <a:pt x="7652" y="7357"/>
                  </a:lnTo>
                  <a:lnTo>
                    <a:pt x="7676" y="7485"/>
                  </a:lnTo>
                  <a:lnTo>
                    <a:pt x="7707" y="7680"/>
                  </a:lnTo>
                  <a:lnTo>
                    <a:pt x="6023" y="7680"/>
                  </a:lnTo>
                  <a:lnTo>
                    <a:pt x="5930" y="7807"/>
                  </a:lnTo>
                  <a:lnTo>
                    <a:pt x="5930" y="7807"/>
                  </a:lnTo>
                </a:path>
                <a:path w="21600" h="21600">
                  <a:moveTo>
                    <a:pt x="7291" y="5824"/>
                  </a:moveTo>
                  <a:lnTo>
                    <a:pt x="7287" y="5760"/>
                  </a:lnTo>
                  <a:lnTo>
                    <a:pt x="7296" y="5765"/>
                  </a:lnTo>
                  <a:lnTo>
                    <a:pt x="7291" y="5824"/>
                  </a:lnTo>
                  <a:lnTo>
                    <a:pt x="7291" y="5824"/>
                  </a:lnTo>
                </a:path>
                <a:path w="21600" h="21600">
                  <a:moveTo>
                    <a:pt x="7351" y="5824"/>
                  </a:moveTo>
                  <a:lnTo>
                    <a:pt x="7291" y="5824"/>
                  </a:lnTo>
                  <a:lnTo>
                    <a:pt x="7296" y="5765"/>
                  </a:lnTo>
                  <a:lnTo>
                    <a:pt x="7351" y="5824"/>
                  </a:lnTo>
                  <a:lnTo>
                    <a:pt x="7351" y="5824"/>
                  </a:lnTo>
                </a:path>
                <a:path w="21600" h="21600">
                  <a:moveTo>
                    <a:pt x="4949" y="8000"/>
                  </a:moveTo>
                  <a:lnTo>
                    <a:pt x="3107" y="8000"/>
                  </a:lnTo>
                  <a:lnTo>
                    <a:pt x="3130" y="7934"/>
                  </a:lnTo>
                  <a:lnTo>
                    <a:pt x="3098" y="7934"/>
                  </a:lnTo>
                  <a:lnTo>
                    <a:pt x="3107" y="7807"/>
                  </a:lnTo>
                  <a:lnTo>
                    <a:pt x="3134" y="7680"/>
                  </a:lnTo>
                  <a:lnTo>
                    <a:pt x="3162" y="7552"/>
                  </a:lnTo>
                  <a:lnTo>
                    <a:pt x="3187" y="7424"/>
                  </a:lnTo>
                  <a:lnTo>
                    <a:pt x="3208" y="7294"/>
                  </a:lnTo>
                  <a:lnTo>
                    <a:pt x="3231" y="7229"/>
                  </a:lnTo>
                  <a:lnTo>
                    <a:pt x="3245" y="7102"/>
                  </a:lnTo>
                  <a:lnTo>
                    <a:pt x="3257" y="7040"/>
                  </a:lnTo>
                  <a:lnTo>
                    <a:pt x="3240" y="6975"/>
                  </a:lnTo>
                  <a:lnTo>
                    <a:pt x="3202" y="6784"/>
                  </a:lnTo>
                  <a:lnTo>
                    <a:pt x="3273" y="6464"/>
                  </a:lnTo>
                  <a:lnTo>
                    <a:pt x="3326" y="6269"/>
                  </a:lnTo>
                  <a:lnTo>
                    <a:pt x="5165" y="6269"/>
                  </a:lnTo>
                  <a:lnTo>
                    <a:pt x="5187" y="6334"/>
                  </a:lnTo>
                  <a:lnTo>
                    <a:pt x="5101" y="6397"/>
                  </a:lnTo>
                  <a:lnTo>
                    <a:pt x="5247" y="6525"/>
                  </a:lnTo>
                  <a:lnTo>
                    <a:pt x="5582" y="6720"/>
                  </a:lnTo>
                  <a:lnTo>
                    <a:pt x="5237" y="6784"/>
                  </a:lnTo>
                  <a:lnTo>
                    <a:pt x="5075" y="6846"/>
                  </a:lnTo>
                  <a:lnTo>
                    <a:pt x="5096" y="6912"/>
                  </a:lnTo>
                  <a:lnTo>
                    <a:pt x="5119" y="6912"/>
                  </a:lnTo>
                  <a:lnTo>
                    <a:pt x="5116" y="7040"/>
                  </a:lnTo>
                  <a:lnTo>
                    <a:pt x="5082" y="7168"/>
                  </a:lnTo>
                  <a:lnTo>
                    <a:pt x="5041" y="7294"/>
                  </a:lnTo>
                  <a:lnTo>
                    <a:pt x="5023" y="7424"/>
                  </a:lnTo>
                  <a:lnTo>
                    <a:pt x="5041" y="7485"/>
                  </a:lnTo>
                  <a:lnTo>
                    <a:pt x="5032" y="7613"/>
                  </a:lnTo>
                  <a:lnTo>
                    <a:pt x="5014" y="7807"/>
                  </a:lnTo>
                  <a:lnTo>
                    <a:pt x="4971" y="7934"/>
                  </a:lnTo>
                  <a:lnTo>
                    <a:pt x="3130" y="7934"/>
                  </a:lnTo>
                  <a:lnTo>
                    <a:pt x="3107" y="8000"/>
                  </a:lnTo>
                  <a:lnTo>
                    <a:pt x="4949" y="8000"/>
                  </a:lnTo>
                  <a:lnTo>
                    <a:pt x="4949" y="8000"/>
                  </a:lnTo>
                </a:path>
                <a:path w="21600" h="21600">
                  <a:moveTo>
                    <a:pt x="5838" y="8832"/>
                  </a:moveTo>
                  <a:lnTo>
                    <a:pt x="5954" y="8512"/>
                  </a:lnTo>
                  <a:lnTo>
                    <a:pt x="5982" y="8317"/>
                  </a:lnTo>
                  <a:lnTo>
                    <a:pt x="5924" y="8189"/>
                  </a:lnTo>
                  <a:lnTo>
                    <a:pt x="5868" y="8062"/>
                  </a:lnTo>
                  <a:lnTo>
                    <a:pt x="5899" y="7934"/>
                  </a:lnTo>
                  <a:lnTo>
                    <a:pt x="6023" y="7680"/>
                  </a:lnTo>
                  <a:lnTo>
                    <a:pt x="7707" y="7680"/>
                  </a:lnTo>
                  <a:lnTo>
                    <a:pt x="7736" y="7872"/>
                  </a:lnTo>
                  <a:lnTo>
                    <a:pt x="7798" y="8254"/>
                  </a:lnTo>
                  <a:lnTo>
                    <a:pt x="7864" y="8573"/>
                  </a:lnTo>
                  <a:lnTo>
                    <a:pt x="7896" y="8704"/>
                  </a:lnTo>
                  <a:lnTo>
                    <a:pt x="6061" y="8704"/>
                  </a:lnTo>
                  <a:lnTo>
                    <a:pt x="5838" y="8832"/>
                  </a:lnTo>
                  <a:lnTo>
                    <a:pt x="5838" y="8832"/>
                  </a:lnTo>
                </a:path>
                <a:path w="21600" h="21600">
                  <a:moveTo>
                    <a:pt x="2666" y="10169"/>
                  </a:moveTo>
                  <a:lnTo>
                    <a:pt x="2677" y="10048"/>
                  </a:lnTo>
                  <a:lnTo>
                    <a:pt x="2701" y="9920"/>
                  </a:lnTo>
                  <a:lnTo>
                    <a:pt x="2717" y="9792"/>
                  </a:lnTo>
                  <a:lnTo>
                    <a:pt x="2730" y="9727"/>
                  </a:lnTo>
                  <a:lnTo>
                    <a:pt x="2745" y="9727"/>
                  </a:lnTo>
                  <a:lnTo>
                    <a:pt x="2754" y="9664"/>
                  </a:lnTo>
                  <a:lnTo>
                    <a:pt x="2745" y="9533"/>
                  </a:lnTo>
                  <a:lnTo>
                    <a:pt x="2725" y="9344"/>
                  </a:lnTo>
                  <a:lnTo>
                    <a:pt x="2809" y="9277"/>
                  </a:lnTo>
                  <a:lnTo>
                    <a:pt x="2855" y="9149"/>
                  </a:lnTo>
                  <a:lnTo>
                    <a:pt x="2882" y="9088"/>
                  </a:lnTo>
                  <a:lnTo>
                    <a:pt x="2998" y="9088"/>
                  </a:lnTo>
                  <a:lnTo>
                    <a:pt x="2908" y="8960"/>
                  </a:lnTo>
                  <a:lnTo>
                    <a:pt x="2873" y="8832"/>
                  </a:lnTo>
                  <a:lnTo>
                    <a:pt x="2956" y="8317"/>
                  </a:lnTo>
                  <a:lnTo>
                    <a:pt x="2992" y="8062"/>
                  </a:lnTo>
                  <a:lnTo>
                    <a:pt x="3091" y="7934"/>
                  </a:lnTo>
                  <a:lnTo>
                    <a:pt x="3098" y="7934"/>
                  </a:lnTo>
                  <a:lnTo>
                    <a:pt x="3107" y="8000"/>
                  </a:lnTo>
                  <a:lnTo>
                    <a:pt x="4949" y="8000"/>
                  </a:lnTo>
                  <a:lnTo>
                    <a:pt x="4823" y="8384"/>
                  </a:lnTo>
                  <a:lnTo>
                    <a:pt x="4781" y="8445"/>
                  </a:lnTo>
                  <a:lnTo>
                    <a:pt x="4757" y="8445"/>
                  </a:lnTo>
                  <a:lnTo>
                    <a:pt x="4743" y="8512"/>
                  </a:lnTo>
                  <a:lnTo>
                    <a:pt x="4702" y="8640"/>
                  </a:lnTo>
                  <a:lnTo>
                    <a:pt x="4619" y="8895"/>
                  </a:lnTo>
                  <a:lnTo>
                    <a:pt x="4601" y="8960"/>
                  </a:lnTo>
                  <a:lnTo>
                    <a:pt x="4586" y="8960"/>
                  </a:lnTo>
                  <a:lnTo>
                    <a:pt x="4587" y="9088"/>
                  </a:lnTo>
                  <a:lnTo>
                    <a:pt x="4609" y="9277"/>
                  </a:lnTo>
                  <a:lnTo>
                    <a:pt x="4522" y="9600"/>
                  </a:lnTo>
                  <a:lnTo>
                    <a:pt x="4467" y="9727"/>
                  </a:lnTo>
                  <a:lnTo>
                    <a:pt x="4444" y="9792"/>
                  </a:lnTo>
                  <a:lnTo>
                    <a:pt x="4432" y="9792"/>
                  </a:lnTo>
                  <a:lnTo>
                    <a:pt x="4436" y="9920"/>
                  </a:lnTo>
                  <a:lnTo>
                    <a:pt x="4441" y="9920"/>
                  </a:lnTo>
                  <a:lnTo>
                    <a:pt x="4444" y="10109"/>
                  </a:lnTo>
                  <a:lnTo>
                    <a:pt x="2754" y="10109"/>
                  </a:lnTo>
                  <a:lnTo>
                    <a:pt x="2666" y="10169"/>
                  </a:lnTo>
                  <a:lnTo>
                    <a:pt x="2666" y="10169"/>
                  </a:lnTo>
                </a:path>
                <a:path w="21600" h="21600">
                  <a:moveTo>
                    <a:pt x="6090" y="9088"/>
                  </a:moveTo>
                  <a:lnTo>
                    <a:pt x="6045" y="9088"/>
                  </a:lnTo>
                  <a:lnTo>
                    <a:pt x="6095" y="8895"/>
                  </a:lnTo>
                  <a:lnTo>
                    <a:pt x="6146" y="8768"/>
                  </a:lnTo>
                  <a:lnTo>
                    <a:pt x="6061" y="8704"/>
                  </a:lnTo>
                  <a:lnTo>
                    <a:pt x="7896" y="8704"/>
                  </a:lnTo>
                  <a:lnTo>
                    <a:pt x="7928" y="8832"/>
                  </a:lnTo>
                  <a:lnTo>
                    <a:pt x="7973" y="8960"/>
                  </a:lnTo>
                  <a:lnTo>
                    <a:pt x="6233" y="8960"/>
                  </a:lnTo>
                  <a:lnTo>
                    <a:pt x="6090" y="9088"/>
                  </a:lnTo>
                  <a:lnTo>
                    <a:pt x="6090" y="9088"/>
                  </a:lnTo>
                </a:path>
                <a:path w="21600" h="21600">
                  <a:moveTo>
                    <a:pt x="9244" y="14077"/>
                  </a:moveTo>
                  <a:lnTo>
                    <a:pt x="7177" y="14077"/>
                  </a:lnTo>
                  <a:lnTo>
                    <a:pt x="7007" y="13823"/>
                  </a:lnTo>
                  <a:lnTo>
                    <a:pt x="6976" y="13760"/>
                  </a:lnTo>
                  <a:lnTo>
                    <a:pt x="7085" y="13760"/>
                  </a:lnTo>
                  <a:lnTo>
                    <a:pt x="7227" y="13693"/>
                  </a:lnTo>
                  <a:lnTo>
                    <a:pt x="7195" y="13693"/>
                  </a:lnTo>
                  <a:lnTo>
                    <a:pt x="7172" y="13568"/>
                  </a:lnTo>
                  <a:lnTo>
                    <a:pt x="7073" y="13312"/>
                  </a:lnTo>
                  <a:lnTo>
                    <a:pt x="6943" y="12607"/>
                  </a:lnTo>
                  <a:lnTo>
                    <a:pt x="6938" y="12544"/>
                  </a:lnTo>
                  <a:lnTo>
                    <a:pt x="6920" y="12544"/>
                  </a:lnTo>
                  <a:lnTo>
                    <a:pt x="6849" y="12480"/>
                  </a:lnTo>
                  <a:lnTo>
                    <a:pt x="6811" y="12352"/>
                  </a:lnTo>
                  <a:lnTo>
                    <a:pt x="6772" y="12224"/>
                  </a:lnTo>
                  <a:lnTo>
                    <a:pt x="6627" y="11520"/>
                  </a:lnTo>
                  <a:lnTo>
                    <a:pt x="6566" y="11264"/>
                  </a:lnTo>
                  <a:lnTo>
                    <a:pt x="6500" y="10943"/>
                  </a:lnTo>
                  <a:lnTo>
                    <a:pt x="6406" y="10624"/>
                  </a:lnTo>
                  <a:lnTo>
                    <a:pt x="6277" y="10237"/>
                  </a:lnTo>
                  <a:lnTo>
                    <a:pt x="6277" y="10048"/>
                  </a:lnTo>
                  <a:lnTo>
                    <a:pt x="6245" y="9792"/>
                  </a:lnTo>
                  <a:lnTo>
                    <a:pt x="6176" y="9600"/>
                  </a:lnTo>
                  <a:lnTo>
                    <a:pt x="6109" y="9405"/>
                  </a:lnTo>
                  <a:lnTo>
                    <a:pt x="6127" y="9149"/>
                  </a:lnTo>
                  <a:lnTo>
                    <a:pt x="6233" y="8960"/>
                  </a:lnTo>
                  <a:lnTo>
                    <a:pt x="7973" y="8960"/>
                  </a:lnTo>
                  <a:lnTo>
                    <a:pt x="8018" y="9088"/>
                  </a:lnTo>
                  <a:lnTo>
                    <a:pt x="8135" y="9344"/>
                  </a:lnTo>
                  <a:lnTo>
                    <a:pt x="8277" y="9664"/>
                  </a:lnTo>
                  <a:lnTo>
                    <a:pt x="8156" y="9792"/>
                  </a:lnTo>
                  <a:lnTo>
                    <a:pt x="8133" y="9920"/>
                  </a:lnTo>
                  <a:lnTo>
                    <a:pt x="8148" y="9985"/>
                  </a:lnTo>
                  <a:lnTo>
                    <a:pt x="8018" y="10048"/>
                  </a:lnTo>
                  <a:lnTo>
                    <a:pt x="8222" y="10432"/>
                  </a:lnTo>
                  <a:lnTo>
                    <a:pt x="8286" y="10493"/>
                  </a:lnTo>
                  <a:lnTo>
                    <a:pt x="8429" y="10493"/>
                  </a:lnTo>
                  <a:lnTo>
                    <a:pt x="8454" y="10560"/>
                  </a:lnTo>
                  <a:lnTo>
                    <a:pt x="8488" y="10752"/>
                  </a:lnTo>
                  <a:lnTo>
                    <a:pt x="8469" y="10880"/>
                  </a:lnTo>
                  <a:lnTo>
                    <a:pt x="8524" y="11070"/>
                  </a:lnTo>
                  <a:lnTo>
                    <a:pt x="8556" y="11197"/>
                  </a:lnTo>
                  <a:lnTo>
                    <a:pt x="8561" y="11392"/>
                  </a:lnTo>
                  <a:lnTo>
                    <a:pt x="8566" y="11584"/>
                  </a:lnTo>
                  <a:lnTo>
                    <a:pt x="8575" y="11648"/>
                  </a:lnTo>
                  <a:lnTo>
                    <a:pt x="8579" y="11712"/>
                  </a:lnTo>
                  <a:lnTo>
                    <a:pt x="8661" y="11840"/>
                  </a:lnTo>
                  <a:lnTo>
                    <a:pt x="8712" y="11968"/>
                  </a:lnTo>
                  <a:lnTo>
                    <a:pt x="8735" y="12157"/>
                  </a:lnTo>
                  <a:lnTo>
                    <a:pt x="8762" y="12285"/>
                  </a:lnTo>
                  <a:lnTo>
                    <a:pt x="8858" y="12413"/>
                  </a:lnTo>
                  <a:lnTo>
                    <a:pt x="9023" y="12544"/>
                  </a:lnTo>
                  <a:lnTo>
                    <a:pt x="8992" y="12928"/>
                  </a:lnTo>
                  <a:lnTo>
                    <a:pt x="9018" y="13184"/>
                  </a:lnTo>
                  <a:lnTo>
                    <a:pt x="9180" y="13693"/>
                  </a:lnTo>
                  <a:lnTo>
                    <a:pt x="9230" y="13888"/>
                  </a:lnTo>
                  <a:lnTo>
                    <a:pt x="9244" y="14077"/>
                  </a:lnTo>
                  <a:lnTo>
                    <a:pt x="9244" y="14077"/>
                  </a:lnTo>
                </a:path>
                <a:path w="21600" h="21600">
                  <a:moveTo>
                    <a:pt x="8429" y="10493"/>
                  </a:moveTo>
                  <a:lnTo>
                    <a:pt x="8286" y="10493"/>
                  </a:lnTo>
                  <a:lnTo>
                    <a:pt x="8148" y="9985"/>
                  </a:lnTo>
                  <a:lnTo>
                    <a:pt x="8156" y="9983"/>
                  </a:lnTo>
                  <a:lnTo>
                    <a:pt x="8270" y="10048"/>
                  </a:lnTo>
                  <a:lnTo>
                    <a:pt x="8429" y="10493"/>
                  </a:lnTo>
                  <a:lnTo>
                    <a:pt x="8429" y="10493"/>
                  </a:lnTo>
                </a:path>
                <a:path w="21600" h="21600">
                  <a:moveTo>
                    <a:pt x="8286" y="10493"/>
                  </a:moveTo>
                  <a:lnTo>
                    <a:pt x="8222" y="10432"/>
                  </a:lnTo>
                  <a:lnTo>
                    <a:pt x="8018" y="10048"/>
                  </a:lnTo>
                  <a:lnTo>
                    <a:pt x="8148" y="9985"/>
                  </a:lnTo>
                  <a:lnTo>
                    <a:pt x="8286" y="10493"/>
                  </a:lnTo>
                  <a:lnTo>
                    <a:pt x="8286" y="10493"/>
                  </a:lnTo>
                </a:path>
                <a:path w="21600" h="21600">
                  <a:moveTo>
                    <a:pt x="2728" y="10237"/>
                  </a:moveTo>
                  <a:lnTo>
                    <a:pt x="2658" y="10237"/>
                  </a:lnTo>
                  <a:lnTo>
                    <a:pt x="2666" y="10169"/>
                  </a:lnTo>
                  <a:lnTo>
                    <a:pt x="2754" y="10109"/>
                  </a:lnTo>
                  <a:lnTo>
                    <a:pt x="2814" y="10109"/>
                  </a:lnTo>
                  <a:lnTo>
                    <a:pt x="2887" y="10174"/>
                  </a:lnTo>
                  <a:lnTo>
                    <a:pt x="2728" y="10237"/>
                  </a:lnTo>
                  <a:lnTo>
                    <a:pt x="2728" y="10237"/>
                  </a:lnTo>
                </a:path>
                <a:path w="21600" h="21600">
                  <a:moveTo>
                    <a:pt x="4444" y="10237"/>
                  </a:moveTo>
                  <a:lnTo>
                    <a:pt x="2728" y="10237"/>
                  </a:lnTo>
                  <a:lnTo>
                    <a:pt x="2887" y="10174"/>
                  </a:lnTo>
                  <a:lnTo>
                    <a:pt x="2814" y="10109"/>
                  </a:lnTo>
                  <a:lnTo>
                    <a:pt x="4444" y="10109"/>
                  </a:lnTo>
                  <a:lnTo>
                    <a:pt x="4444" y="10237"/>
                  </a:lnTo>
                  <a:lnTo>
                    <a:pt x="4444" y="10237"/>
                  </a:lnTo>
                </a:path>
                <a:path w="21600" h="21600">
                  <a:moveTo>
                    <a:pt x="4257" y="10815"/>
                  </a:moveTo>
                  <a:lnTo>
                    <a:pt x="2635" y="10815"/>
                  </a:lnTo>
                  <a:lnTo>
                    <a:pt x="2694" y="10752"/>
                  </a:lnTo>
                  <a:lnTo>
                    <a:pt x="2543" y="10649"/>
                  </a:lnTo>
                  <a:lnTo>
                    <a:pt x="2532" y="10624"/>
                  </a:lnTo>
                  <a:lnTo>
                    <a:pt x="2539" y="10560"/>
                  </a:lnTo>
                  <a:lnTo>
                    <a:pt x="2583" y="10365"/>
                  </a:lnTo>
                  <a:lnTo>
                    <a:pt x="2616" y="10237"/>
                  </a:lnTo>
                  <a:lnTo>
                    <a:pt x="2657" y="10174"/>
                  </a:lnTo>
                  <a:lnTo>
                    <a:pt x="2666" y="10169"/>
                  </a:lnTo>
                  <a:lnTo>
                    <a:pt x="2658" y="10237"/>
                  </a:lnTo>
                  <a:lnTo>
                    <a:pt x="4444" y="10237"/>
                  </a:lnTo>
                  <a:lnTo>
                    <a:pt x="4349" y="10432"/>
                  </a:lnTo>
                  <a:lnTo>
                    <a:pt x="4289" y="10624"/>
                  </a:lnTo>
                  <a:lnTo>
                    <a:pt x="4265" y="10752"/>
                  </a:lnTo>
                  <a:lnTo>
                    <a:pt x="4257" y="10815"/>
                  </a:lnTo>
                  <a:lnTo>
                    <a:pt x="4257" y="10815"/>
                  </a:lnTo>
                </a:path>
                <a:path w="21600" h="21600">
                  <a:moveTo>
                    <a:pt x="2450" y="10929"/>
                  </a:moveTo>
                  <a:lnTo>
                    <a:pt x="2418" y="10624"/>
                  </a:lnTo>
                  <a:lnTo>
                    <a:pt x="2502" y="10624"/>
                  </a:lnTo>
                  <a:lnTo>
                    <a:pt x="2543" y="10649"/>
                  </a:lnTo>
                  <a:lnTo>
                    <a:pt x="2560" y="10687"/>
                  </a:lnTo>
                  <a:lnTo>
                    <a:pt x="2589" y="10752"/>
                  </a:lnTo>
                  <a:lnTo>
                    <a:pt x="2635" y="10815"/>
                  </a:lnTo>
                  <a:lnTo>
                    <a:pt x="4257" y="10815"/>
                  </a:lnTo>
                  <a:lnTo>
                    <a:pt x="4250" y="10880"/>
                  </a:lnTo>
                  <a:lnTo>
                    <a:pt x="2463" y="10880"/>
                  </a:lnTo>
                  <a:lnTo>
                    <a:pt x="2450" y="10929"/>
                  </a:lnTo>
                  <a:lnTo>
                    <a:pt x="2450" y="10929"/>
                  </a:lnTo>
                </a:path>
                <a:path w="21600" h="21600">
                  <a:moveTo>
                    <a:pt x="2635" y="10815"/>
                  </a:moveTo>
                  <a:lnTo>
                    <a:pt x="2589" y="10752"/>
                  </a:lnTo>
                  <a:lnTo>
                    <a:pt x="2560" y="10687"/>
                  </a:lnTo>
                  <a:lnTo>
                    <a:pt x="2543" y="10649"/>
                  </a:lnTo>
                  <a:lnTo>
                    <a:pt x="2694" y="10752"/>
                  </a:lnTo>
                  <a:lnTo>
                    <a:pt x="2635" y="10815"/>
                  </a:lnTo>
                  <a:lnTo>
                    <a:pt x="2635" y="10815"/>
                  </a:lnTo>
                </a:path>
                <a:path w="21600" h="21600">
                  <a:moveTo>
                    <a:pt x="2511" y="11070"/>
                  </a:moveTo>
                  <a:lnTo>
                    <a:pt x="2456" y="11008"/>
                  </a:lnTo>
                  <a:lnTo>
                    <a:pt x="2450" y="10929"/>
                  </a:lnTo>
                  <a:lnTo>
                    <a:pt x="2463" y="10880"/>
                  </a:lnTo>
                  <a:lnTo>
                    <a:pt x="2518" y="10943"/>
                  </a:lnTo>
                  <a:lnTo>
                    <a:pt x="2602" y="11008"/>
                  </a:lnTo>
                  <a:lnTo>
                    <a:pt x="2511" y="11070"/>
                  </a:lnTo>
                  <a:lnTo>
                    <a:pt x="2511" y="11070"/>
                  </a:lnTo>
                </a:path>
                <a:path w="21600" h="21600">
                  <a:moveTo>
                    <a:pt x="4234" y="11070"/>
                  </a:moveTo>
                  <a:lnTo>
                    <a:pt x="2511" y="11070"/>
                  </a:lnTo>
                  <a:lnTo>
                    <a:pt x="2602" y="11008"/>
                  </a:lnTo>
                  <a:lnTo>
                    <a:pt x="2518" y="10943"/>
                  </a:lnTo>
                  <a:lnTo>
                    <a:pt x="2463" y="10880"/>
                  </a:lnTo>
                  <a:lnTo>
                    <a:pt x="4250" y="10880"/>
                  </a:lnTo>
                  <a:lnTo>
                    <a:pt x="4240" y="10943"/>
                  </a:lnTo>
                  <a:lnTo>
                    <a:pt x="4234" y="11070"/>
                  </a:lnTo>
                  <a:lnTo>
                    <a:pt x="4234" y="11070"/>
                  </a:lnTo>
                </a:path>
                <a:path w="21600" h="21600">
                  <a:moveTo>
                    <a:pt x="4143" y="11648"/>
                  </a:moveTo>
                  <a:lnTo>
                    <a:pt x="2392" y="11648"/>
                  </a:lnTo>
                  <a:lnTo>
                    <a:pt x="2273" y="11197"/>
                  </a:lnTo>
                  <a:lnTo>
                    <a:pt x="2356" y="11134"/>
                  </a:lnTo>
                  <a:lnTo>
                    <a:pt x="2410" y="11070"/>
                  </a:lnTo>
                  <a:lnTo>
                    <a:pt x="2450" y="10929"/>
                  </a:lnTo>
                  <a:lnTo>
                    <a:pt x="2456" y="11008"/>
                  </a:lnTo>
                  <a:lnTo>
                    <a:pt x="2511" y="11070"/>
                  </a:lnTo>
                  <a:lnTo>
                    <a:pt x="4234" y="11070"/>
                  </a:lnTo>
                  <a:lnTo>
                    <a:pt x="4230" y="11134"/>
                  </a:lnTo>
                  <a:lnTo>
                    <a:pt x="4230" y="11392"/>
                  </a:lnTo>
                  <a:lnTo>
                    <a:pt x="4143" y="11648"/>
                  </a:lnTo>
                  <a:lnTo>
                    <a:pt x="4143" y="11648"/>
                  </a:lnTo>
                </a:path>
                <a:path w="21600" h="21600">
                  <a:moveTo>
                    <a:pt x="3840" y="12480"/>
                  </a:moveTo>
                  <a:lnTo>
                    <a:pt x="2071" y="12480"/>
                  </a:lnTo>
                  <a:lnTo>
                    <a:pt x="1997" y="12352"/>
                  </a:lnTo>
                  <a:lnTo>
                    <a:pt x="1975" y="12224"/>
                  </a:lnTo>
                  <a:lnTo>
                    <a:pt x="2004" y="12157"/>
                  </a:lnTo>
                  <a:lnTo>
                    <a:pt x="2039" y="12094"/>
                  </a:lnTo>
                  <a:lnTo>
                    <a:pt x="2059" y="12031"/>
                  </a:lnTo>
                  <a:lnTo>
                    <a:pt x="2071" y="11902"/>
                  </a:lnTo>
                  <a:lnTo>
                    <a:pt x="2140" y="11773"/>
                  </a:lnTo>
                  <a:lnTo>
                    <a:pt x="2198" y="11648"/>
                  </a:lnTo>
                  <a:lnTo>
                    <a:pt x="2296" y="11520"/>
                  </a:lnTo>
                  <a:lnTo>
                    <a:pt x="2346" y="11520"/>
                  </a:lnTo>
                  <a:lnTo>
                    <a:pt x="2392" y="11648"/>
                  </a:lnTo>
                  <a:lnTo>
                    <a:pt x="4143" y="11648"/>
                  </a:lnTo>
                  <a:lnTo>
                    <a:pt x="4115" y="11712"/>
                  </a:lnTo>
                  <a:lnTo>
                    <a:pt x="4111" y="11773"/>
                  </a:lnTo>
                  <a:lnTo>
                    <a:pt x="4102" y="11773"/>
                  </a:lnTo>
                  <a:lnTo>
                    <a:pt x="4097" y="11840"/>
                  </a:lnTo>
                  <a:lnTo>
                    <a:pt x="4079" y="11902"/>
                  </a:lnTo>
                  <a:lnTo>
                    <a:pt x="4042" y="12094"/>
                  </a:lnTo>
                  <a:lnTo>
                    <a:pt x="3944" y="12224"/>
                  </a:lnTo>
                  <a:lnTo>
                    <a:pt x="3858" y="12413"/>
                  </a:lnTo>
                  <a:lnTo>
                    <a:pt x="3840" y="12480"/>
                  </a:lnTo>
                  <a:lnTo>
                    <a:pt x="3840" y="12480"/>
                  </a:lnTo>
                </a:path>
                <a:path w="21600" h="21600">
                  <a:moveTo>
                    <a:pt x="4487" y="16768"/>
                  </a:moveTo>
                  <a:lnTo>
                    <a:pt x="4354" y="16704"/>
                  </a:lnTo>
                  <a:lnTo>
                    <a:pt x="4251" y="16640"/>
                  </a:lnTo>
                  <a:lnTo>
                    <a:pt x="4102" y="16576"/>
                  </a:lnTo>
                  <a:lnTo>
                    <a:pt x="972" y="16576"/>
                  </a:lnTo>
                  <a:lnTo>
                    <a:pt x="972" y="16448"/>
                  </a:lnTo>
                  <a:lnTo>
                    <a:pt x="953" y="16320"/>
                  </a:lnTo>
                  <a:lnTo>
                    <a:pt x="872" y="15997"/>
                  </a:lnTo>
                  <a:lnTo>
                    <a:pt x="852" y="15808"/>
                  </a:lnTo>
                  <a:lnTo>
                    <a:pt x="852" y="15360"/>
                  </a:lnTo>
                  <a:lnTo>
                    <a:pt x="884" y="15168"/>
                  </a:lnTo>
                  <a:lnTo>
                    <a:pt x="1011" y="14976"/>
                  </a:lnTo>
                  <a:lnTo>
                    <a:pt x="1066" y="14909"/>
                  </a:lnTo>
                  <a:lnTo>
                    <a:pt x="1159" y="14781"/>
                  </a:lnTo>
                  <a:lnTo>
                    <a:pt x="1196" y="14720"/>
                  </a:lnTo>
                  <a:lnTo>
                    <a:pt x="1219" y="14720"/>
                  </a:lnTo>
                  <a:lnTo>
                    <a:pt x="1244" y="14656"/>
                  </a:lnTo>
                  <a:lnTo>
                    <a:pt x="1278" y="14527"/>
                  </a:lnTo>
                  <a:lnTo>
                    <a:pt x="1320" y="14336"/>
                  </a:lnTo>
                  <a:lnTo>
                    <a:pt x="1543" y="14336"/>
                  </a:lnTo>
                  <a:lnTo>
                    <a:pt x="1579" y="14208"/>
                  </a:lnTo>
                  <a:lnTo>
                    <a:pt x="1627" y="14016"/>
                  </a:lnTo>
                  <a:lnTo>
                    <a:pt x="1676" y="13760"/>
                  </a:lnTo>
                  <a:lnTo>
                    <a:pt x="1732" y="13568"/>
                  </a:lnTo>
                  <a:lnTo>
                    <a:pt x="1794" y="13376"/>
                  </a:lnTo>
                  <a:lnTo>
                    <a:pt x="1805" y="13376"/>
                  </a:lnTo>
                  <a:lnTo>
                    <a:pt x="1782" y="13245"/>
                  </a:lnTo>
                  <a:lnTo>
                    <a:pt x="1765" y="13118"/>
                  </a:lnTo>
                  <a:lnTo>
                    <a:pt x="1787" y="12989"/>
                  </a:lnTo>
                  <a:lnTo>
                    <a:pt x="1846" y="12864"/>
                  </a:lnTo>
                  <a:lnTo>
                    <a:pt x="1888" y="12800"/>
                  </a:lnTo>
                  <a:lnTo>
                    <a:pt x="1893" y="12735"/>
                  </a:lnTo>
                  <a:lnTo>
                    <a:pt x="1864" y="12607"/>
                  </a:lnTo>
                  <a:lnTo>
                    <a:pt x="1836" y="12480"/>
                  </a:lnTo>
                  <a:lnTo>
                    <a:pt x="1905" y="12413"/>
                  </a:lnTo>
                  <a:lnTo>
                    <a:pt x="2071" y="12480"/>
                  </a:lnTo>
                  <a:lnTo>
                    <a:pt x="3840" y="12480"/>
                  </a:lnTo>
                  <a:lnTo>
                    <a:pt x="3787" y="12672"/>
                  </a:lnTo>
                  <a:lnTo>
                    <a:pt x="3716" y="12864"/>
                  </a:lnTo>
                  <a:lnTo>
                    <a:pt x="3680" y="13118"/>
                  </a:lnTo>
                  <a:lnTo>
                    <a:pt x="3680" y="13312"/>
                  </a:lnTo>
                  <a:lnTo>
                    <a:pt x="3405" y="13312"/>
                  </a:lnTo>
                  <a:lnTo>
                    <a:pt x="3469" y="13440"/>
                  </a:lnTo>
                  <a:lnTo>
                    <a:pt x="3506" y="13504"/>
                  </a:lnTo>
                  <a:lnTo>
                    <a:pt x="3547" y="13632"/>
                  </a:lnTo>
                  <a:lnTo>
                    <a:pt x="3543" y="13645"/>
                  </a:lnTo>
                  <a:lnTo>
                    <a:pt x="3522" y="13693"/>
                  </a:lnTo>
                  <a:lnTo>
                    <a:pt x="3481" y="13760"/>
                  </a:lnTo>
                  <a:lnTo>
                    <a:pt x="3400" y="13760"/>
                  </a:lnTo>
                  <a:lnTo>
                    <a:pt x="3386" y="13823"/>
                  </a:lnTo>
                  <a:lnTo>
                    <a:pt x="3382" y="13952"/>
                  </a:lnTo>
                  <a:lnTo>
                    <a:pt x="4060" y="13952"/>
                  </a:lnTo>
                  <a:lnTo>
                    <a:pt x="3898" y="14208"/>
                  </a:lnTo>
                  <a:lnTo>
                    <a:pt x="9315" y="14208"/>
                  </a:lnTo>
                  <a:lnTo>
                    <a:pt x="9372" y="14400"/>
                  </a:lnTo>
                  <a:lnTo>
                    <a:pt x="9468" y="14781"/>
                  </a:lnTo>
                  <a:lnTo>
                    <a:pt x="9641" y="15231"/>
                  </a:lnTo>
                  <a:lnTo>
                    <a:pt x="9622" y="15424"/>
                  </a:lnTo>
                  <a:lnTo>
                    <a:pt x="9591" y="15488"/>
                  </a:lnTo>
                  <a:lnTo>
                    <a:pt x="9510" y="15614"/>
                  </a:lnTo>
                  <a:lnTo>
                    <a:pt x="9754" y="15614"/>
                  </a:lnTo>
                  <a:lnTo>
                    <a:pt x="9743" y="15743"/>
                  </a:lnTo>
                  <a:lnTo>
                    <a:pt x="9729" y="15936"/>
                  </a:lnTo>
                  <a:lnTo>
                    <a:pt x="9734" y="15936"/>
                  </a:lnTo>
                  <a:lnTo>
                    <a:pt x="9771" y="16064"/>
                  </a:lnTo>
                  <a:lnTo>
                    <a:pt x="9793" y="16064"/>
                  </a:lnTo>
                  <a:lnTo>
                    <a:pt x="9854" y="16191"/>
                  </a:lnTo>
                  <a:lnTo>
                    <a:pt x="9895" y="16256"/>
                  </a:lnTo>
                  <a:lnTo>
                    <a:pt x="9913" y="16384"/>
                  </a:lnTo>
                  <a:lnTo>
                    <a:pt x="5171" y="16384"/>
                  </a:lnTo>
                  <a:lnTo>
                    <a:pt x="5103" y="16640"/>
                  </a:lnTo>
                  <a:lnTo>
                    <a:pt x="4638" y="16640"/>
                  </a:lnTo>
                  <a:lnTo>
                    <a:pt x="4581" y="16704"/>
                  </a:lnTo>
                  <a:lnTo>
                    <a:pt x="4487" y="16768"/>
                  </a:lnTo>
                  <a:lnTo>
                    <a:pt x="4487" y="16768"/>
                  </a:lnTo>
                </a:path>
                <a:path w="21600" h="21600">
                  <a:moveTo>
                    <a:pt x="3506" y="13504"/>
                  </a:moveTo>
                  <a:lnTo>
                    <a:pt x="3469" y="13440"/>
                  </a:lnTo>
                  <a:lnTo>
                    <a:pt x="3405" y="13312"/>
                  </a:lnTo>
                  <a:lnTo>
                    <a:pt x="3506" y="13500"/>
                  </a:lnTo>
                  <a:lnTo>
                    <a:pt x="3506" y="13504"/>
                  </a:lnTo>
                </a:path>
                <a:path w="21600" h="21600">
                  <a:moveTo>
                    <a:pt x="3506" y="13500"/>
                  </a:moveTo>
                  <a:lnTo>
                    <a:pt x="3405" y="13312"/>
                  </a:lnTo>
                  <a:lnTo>
                    <a:pt x="3680" y="13312"/>
                  </a:lnTo>
                  <a:lnTo>
                    <a:pt x="3680" y="13376"/>
                  </a:lnTo>
                  <a:lnTo>
                    <a:pt x="3665" y="13376"/>
                  </a:lnTo>
                  <a:lnTo>
                    <a:pt x="3657" y="13386"/>
                  </a:lnTo>
                  <a:lnTo>
                    <a:pt x="3571" y="13440"/>
                  </a:lnTo>
                  <a:lnTo>
                    <a:pt x="3515" y="13440"/>
                  </a:lnTo>
                  <a:lnTo>
                    <a:pt x="3506" y="13500"/>
                  </a:lnTo>
                  <a:lnTo>
                    <a:pt x="3506" y="13500"/>
                  </a:lnTo>
                </a:path>
                <a:path w="21600" h="21600">
                  <a:moveTo>
                    <a:pt x="3657" y="13386"/>
                  </a:moveTo>
                  <a:lnTo>
                    <a:pt x="3665" y="13376"/>
                  </a:lnTo>
                  <a:lnTo>
                    <a:pt x="3665" y="13385"/>
                  </a:lnTo>
                  <a:lnTo>
                    <a:pt x="3657" y="13386"/>
                  </a:lnTo>
                  <a:lnTo>
                    <a:pt x="3657" y="13386"/>
                  </a:lnTo>
                </a:path>
                <a:path w="21600" h="21600">
                  <a:moveTo>
                    <a:pt x="3665" y="13385"/>
                  </a:moveTo>
                  <a:lnTo>
                    <a:pt x="3665" y="13376"/>
                  </a:lnTo>
                  <a:lnTo>
                    <a:pt x="3680" y="13376"/>
                  </a:lnTo>
                  <a:lnTo>
                    <a:pt x="3665" y="13385"/>
                  </a:lnTo>
                  <a:lnTo>
                    <a:pt x="3665" y="13385"/>
                  </a:lnTo>
                </a:path>
                <a:path w="21600" h="21600">
                  <a:moveTo>
                    <a:pt x="3674" y="13952"/>
                  </a:moveTo>
                  <a:lnTo>
                    <a:pt x="3446" y="13952"/>
                  </a:lnTo>
                  <a:lnTo>
                    <a:pt x="3492" y="13888"/>
                  </a:lnTo>
                  <a:lnTo>
                    <a:pt x="3543" y="13645"/>
                  </a:lnTo>
                  <a:lnTo>
                    <a:pt x="3657" y="13386"/>
                  </a:lnTo>
                  <a:lnTo>
                    <a:pt x="3665" y="13385"/>
                  </a:lnTo>
                  <a:lnTo>
                    <a:pt x="3665" y="13823"/>
                  </a:lnTo>
                  <a:lnTo>
                    <a:pt x="3674" y="13952"/>
                  </a:lnTo>
                  <a:lnTo>
                    <a:pt x="3674" y="13952"/>
                  </a:lnTo>
                </a:path>
                <a:path w="21600" h="21600">
                  <a:moveTo>
                    <a:pt x="3509" y="13504"/>
                  </a:moveTo>
                  <a:lnTo>
                    <a:pt x="3509" y="13504"/>
                  </a:lnTo>
                </a:path>
                <a:path w="21600" h="21600">
                  <a:moveTo>
                    <a:pt x="3506" y="13823"/>
                  </a:moveTo>
                  <a:lnTo>
                    <a:pt x="3441" y="13823"/>
                  </a:lnTo>
                  <a:lnTo>
                    <a:pt x="3522" y="13693"/>
                  </a:lnTo>
                  <a:lnTo>
                    <a:pt x="3543" y="13645"/>
                  </a:lnTo>
                  <a:lnTo>
                    <a:pt x="3506" y="13823"/>
                  </a:lnTo>
                  <a:lnTo>
                    <a:pt x="3506" y="13823"/>
                  </a:lnTo>
                </a:path>
                <a:path w="21600" h="21600">
                  <a:moveTo>
                    <a:pt x="3446" y="13952"/>
                  </a:moveTo>
                  <a:lnTo>
                    <a:pt x="3382" y="13952"/>
                  </a:lnTo>
                  <a:lnTo>
                    <a:pt x="3386" y="13823"/>
                  </a:lnTo>
                  <a:lnTo>
                    <a:pt x="3400" y="13760"/>
                  </a:lnTo>
                  <a:lnTo>
                    <a:pt x="3419" y="13760"/>
                  </a:lnTo>
                  <a:lnTo>
                    <a:pt x="3441" y="13823"/>
                  </a:lnTo>
                  <a:lnTo>
                    <a:pt x="3506" y="13823"/>
                  </a:lnTo>
                  <a:lnTo>
                    <a:pt x="3492" y="13888"/>
                  </a:lnTo>
                  <a:lnTo>
                    <a:pt x="3446" y="13952"/>
                  </a:lnTo>
                  <a:lnTo>
                    <a:pt x="3446" y="13952"/>
                  </a:lnTo>
                </a:path>
                <a:path w="21600" h="21600">
                  <a:moveTo>
                    <a:pt x="3441" y="13823"/>
                  </a:moveTo>
                  <a:lnTo>
                    <a:pt x="3419" y="13760"/>
                  </a:lnTo>
                  <a:lnTo>
                    <a:pt x="3481" y="13760"/>
                  </a:lnTo>
                  <a:lnTo>
                    <a:pt x="3441" y="13823"/>
                  </a:lnTo>
                  <a:lnTo>
                    <a:pt x="3441" y="13823"/>
                  </a:lnTo>
                </a:path>
                <a:path w="21600" h="21600">
                  <a:moveTo>
                    <a:pt x="4060" y="13952"/>
                  </a:moveTo>
                  <a:lnTo>
                    <a:pt x="3674" y="13952"/>
                  </a:lnTo>
                  <a:lnTo>
                    <a:pt x="3707" y="13823"/>
                  </a:lnTo>
                  <a:lnTo>
                    <a:pt x="3734" y="13760"/>
                  </a:lnTo>
                  <a:lnTo>
                    <a:pt x="3868" y="13760"/>
                  </a:lnTo>
                  <a:lnTo>
                    <a:pt x="4102" y="13823"/>
                  </a:lnTo>
                  <a:lnTo>
                    <a:pt x="4074" y="13942"/>
                  </a:lnTo>
                  <a:lnTo>
                    <a:pt x="4060" y="13952"/>
                  </a:lnTo>
                  <a:lnTo>
                    <a:pt x="4060" y="13952"/>
                  </a:lnTo>
                </a:path>
                <a:path w="21600" h="21600">
                  <a:moveTo>
                    <a:pt x="9315" y="14208"/>
                  </a:moveTo>
                  <a:lnTo>
                    <a:pt x="3898" y="14208"/>
                  </a:lnTo>
                  <a:lnTo>
                    <a:pt x="4074" y="13952"/>
                  </a:lnTo>
                  <a:lnTo>
                    <a:pt x="4074" y="13942"/>
                  </a:lnTo>
                  <a:lnTo>
                    <a:pt x="4257" y="13823"/>
                  </a:lnTo>
                  <a:lnTo>
                    <a:pt x="4487" y="13823"/>
                  </a:lnTo>
                  <a:lnTo>
                    <a:pt x="4716" y="13760"/>
                  </a:lnTo>
                  <a:lnTo>
                    <a:pt x="4922" y="13823"/>
                  </a:lnTo>
                  <a:lnTo>
                    <a:pt x="5110" y="13952"/>
                  </a:lnTo>
                  <a:lnTo>
                    <a:pt x="7067" y="13952"/>
                  </a:lnTo>
                  <a:lnTo>
                    <a:pt x="7177" y="14077"/>
                  </a:lnTo>
                  <a:lnTo>
                    <a:pt x="9244" y="14077"/>
                  </a:lnTo>
                  <a:lnTo>
                    <a:pt x="9248" y="14144"/>
                  </a:lnTo>
                  <a:lnTo>
                    <a:pt x="9315" y="14208"/>
                  </a:lnTo>
                  <a:lnTo>
                    <a:pt x="9315" y="14208"/>
                  </a:lnTo>
                </a:path>
                <a:path w="21600" h="21600">
                  <a:moveTo>
                    <a:pt x="6283" y="13952"/>
                  </a:moveTo>
                  <a:lnTo>
                    <a:pt x="5110" y="13952"/>
                  </a:lnTo>
                  <a:lnTo>
                    <a:pt x="5271" y="13888"/>
                  </a:lnTo>
                  <a:lnTo>
                    <a:pt x="5466" y="13888"/>
                  </a:lnTo>
                  <a:lnTo>
                    <a:pt x="5913" y="13823"/>
                  </a:lnTo>
                  <a:lnTo>
                    <a:pt x="6110" y="13888"/>
                  </a:lnTo>
                  <a:lnTo>
                    <a:pt x="6283" y="13952"/>
                  </a:lnTo>
                  <a:lnTo>
                    <a:pt x="6283" y="13952"/>
                  </a:lnTo>
                </a:path>
                <a:path w="21600" h="21600">
                  <a:moveTo>
                    <a:pt x="7067" y="13952"/>
                  </a:moveTo>
                  <a:lnTo>
                    <a:pt x="6283" y="13952"/>
                  </a:lnTo>
                  <a:lnTo>
                    <a:pt x="6430" y="13823"/>
                  </a:lnTo>
                  <a:lnTo>
                    <a:pt x="6927" y="13823"/>
                  </a:lnTo>
                  <a:lnTo>
                    <a:pt x="7067" y="13952"/>
                  </a:lnTo>
                  <a:lnTo>
                    <a:pt x="7067" y="13952"/>
                  </a:lnTo>
                </a:path>
                <a:path w="21600" h="21600">
                  <a:moveTo>
                    <a:pt x="3898" y="14208"/>
                  </a:moveTo>
                  <a:lnTo>
                    <a:pt x="4060" y="13952"/>
                  </a:lnTo>
                  <a:lnTo>
                    <a:pt x="4074" y="13942"/>
                  </a:lnTo>
                  <a:lnTo>
                    <a:pt x="4074" y="13952"/>
                  </a:lnTo>
                  <a:lnTo>
                    <a:pt x="3898" y="14208"/>
                  </a:lnTo>
                  <a:lnTo>
                    <a:pt x="3898" y="14208"/>
                  </a:lnTo>
                </a:path>
                <a:path w="21600" h="21600">
                  <a:moveTo>
                    <a:pt x="9754" y="15614"/>
                  </a:moveTo>
                  <a:lnTo>
                    <a:pt x="9510" y="15614"/>
                  </a:lnTo>
                  <a:lnTo>
                    <a:pt x="9585" y="15550"/>
                  </a:lnTo>
                  <a:lnTo>
                    <a:pt x="9780" y="15360"/>
                  </a:lnTo>
                  <a:lnTo>
                    <a:pt x="9754" y="15614"/>
                  </a:lnTo>
                  <a:lnTo>
                    <a:pt x="9754" y="15614"/>
                  </a:lnTo>
                </a:path>
                <a:path w="21600" h="21600">
                  <a:moveTo>
                    <a:pt x="5444" y="16830"/>
                  </a:moveTo>
                  <a:lnTo>
                    <a:pt x="5366" y="16768"/>
                  </a:lnTo>
                  <a:lnTo>
                    <a:pt x="5292" y="16704"/>
                  </a:lnTo>
                  <a:lnTo>
                    <a:pt x="5151" y="16704"/>
                  </a:lnTo>
                  <a:lnTo>
                    <a:pt x="5133" y="16576"/>
                  </a:lnTo>
                  <a:lnTo>
                    <a:pt x="5171" y="16384"/>
                  </a:lnTo>
                  <a:lnTo>
                    <a:pt x="9917" y="16384"/>
                  </a:lnTo>
                  <a:lnTo>
                    <a:pt x="9964" y="16510"/>
                  </a:lnTo>
                  <a:lnTo>
                    <a:pt x="10037" y="16576"/>
                  </a:lnTo>
                  <a:lnTo>
                    <a:pt x="10083" y="16640"/>
                  </a:lnTo>
                  <a:lnTo>
                    <a:pt x="5793" y="16640"/>
                  </a:lnTo>
                  <a:lnTo>
                    <a:pt x="5617" y="16704"/>
                  </a:lnTo>
                  <a:lnTo>
                    <a:pt x="5444" y="16830"/>
                  </a:lnTo>
                  <a:lnTo>
                    <a:pt x="5444" y="16830"/>
                  </a:lnTo>
                </a:path>
                <a:path w="21600" h="21600">
                  <a:moveTo>
                    <a:pt x="2616" y="17088"/>
                  </a:moveTo>
                  <a:lnTo>
                    <a:pt x="893" y="17088"/>
                  </a:lnTo>
                  <a:lnTo>
                    <a:pt x="787" y="16830"/>
                  </a:lnTo>
                  <a:lnTo>
                    <a:pt x="776" y="16704"/>
                  </a:lnTo>
                  <a:lnTo>
                    <a:pt x="866" y="16640"/>
                  </a:lnTo>
                  <a:lnTo>
                    <a:pt x="957" y="16576"/>
                  </a:lnTo>
                  <a:lnTo>
                    <a:pt x="3006" y="16576"/>
                  </a:lnTo>
                  <a:lnTo>
                    <a:pt x="3005" y="16704"/>
                  </a:lnTo>
                  <a:lnTo>
                    <a:pt x="2960" y="16768"/>
                  </a:lnTo>
                  <a:lnTo>
                    <a:pt x="2791" y="16830"/>
                  </a:lnTo>
                  <a:lnTo>
                    <a:pt x="2763" y="16830"/>
                  </a:lnTo>
                  <a:lnTo>
                    <a:pt x="2730" y="16959"/>
                  </a:lnTo>
                  <a:lnTo>
                    <a:pt x="2542" y="16959"/>
                  </a:lnTo>
                  <a:lnTo>
                    <a:pt x="2589" y="17024"/>
                  </a:lnTo>
                  <a:lnTo>
                    <a:pt x="2616" y="17088"/>
                  </a:lnTo>
                  <a:lnTo>
                    <a:pt x="2616" y="17088"/>
                  </a:lnTo>
                </a:path>
                <a:path w="21600" h="21600">
                  <a:moveTo>
                    <a:pt x="3111" y="16896"/>
                  </a:moveTo>
                  <a:lnTo>
                    <a:pt x="3051" y="16768"/>
                  </a:lnTo>
                  <a:lnTo>
                    <a:pt x="3006" y="16576"/>
                  </a:lnTo>
                  <a:lnTo>
                    <a:pt x="3498" y="16576"/>
                  </a:lnTo>
                  <a:lnTo>
                    <a:pt x="3481" y="16640"/>
                  </a:lnTo>
                  <a:lnTo>
                    <a:pt x="3358" y="16640"/>
                  </a:lnTo>
                  <a:lnTo>
                    <a:pt x="3266" y="16704"/>
                  </a:lnTo>
                  <a:lnTo>
                    <a:pt x="3187" y="16768"/>
                  </a:lnTo>
                  <a:lnTo>
                    <a:pt x="3111" y="16896"/>
                  </a:lnTo>
                  <a:lnTo>
                    <a:pt x="3111" y="16896"/>
                  </a:lnTo>
                </a:path>
                <a:path w="21600" h="21600">
                  <a:moveTo>
                    <a:pt x="3849" y="16640"/>
                  </a:moveTo>
                  <a:lnTo>
                    <a:pt x="3556" y="16640"/>
                  </a:lnTo>
                  <a:lnTo>
                    <a:pt x="3532" y="16576"/>
                  </a:lnTo>
                  <a:lnTo>
                    <a:pt x="3922" y="16576"/>
                  </a:lnTo>
                  <a:lnTo>
                    <a:pt x="3849" y="16640"/>
                  </a:lnTo>
                  <a:lnTo>
                    <a:pt x="3849" y="16640"/>
                  </a:lnTo>
                </a:path>
                <a:path w="21600" h="21600">
                  <a:moveTo>
                    <a:pt x="3460" y="16704"/>
                  </a:moveTo>
                  <a:lnTo>
                    <a:pt x="3358" y="16640"/>
                  </a:lnTo>
                  <a:lnTo>
                    <a:pt x="3481" y="16640"/>
                  </a:lnTo>
                  <a:lnTo>
                    <a:pt x="3460" y="16704"/>
                  </a:lnTo>
                  <a:lnTo>
                    <a:pt x="3460" y="16704"/>
                  </a:lnTo>
                </a:path>
                <a:path w="21600" h="21600">
                  <a:moveTo>
                    <a:pt x="5004" y="16768"/>
                  </a:moveTo>
                  <a:lnTo>
                    <a:pt x="4852" y="16640"/>
                  </a:lnTo>
                  <a:lnTo>
                    <a:pt x="5103" y="16640"/>
                  </a:lnTo>
                  <a:lnTo>
                    <a:pt x="5087" y="16704"/>
                  </a:lnTo>
                  <a:lnTo>
                    <a:pt x="5004" y="16768"/>
                  </a:lnTo>
                  <a:lnTo>
                    <a:pt x="5004" y="16768"/>
                  </a:lnTo>
                </a:path>
                <a:path w="21600" h="21600">
                  <a:moveTo>
                    <a:pt x="6369" y="16704"/>
                  </a:moveTo>
                  <a:lnTo>
                    <a:pt x="6168" y="16704"/>
                  </a:lnTo>
                  <a:lnTo>
                    <a:pt x="5793" y="16640"/>
                  </a:lnTo>
                  <a:lnTo>
                    <a:pt x="6581" y="16640"/>
                  </a:lnTo>
                  <a:lnTo>
                    <a:pt x="6369" y="16704"/>
                  </a:lnTo>
                  <a:lnTo>
                    <a:pt x="6369" y="16704"/>
                  </a:lnTo>
                </a:path>
                <a:path w="21600" h="21600">
                  <a:moveTo>
                    <a:pt x="9733" y="20991"/>
                  </a:moveTo>
                  <a:lnTo>
                    <a:pt x="9440" y="20991"/>
                  </a:lnTo>
                  <a:lnTo>
                    <a:pt x="9320" y="20800"/>
                  </a:lnTo>
                  <a:lnTo>
                    <a:pt x="9235" y="20608"/>
                  </a:lnTo>
                  <a:lnTo>
                    <a:pt x="9146" y="20480"/>
                  </a:lnTo>
                  <a:lnTo>
                    <a:pt x="9146" y="20350"/>
                  </a:lnTo>
                  <a:lnTo>
                    <a:pt x="9191" y="20288"/>
                  </a:lnTo>
                  <a:lnTo>
                    <a:pt x="8995" y="20224"/>
                  </a:lnTo>
                  <a:lnTo>
                    <a:pt x="8867" y="20096"/>
                  </a:lnTo>
                  <a:lnTo>
                    <a:pt x="8804" y="19837"/>
                  </a:lnTo>
                  <a:lnTo>
                    <a:pt x="8744" y="19520"/>
                  </a:lnTo>
                  <a:lnTo>
                    <a:pt x="8646" y="19264"/>
                  </a:lnTo>
                  <a:lnTo>
                    <a:pt x="8511" y="19071"/>
                  </a:lnTo>
                  <a:lnTo>
                    <a:pt x="8511" y="18688"/>
                  </a:lnTo>
                  <a:lnTo>
                    <a:pt x="8390" y="18496"/>
                  </a:lnTo>
                  <a:lnTo>
                    <a:pt x="8180" y="18176"/>
                  </a:lnTo>
                  <a:lnTo>
                    <a:pt x="8231" y="17917"/>
                  </a:lnTo>
                  <a:lnTo>
                    <a:pt x="8231" y="17728"/>
                  </a:lnTo>
                  <a:lnTo>
                    <a:pt x="8180" y="17600"/>
                  </a:lnTo>
                  <a:lnTo>
                    <a:pt x="8133" y="17470"/>
                  </a:lnTo>
                  <a:lnTo>
                    <a:pt x="8102" y="17344"/>
                  </a:lnTo>
                  <a:lnTo>
                    <a:pt x="8087" y="17151"/>
                  </a:lnTo>
                  <a:lnTo>
                    <a:pt x="8066" y="17151"/>
                  </a:lnTo>
                  <a:lnTo>
                    <a:pt x="8029" y="17088"/>
                  </a:lnTo>
                  <a:lnTo>
                    <a:pt x="7979" y="16959"/>
                  </a:lnTo>
                  <a:lnTo>
                    <a:pt x="7929" y="16830"/>
                  </a:lnTo>
                  <a:lnTo>
                    <a:pt x="7929" y="16821"/>
                  </a:lnTo>
                  <a:lnTo>
                    <a:pt x="7965" y="16768"/>
                  </a:lnTo>
                  <a:lnTo>
                    <a:pt x="7966" y="16704"/>
                  </a:lnTo>
                  <a:lnTo>
                    <a:pt x="6803" y="16704"/>
                  </a:lnTo>
                  <a:lnTo>
                    <a:pt x="6709" y="16640"/>
                  </a:lnTo>
                  <a:lnTo>
                    <a:pt x="10083" y="16640"/>
                  </a:lnTo>
                  <a:lnTo>
                    <a:pt x="10130" y="16704"/>
                  </a:lnTo>
                  <a:lnTo>
                    <a:pt x="10130" y="17216"/>
                  </a:lnTo>
                  <a:lnTo>
                    <a:pt x="10137" y="17216"/>
                  </a:lnTo>
                  <a:lnTo>
                    <a:pt x="10202" y="17344"/>
                  </a:lnTo>
                  <a:lnTo>
                    <a:pt x="10248" y="17408"/>
                  </a:lnTo>
                  <a:lnTo>
                    <a:pt x="10366" y="17536"/>
                  </a:lnTo>
                  <a:lnTo>
                    <a:pt x="10559" y="17600"/>
                  </a:lnTo>
                  <a:lnTo>
                    <a:pt x="10481" y="17984"/>
                  </a:lnTo>
                  <a:lnTo>
                    <a:pt x="10476" y="18304"/>
                  </a:lnTo>
                  <a:lnTo>
                    <a:pt x="10541" y="18430"/>
                  </a:lnTo>
                  <a:lnTo>
                    <a:pt x="10604" y="18624"/>
                  </a:lnTo>
                  <a:lnTo>
                    <a:pt x="10634" y="18816"/>
                  </a:lnTo>
                  <a:lnTo>
                    <a:pt x="10634" y="19136"/>
                  </a:lnTo>
                  <a:lnTo>
                    <a:pt x="10631" y="19200"/>
                  </a:lnTo>
                  <a:lnTo>
                    <a:pt x="10605" y="19328"/>
                  </a:lnTo>
                  <a:lnTo>
                    <a:pt x="10609" y="19390"/>
                  </a:lnTo>
                  <a:lnTo>
                    <a:pt x="10631" y="19455"/>
                  </a:lnTo>
                  <a:lnTo>
                    <a:pt x="10634" y="19520"/>
                  </a:lnTo>
                  <a:lnTo>
                    <a:pt x="10634" y="19968"/>
                  </a:lnTo>
                  <a:lnTo>
                    <a:pt x="9972" y="20928"/>
                  </a:lnTo>
                  <a:lnTo>
                    <a:pt x="9733" y="20991"/>
                  </a:lnTo>
                  <a:lnTo>
                    <a:pt x="9733" y="20991"/>
                  </a:lnTo>
                </a:path>
                <a:path w="21600" h="21600">
                  <a:moveTo>
                    <a:pt x="7478" y="16896"/>
                  </a:moveTo>
                  <a:lnTo>
                    <a:pt x="7126" y="16896"/>
                  </a:lnTo>
                  <a:lnTo>
                    <a:pt x="7038" y="16830"/>
                  </a:lnTo>
                  <a:lnTo>
                    <a:pt x="6980" y="16704"/>
                  </a:lnTo>
                  <a:lnTo>
                    <a:pt x="7966" y="16704"/>
                  </a:lnTo>
                  <a:lnTo>
                    <a:pt x="7928" y="16768"/>
                  </a:lnTo>
                  <a:lnTo>
                    <a:pt x="7929" y="16821"/>
                  </a:lnTo>
                  <a:lnTo>
                    <a:pt x="7924" y="16830"/>
                  </a:lnTo>
                  <a:lnTo>
                    <a:pt x="7672" y="16830"/>
                  </a:lnTo>
                  <a:lnTo>
                    <a:pt x="7478" y="16896"/>
                  </a:lnTo>
                  <a:lnTo>
                    <a:pt x="7478" y="16896"/>
                  </a:lnTo>
                </a:path>
                <a:path w="21600" h="21600">
                  <a:moveTo>
                    <a:pt x="7929" y="16821"/>
                  </a:moveTo>
                  <a:lnTo>
                    <a:pt x="7928" y="16768"/>
                  </a:lnTo>
                  <a:lnTo>
                    <a:pt x="7966" y="16704"/>
                  </a:lnTo>
                  <a:lnTo>
                    <a:pt x="7965" y="16768"/>
                  </a:lnTo>
                  <a:lnTo>
                    <a:pt x="7929" y="16821"/>
                  </a:lnTo>
                  <a:lnTo>
                    <a:pt x="7929" y="16821"/>
                  </a:lnTo>
                </a:path>
                <a:path w="21600" h="21600">
                  <a:moveTo>
                    <a:pt x="2635" y="17139"/>
                  </a:moveTo>
                  <a:lnTo>
                    <a:pt x="2589" y="17024"/>
                  </a:lnTo>
                  <a:lnTo>
                    <a:pt x="2542" y="16959"/>
                  </a:lnTo>
                  <a:lnTo>
                    <a:pt x="2563" y="16959"/>
                  </a:lnTo>
                  <a:lnTo>
                    <a:pt x="2659" y="17088"/>
                  </a:lnTo>
                  <a:lnTo>
                    <a:pt x="2635" y="17139"/>
                  </a:lnTo>
                  <a:lnTo>
                    <a:pt x="2635" y="17139"/>
                  </a:lnTo>
                </a:path>
                <a:path w="21600" h="21600">
                  <a:moveTo>
                    <a:pt x="2642" y="17151"/>
                  </a:moveTo>
                  <a:lnTo>
                    <a:pt x="2635" y="17139"/>
                  </a:lnTo>
                  <a:lnTo>
                    <a:pt x="2659" y="17088"/>
                  </a:lnTo>
                  <a:lnTo>
                    <a:pt x="2563" y="16959"/>
                  </a:lnTo>
                  <a:lnTo>
                    <a:pt x="2730" y="16959"/>
                  </a:lnTo>
                  <a:lnTo>
                    <a:pt x="2699" y="17088"/>
                  </a:lnTo>
                  <a:lnTo>
                    <a:pt x="2642" y="17151"/>
                  </a:lnTo>
                  <a:lnTo>
                    <a:pt x="2642" y="17151"/>
                  </a:lnTo>
                </a:path>
                <a:path w="21600" h="21600">
                  <a:moveTo>
                    <a:pt x="824" y="21184"/>
                  </a:moveTo>
                  <a:lnTo>
                    <a:pt x="728" y="21120"/>
                  </a:lnTo>
                  <a:lnTo>
                    <a:pt x="637" y="20991"/>
                  </a:lnTo>
                  <a:lnTo>
                    <a:pt x="554" y="20991"/>
                  </a:lnTo>
                  <a:lnTo>
                    <a:pt x="468" y="20928"/>
                  </a:lnTo>
                  <a:lnTo>
                    <a:pt x="375" y="20864"/>
                  </a:lnTo>
                  <a:lnTo>
                    <a:pt x="273" y="20671"/>
                  </a:lnTo>
                  <a:lnTo>
                    <a:pt x="215" y="20416"/>
                  </a:lnTo>
                  <a:lnTo>
                    <a:pt x="164" y="20288"/>
                  </a:lnTo>
                  <a:lnTo>
                    <a:pt x="85" y="20160"/>
                  </a:lnTo>
                  <a:lnTo>
                    <a:pt x="41" y="19968"/>
                  </a:lnTo>
                  <a:lnTo>
                    <a:pt x="0" y="19648"/>
                  </a:lnTo>
                  <a:lnTo>
                    <a:pt x="76" y="19328"/>
                  </a:lnTo>
                  <a:lnTo>
                    <a:pt x="146" y="19071"/>
                  </a:lnTo>
                  <a:lnTo>
                    <a:pt x="271" y="18816"/>
                  </a:lnTo>
                  <a:lnTo>
                    <a:pt x="310" y="18624"/>
                  </a:lnTo>
                  <a:lnTo>
                    <a:pt x="320" y="18368"/>
                  </a:lnTo>
                  <a:lnTo>
                    <a:pt x="369" y="18240"/>
                  </a:lnTo>
                  <a:lnTo>
                    <a:pt x="410" y="18111"/>
                  </a:lnTo>
                  <a:lnTo>
                    <a:pt x="476" y="18048"/>
                  </a:lnTo>
                  <a:lnTo>
                    <a:pt x="494" y="17984"/>
                  </a:lnTo>
                  <a:lnTo>
                    <a:pt x="504" y="17917"/>
                  </a:lnTo>
                  <a:lnTo>
                    <a:pt x="517" y="17917"/>
                  </a:lnTo>
                  <a:lnTo>
                    <a:pt x="524" y="17856"/>
                  </a:lnTo>
                  <a:lnTo>
                    <a:pt x="536" y="17664"/>
                  </a:lnTo>
                  <a:lnTo>
                    <a:pt x="561" y="17600"/>
                  </a:lnTo>
                  <a:lnTo>
                    <a:pt x="607" y="17470"/>
                  </a:lnTo>
                  <a:lnTo>
                    <a:pt x="661" y="17344"/>
                  </a:lnTo>
                  <a:lnTo>
                    <a:pt x="693" y="17280"/>
                  </a:lnTo>
                  <a:lnTo>
                    <a:pt x="710" y="17139"/>
                  </a:lnTo>
                  <a:lnTo>
                    <a:pt x="728" y="17024"/>
                  </a:lnTo>
                  <a:lnTo>
                    <a:pt x="788" y="17024"/>
                  </a:lnTo>
                  <a:lnTo>
                    <a:pt x="893" y="17088"/>
                  </a:lnTo>
                  <a:lnTo>
                    <a:pt x="2616" y="17088"/>
                  </a:lnTo>
                  <a:lnTo>
                    <a:pt x="2635" y="17139"/>
                  </a:lnTo>
                  <a:lnTo>
                    <a:pt x="2630" y="17151"/>
                  </a:lnTo>
                  <a:lnTo>
                    <a:pt x="2614" y="17216"/>
                  </a:lnTo>
                  <a:lnTo>
                    <a:pt x="2601" y="17536"/>
                  </a:lnTo>
                  <a:lnTo>
                    <a:pt x="2539" y="17664"/>
                  </a:lnTo>
                  <a:lnTo>
                    <a:pt x="2424" y="17664"/>
                  </a:lnTo>
                  <a:lnTo>
                    <a:pt x="2438" y="17728"/>
                  </a:lnTo>
                  <a:lnTo>
                    <a:pt x="2163" y="18368"/>
                  </a:lnTo>
                  <a:lnTo>
                    <a:pt x="2241" y="18368"/>
                  </a:lnTo>
                  <a:lnTo>
                    <a:pt x="2245" y="18430"/>
                  </a:lnTo>
                  <a:lnTo>
                    <a:pt x="2254" y="18496"/>
                  </a:lnTo>
                  <a:lnTo>
                    <a:pt x="2256" y="18624"/>
                  </a:lnTo>
                  <a:lnTo>
                    <a:pt x="2256" y="18750"/>
                  </a:lnTo>
                  <a:lnTo>
                    <a:pt x="2131" y="18880"/>
                  </a:lnTo>
                  <a:lnTo>
                    <a:pt x="2264" y="18880"/>
                  </a:lnTo>
                  <a:lnTo>
                    <a:pt x="2262" y="19071"/>
                  </a:lnTo>
                  <a:lnTo>
                    <a:pt x="2177" y="19328"/>
                  </a:lnTo>
                  <a:lnTo>
                    <a:pt x="2125" y="19390"/>
                  </a:lnTo>
                  <a:lnTo>
                    <a:pt x="2112" y="19455"/>
                  </a:lnTo>
                  <a:lnTo>
                    <a:pt x="1872" y="19455"/>
                  </a:lnTo>
                  <a:lnTo>
                    <a:pt x="1987" y="19837"/>
                  </a:lnTo>
                  <a:lnTo>
                    <a:pt x="1975" y="20160"/>
                  </a:lnTo>
                  <a:lnTo>
                    <a:pt x="1842" y="20350"/>
                  </a:lnTo>
                  <a:lnTo>
                    <a:pt x="1707" y="20480"/>
                  </a:lnTo>
                  <a:lnTo>
                    <a:pt x="1565" y="20736"/>
                  </a:lnTo>
                  <a:lnTo>
                    <a:pt x="1416" y="21056"/>
                  </a:lnTo>
                  <a:lnTo>
                    <a:pt x="1186" y="21056"/>
                  </a:lnTo>
                  <a:lnTo>
                    <a:pt x="1069" y="21120"/>
                  </a:lnTo>
                  <a:lnTo>
                    <a:pt x="970" y="21120"/>
                  </a:lnTo>
                  <a:lnTo>
                    <a:pt x="824" y="21184"/>
                  </a:lnTo>
                  <a:lnTo>
                    <a:pt x="824" y="21184"/>
                  </a:lnTo>
                </a:path>
                <a:path w="21600" h="21600">
                  <a:moveTo>
                    <a:pt x="2117" y="19904"/>
                  </a:moveTo>
                  <a:lnTo>
                    <a:pt x="2038" y="19837"/>
                  </a:lnTo>
                  <a:lnTo>
                    <a:pt x="1872" y="19455"/>
                  </a:lnTo>
                  <a:lnTo>
                    <a:pt x="2112" y="19455"/>
                  </a:lnTo>
                  <a:lnTo>
                    <a:pt x="2101" y="19520"/>
                  </a:lnTo>
                  <a:lnTo>
                    <a:pt x="2117" y="19904"/>
                  </a:lnTo>
                  <a:lnTo>
                    <a:pt x="2117" y="19904"/>
                  </a:lnTo>
                </a:path>
                <a:path w="21600" h="21600">
                  <a:moveTo>
                    <a:pt x="15422" y="1294"/>
                  </a:moveTo>
                  <a:lnTo>
                    <a:pt x="13757" y="1294"/>
                  </a:lnTo>
                  <a:lnTo>
                    <a:pt x="13935" y="1228"/>
                  </a:lnTo>
                  <a:lnTo>
                    <a:pt x="14775" y="1228"/>
                  </a:lnTo>
                  <a:lnTo>
                    <a:pt x="14964" y="1166"/>
                  </a:lnTo>
                  <a:lnTo>
                    <a:pt x="15183" y="1101"/>
                  </a:lnTo>
                  <a:lnTo>
                    <a:pt x="15282" y="1166"/>
                  </a:lnTo>
                  <a:lnTo>
                    <a:pt x="15352" y="1228"/>
                  </a:lnTo>
                  <a:lnTo>
                    <a:pt x="15422" y="1294"/>
                  </a:lnTo>
                  <a:lnTo>
                    <a:pt x="15422" y="1294"/>
                  </a:lnTo>
                </a:path>
                <a:path w="21600" h="21600">
                  <a:moveTo>
                    <a:pt x="16790" y="1294"/>
                  </a:moveTo>
                  <a:lnTo>
                    <a:pt x="15482" y="1294"/>
                  </a:lnTo>
                  <a:lnTo>
                    <a:pt x="15547" y="1228"/>
                  </a:lnTo>
                  <a:lnTo>
                    <a:pt x="15659" y="1166"/>
                  </a:lnTo>
                  <a:lnTo>
                    <a:pt x="16537" y="1166"/>
                  </a:lnTo>
                  <a:lnTo>
                    <a:pt x="16700" y="1228"/>
                  </a:lnTo>
                  <a:lnTo>
                    <a:pt x="16790" y="1294"/>
                  </a:lnTo>
                  <a:lnTo>
                    <a:pt x="16790" y="1294"/>
                  </a:lnTo>
                </a:path>
                <a:path w="21600" h="21600">
                  <a:moveTo>
                    <a:pt x="18395" y="1550"/>
                  </a:moveTo>
                  <a:lnTo>
                    <a:pt x="17356" y="1550"/>
                  </a:lnTo>
                  <a:lnTo>
                    <a:pt x="17370" y="1422"/>
                  </a:lnTo>
                  <a:lnTo>
                    <a:pt x="17335" y="1166"/>
                  </a:lnTo>
                  <a:lnTo>
                    <a:pt x="17563" y="1228"/>
                  </a:lnTo>
                  <a:lnTo>
                    <a:pt x="17725" y="1294"/>
                  </a:lnTo>
                  <a:lnTo>
                    <a:pt x="17920" y="1357"/>
                  </a:lnTo>
                  <a:lnTo>
                    <a:pt x="18033" y="1357"/>
                  </a:lnTo>
                  <a:lnTo>
                    <a:pt x="18162" y="1422"/>
                  </a:lnTo>
                  <a:lnTo>
                    <a:pt x="18309" y="1485"/>
                  </a:lnTo>
                  <a:lnTo>
                    <a:pt x="18395" y="1550"/>
                  </a:lnTo>
                  <a:lnTo>
                    <a:pt x="18395" y="1550"/>
                  </a:lnTo>
                </a:path>
                <a:path w="21600" h="21600">
                  <a:moveTo>
                    <a:pt x="16356" y="3853"/>
                  </a:moveTo>
                  <a:lnTo>
                    <a:pt x="11512" y="3853"/>
                  </a:lnTo>
                  <a:lnTo>
                    <a:pt x="11613" y="3789"/>
                  </a:lnTo>
                  <a:lnTo>
                    <a:pt x="11441" y="3741"/>
                  </a:lnTo>
                  <a:lnTo>
                    <a:pt x="11430" y="3661"/>
                  </a:lnTo>
                  <a:lnTo>
                    <a:pt x="11366" y="3342"/>
                  </a:lnTo>
                  <a:lnTo>
                    <a:pt x="11472" y="2958"/>
                  </a:lnTo>
                  <a:lnTo>
                    <a:pt x="11572" y="2638"/>
                  </a:lnTo>
                  <a:lnTo>
                    <a:pt x="11659" y="2510"/>
                  </a:lnTo>
                  <a:lnTo>
                    <a:pt x="11751" y="2317"/>
                  </a:lnTo>
                  <a:lnTo>
                    <a:pt x="11797" y="1998"/>
                  </a:lnTo>
                  <a:lnTo>
                    <a:pt x="11797" y="1485"/>
                  </a:lnTo>
                  <a:lnTo>
                    <a:pt x="11994" y="1422"/>
                  </a:lnTo>
                  <a:lnTo>
                    <a:pt x="13152" y="1422"/>
                  </a:lnTo>
                  <a:lnTo>
                    <a:pt x="13256" y="1357"/>
                  </a:lnTo>
                  <a:lnTo>
                    <a:pt x="13396" y="1294"/>
                  </a:lnTo>
                  <a:lnTo>
                    <a:pt x="15435" y="1294"/>
                  </a:lnTo>
                  <a:lnTo>
                    <a:pt x="15440" y="1357"/>
                  </a:lnTo>
                  <a:lnTo>
                    <a:pt x="16861" y="1357"/>
                  </a:lnTo>
                  <a:lnTo>
                    <a:pt x="16924" y="1550"/>
                  </a:lnTo>
                  <a:lnTo>
                    <a:pt x="18395" y="1550"/>
                  </a:lnTo>
                  <a:lnTo>
                    <a:pt x="18418" y="1613"/>
                  </a:lnTo>
                  <a:lnTo>
                    <a:pt x="18438" y="1664"/>
                  </a:lnTo>
                  <a:lnTo>
                    <a:pt x="18407" y="1678"/>
                  </a:lnTo>
                  <a:lnTo>
                    <a:pt x="18653" y="1678"/>
                  </a:lnTo>
                  <a:lnTo>
                    <a:pt x="18704" y="1741"/>
                  </a:lnTo>
                  <a:lnTo>
                    <a:pt x="18759" y="1869"/>
                  </a:lnTo>
                  <a:lnTo>
                    <a:pt x="18881" y="1934"/>
                  </a:lnTo>
                  <a:lnTo>
                    <a:pt x="19070" y="1934"/>
                  </a:lnTo>
                  <a:lnTo>
                    <a:pt x="18932" y="2188"/>
                  </a:lnTo>
                  <a:lnTo>
                    <a:pt x="18925" y="2254"/>
                  </a:lnTo>
                  <a:lnTo>
                    <a:pt x="19121" y="2254"/>
                  </a:lnTo>
                  <a:lnTo>
                    <a:pt x="18980" y="2510"/>
                  </a:lnTo>
                  <a:lnTo>
                    <a:pt x="19359" y="2510"/>
                  </a:lnTo>
                  <a:lnTo>
                    <a:pt x="19550" y="2573"/>
                  </a:lnTo>
                  <a:lnTo>
                    <a:pt x="19648" y="2638"/>
                  </a:lnTo>
                  <a:lnTo>
                    <a:pt x="19739" y="2638"/>
                  </a:lnTo>
                  <a:lnTo>
                    <a:pt x="19890" y="2829"/>
                  </a:lnTo>
                  <a:lnTo>
                    <a:pt x="19941" y="2829"/>
                  </a:lnTo>
                  <a:lnTo>
                    <a:pt x="19998" y="2958"/>
                  </a:lnTo>
                  <a:lnTo>
                    <a:pt x="19964" y="3021"/>
                  </a:lnTo>
                  <a:lnTo>
                    <a:pt x="19964" y="3086"/>
                  </a:lnTo>
                  <a:lnTo>
                    <a:pt x="20179" y="3086"/>
                  </a:lnTo>
                  <a:lnTo>
                    <a:pt x="20196" y="3149"/>
                  </a:lnTo>
                  <a:lnTo>
                    <a:pt x="20268" y="3149"/>
                  </a:lnTo>
                  <a:lnTo>
                    <a:pt x="20294" y="3277"/>
                  </a:lnTo>
                  <a:lnTo>
                    <a:pt x="20248" y="3470"/>
                  </a:lnTo>
                  <a:lnTo>
                    <a:pt x="20378" y="3470"/>
                  </a:lnTo>
                  <a:lnTo>
                    <a:pt x="20555" y="3598"/>
                  </a:lnTo>
                  <a:lnTo>
                    <a:pt x="20541" y="3726"/>
                  </a:lnTo>
                  <a:lnTo>
                    <a:pt x="20503" y="3789"/>
                  </a:lnTo>
                  <a:lnTo>
                    <a:pt x="16379" y="3789"/>
                  </a:lnTo>
                  <a:lnTo>
                    <a:pt x="16356" y="3853"/>
                  </a:lnTo>
                  <a:lnTo>
                    <a:pt x="16356" y="3853"/>
                  </a:lnTo>
                </a:path>
                <a:path w="21600" h="21600">
                  <a:moveTo>
                    <a:pt x="15468" y="1357"/>
                  </a:moveTo>
                  <a:lnTo>
                    <a:pt x="15440" y="1357"/>
                  </a:lnTo>
                  <a:lnTo>
                    <a:pt x="15435" y="1294"/>
                  </a:lnTo>
                  <a:lnTo>
                    <a:pt x="15449" y="1294"/>
                  </a:lnTo>
                  <a:lnTo>
                    <a:pt x="15468" y="1357"/>
                  </a:lnTo>
                  <a:lnTo>
                    <a:pt x="15468" y="1357"/>
                  </a:lnTo>
                </a:path>
                <a:path w="21600" h="21600">
                  <a:moveTo>
                    <a:pt x="16861" y="1357"/>
                  </a:moveTo>
                  <a:lnTo>
                    <a:pt x="15468" y="1357"/>
                  </a:lnTo>
                  <a:lnTo>
                    <a:pt x="15449" y="1294"/>
                  </a:lnTo>
                  <a:lnTo>
                    <a:pt x="16893" y="1294"/>
                  </a:lnTo>
                  <a:lnTo>
                    <a:pt x="16898" y="1325"/>
                  </a:lnTo>
                  <a:lnTo>
                    <a:pt x="16861" y="1357"/>
                  </a:lnTo>
                  <a:lnTo>
                    <a:pt x="16861" y="1357"/>
                  </a:lnTo>
                </a:path>
                <a:path w="21600" h="21600">
                  <a:moveTo>
                    <a:pt x="17356" y="1550"/>
                  </a:moveTo>
                  <a:lnTo>
                    <a:pt x="16924" y="1550"/>
                  </a:lnTo>
                  <a:lnTo>
                    <a:pt x="16924" y="1485"/>
                  </a:lnTo>
                  <a:lnTo>
                    <a:pt x="16898" y="1325"/>
                  </a:lnTo>
                  <a:lnTo>
                    <a:pt x="16931" y="1294"/>
                  </a:lnTo>
                  <a:lnTo>
                    <a:pt x="17172" y="1294"/>
                  </a:lnTo>
                  <a:lnTo>
                    <a:pt x="17236" y="1357"/>
                  </a:lnTo>
                  <a:lnTo>
                    <a:pt x="17293" y="1422"/>
                  </a:lnTo>
                  <a:lnTo>
                    <a:pt x="17356" y="1550"/>
                  </a:lnTo>
                  <a:lnTo>
                    <a:pt x="17356" y="1550"/>
                  </a:lnTo>
                </a:path>
                <a:path w="21600" h="21600">
                  <a:moveTo>
                    <a:pt x="16924" y="1550"/>
                  </a:moveTo>
                  <a:lnTo>
                    <a:pt x="16861" y="1357"/>
                  </a:lnTo>
                  <a:lnTo>
                    <a:pt x="16898" y="1325"/>
                  </a:lnTo>
                  <a:lnTo>
                    <a:pt x="16924" y="1485"/>
                  </a:lnTo>
                  <a:lnTo>
                    <a:pt x="16924" y="1550"/>
                  </a:lnTo>
                  <a:lnTo>
                    <a:pt x="16924" y="1550"/>
                  </a:lnTo>
                </a:path>
                <a:path w="21600" h="21600">
                  <a:moveTo>
                    <a:pt x="13152" y="1422"/>
                  </a:moveTo>
                  <a:lnTo>
                    <a:pt x="12127" y="1422"/>
                  </a:lnTo>
                  <a:lnTo>
                    <a:pt x="12200" y="1357"/>
                  </a:lnTo>
                  <a:lnTo>
                    <a:pt x="13084" y="1357"/>
                  </a:lnTo>
                  <a:lnTo>
                    <a:pt x="13152" y="1422"/>
                  </a:lnTo>
                  <a:lnTo>
                    <a:pt x="13152" y="1422"/>
                  </a:lnTo>
                </a:path>
                <a:path w="21600" h="21600">
                  <a:moveTo>
                    <a:pt x="18653" y="1678"/>
                  </a:moveTo>
                  <a:lnTo>
                    <a:pt x="18442" y="1678"/>
                  </a:lnTo>
                  <a:lnTo>
                    <a:pt x="18438" y="1664"/>
                  </a:lnTo>
                  <a:lnTo>
                    <a:pt x="18553" y="1613"/>
                  </a:lnTo>
                  <a:lnTo>
                    <a:pt x="18653" y="1678"/>
                  </a:lnTo>
                  <a:lnTo>
                    <a:pt x="18653" y="1678"/>
                  </a:lnTo>
                </a:path>
                <a:path w="21600" h="21600">
                  <a:moveTo>
                    <a:pt x="18442" y="1678"/>
                  </a:moveTo>
                  <a:lnTo>
                    <a:pt x="18407" y="1678"/>
                  </a:lnTo>
                  <a:lnTo>
                    <a:pt x="18438" y="1664"/>
                  </a:lnTo>
                  <a:lnTo>
                    <a:pt x="18442" y="1678"/>
                  </a:lnTo>
                  <a:lnTo>
                    <a:pt x="18442" y="1678"/>
                  </a:lnTo>
                </a:path>
                <a:path w="21600" h="21600">
                  <a:moveTo>
                    <a:pt x="19121" y="2254"/>
                  </a:moveTo>
                  <a:lnTo>
                    <a:pt x="18925" y="2254"/>
                  </a:lnTo>
                  <a:lnTo>
                    <a:pt x="19052" y="2188"/>
                  </a:lnTo>
                  <a:lnTo>
                    <a:pt x="19181" y="2061"/>
                  </a:lnTo>
                  <a:lnTo>
                    <a:pt x="19157" y="2188"/>
                  </a:lnTo>
                  <a:lnTo>
                    <a:pt x="19121" y="2254"/>
                  </a:lnTo>
                  <a:lnTo>
                    <a:pt x="19121" y="2254"/>
                  </a:lnTo>
                </a:path>
                <a:path w="21600" h="21600">
                  <a:moveTo>
                    <a:pt x="19359" y="2510"/>
                  </a:moveTo>
                  <a:lnTo>
                    <a:pt x="18980" y="2510"/>
                  </a:lnTo>
                  <a:lnTo>
                    <a:pt x="19149" y="2382"/>
                  </a:lnTo>
                  <a:lnTo>
                    <a:pt x="19276" y="2382"/>
                  </a:lnTo>
                  <a:lnTo>
                    <a:pt x="19359" y="2510"/>
                  </a:lnTo>
                  <a:lnTo>
                    <a:pt x="19359" y="2510"/>
                  </a:lnTo>
                </a:path>
                <a:path w="21600" h="21600">
                  <a:moveTo>
                    <a:pt x="19964" y="3086"/>
                  </a:moveTo>
                  <a:lnTo>
                    <a:pt x="19964" y="3021"/>
                  </a:lnTo>
                  <a:lnTo>
                    <a:pt x="19996" y="2958"/>
                  </a:lnTo>
                  <a:lnTo>
                    <a:pt x="19996" y="3021"/>
                  </a:lnTo>
                  <a:lnTo>
                    <a:pt x="19964" y="3086"/>
                  </a:lnTo>
                  <a:lnTo>
                    <a:pt x="19964" y="3086"/>
                  </a:lnTo>
                </a:path>
                <a:path w="21600" h="21600">
                  <a:moveTo>
                    <a:pt x="19998" y="2958"/>
                  </a:moveTo>
                  <a:lnTo>
                    <a:pt x="19998" y="2958"/>
                  </a:lnTo>
                </a:path>
                <a:path w="21600" h="21600">
                  <a:moveTo>
                    <a:pt x="20179" y="3086"/>
                  </a:moveTo>
                  <a:lnTo>
                    <a:pt x="19964" y="3086"/>
                  </a:lnTo>
                  <a:lnTo>
                    <a:pt x="19996" y="3021"/>
                  </a:lnTo>
                  <a:lnTo>
                    <a:pt x="19998" y="2958"/>
                  </a:lnTo>
                  <a:lnTo>
                    <a:pt x="20115" y="3021"/>
                  </a:lnTo>
                  <a:lnTo>
                    <a:pt x="20161" y="3021"/>
                  </a:lnTo>
                  <a:lnTo>
                    <a:pt x="20179" y="3086"/>
                  </a:lnTo>
                  <a:lnTo>
                    <a:pt x="20179" y="3086"/>
                  </a:lnTo>
                </a:path>
                <a:path w="21600" h="21600">
                  <a:moveTo>
                    <a:pt x="20378" y="3470"/>
                  </a:moveTo>
                  <a:lnTo>
                    <a:pt x="20261" y="3470"/>
                  </a:lnTo>
                  <a:lnTo>
                    <a:pt x="20306" y="3405"/>
                  </a:lnTo>
                  <a:lnTo>
                    <a:pt x="20322" y="3405"/>
                  </a:lnTo>
                  <a:lnTo>
                    <a:pt x="20378" y="3470"/>
                  </a:lnTo>
                  <a:lnTo>
                    <a:pt x="20378" y="3470"/>
                  </a:lnTo>
                </a:path>
                <a:path w="21600" h="21600">
                  <a:moveTo>
                    <a:pt x="20701" y="3918"/>
                  </a:moveTo>
                  <a:lnTo>
                    <a:pt x="20423" y="3918"/>
                  </a:lnTo>
                  <a:lnTo>
                    <a:pt x="20775" y="3661"/>
                  </a:lnTo>
                  <a:lnTo>
                    <a:pt x="20701" y="3918"/>
                  </a:lnTo>
                  <a:lnTo>
                    <a:pt x="20701" y="3918"/>
                  </a:lnTo>
                </a:path>
                <a:path w="21600" h="21600">
                  <a:moveTo>
                    <a:pt x="13877" y="4365"/>
                  </a:moveTo>
                  <a:lnTo>
                    <a:pt x="13663" y="4365"/>
                  </a:lnTo>
                  <a:lnTo>
                    <a:pt x="13584" y="4302"/>
                  </a:lnTo>
                  <a:lnTo>
                    <a:pt x="13446" y="4242"/>
                  </a:lnTo>
                  <a:lnTo>
                    <a:pt x="11554" y="4237"/>
                  </a:lnTo>
                  <a:lnTo>
                    <a:pt x="11530" y="4109"/>
                  </a:lnTo>
                  <a:lnTo>
                    <a:pt x="11420" y="3981"/>
                  </a:lnTo>
                  <a:lnTo>
                    <a:pt x="11311" y="3789"/>
                  </a:lnTo>
                  <a:lnTo>
                    <a:pt x="11375" y="3726"/>
                  </a:lnTo>
                  <a:lnTo>
                    <a:pt x="11441" y="3741"/>
                  </a:lnTo>
                  <a:lnTo>
                    <a:pt x="11456" y="3853"/>
                  </a:lnTo>
                  <a:lnTo>
                    <a:pt x="16356" y="3853"/>
                  </a:lnTo>
                  <a:lnTo>
                    <a:pt x="16311" y="4109"/>
                  </a:lnTo>
                  <a:lnTo>
                    <a:pt x="14278" y="4109"/>
                  </a:lnTo>
                  <a:lnTo>
                    <a:pt x="14276" y="4129"/>
                  </a:lnTo>
                  <a:lnTo>
                    <a:pt x="14278" y="4302"/>
                  </a:lnTo>
                  <a:lnTo>
                    <a:pt x="13954" y="4302"/>
                  </a:lnTo>
                  <a:lnTo>
                    <a:pt x="13877" y="4365"/>
                  </a:lnTo>
                  <a:lnTo>
                    <a:pt x="13877" y="4365"/>
                  </a:lnTo>
                </a:path>
                <a:path w="21600" h="21600">
                  <a:moveTo>
                    <a:pt x="11512" y="3853"/>
                  </a:moveTo>
                  <a:lnTo>
                    <a:pt x="11456" y="3853"/>
                  </a:lnTo>
                  <a:lnTo>
                    <a:pt x="11441" y="3741"/>
                  </a:lnTo>
                  <a:lnTo>
                    <a:pt x="11613" y="3789"/>
                  </a:lnTo>
                  <a:lnTo>
                    <a:pt x="11512" y="3853"/>
                  </a:lnTo>
                  <a:lnTo>
                    <a:pt x="11512" y="3853"/>
                  </a:lnTo>
                </a:path>
                <a:path w="21600" h="21600">
                  <a:moveTo>
                    <a:pt x="16306" y="4129"/>
                  </a:moveTo>
                  <a:lnTo>
                    <a:pt x="16356" y="3853"/>
                  </a:lnTo>
                  <a:lnTo>
                    <a:pt x="16379" y="3789"/>
                  </a:lnTo>
                  <a:lnTo>
                    <a:pt x="16398" y="3853"/>
                  </a:lnTo>
                  <a:lnTo>
                    <a:pt x="16334" y="4109"/>
                  </a:lnTo>
                  <a:lnTo>
                    <a:pt x="16306" y="4129"/>
                  </a:lnTo>
                  <a:lnTo>
                    <a:pt x="16306" y="4129"/>
                  </a:lnTo>
                </a:path>
                <a:path w="21600" h="21600">
                  <a:moveTo>
                    <a:pt x="16400" y="4237"/>
                  </a:moveTo>
                  <a:lnTo>
                    <a:pt x="16300" y="4174"/>
                  </a:lnTo>
                  <a:lnTo>
                    <a:pt x="16306" y="4129"/>
                  </a:lnTo>
                  <a:lnTo>
                    <a:pt x="16334" y="4109"/>
                  </a:lnTo>
                  <a:lnTo>
                    <a:pt x="16398" y="3853"/>
                  </a:lnTo>
                  <a:lnTo>
                    <a:pt x="16379" y="3789"/>
                  </a:lnTo>
                  <a:lnTo>
                    <a:pt x="20503" y="3789"/>
                  </a:lnTo>
                  <a:lnTo>
                    <a:pt x="20423" y="3918"/>
                  </a:lnTo>
                  <a:lnTo>
                    <a:pt x="20701" y="3918"/>
                  </a:lnTo>
                  <a:lnTo>
                    <a:pt x="20685" y="3981"/>
                  </a:lnTo>
                  <a:lnTo>
                    <a:pt x="20670" y="4109"/>
                  </a:lnTo>
                  <a:lnTo>
                    <a:pt x="16634" y="4109"/>
                  </a:lnTo>
                  <a:lnTo>
                    <a:pt x="16400" y="4237"/>
                  </a:lnTo>
                  <a:lnTo>
                    <a:pt x="16400" y="4237"/>
                  </a:lnTo>
                </a:path>
                <a:path w="21600" h="21600">
                  <a:moveTo>
                    <a:pt x="14551" y="4302"/>
                  </a:moveTo>
                  <a:lnTo>
                    <a:pt x="14304" y="4302"/>
                  </a:lnTo>
                  <a:lnTo>
                    <a:pt x="14278" y="4109"/>
                  </a:lnTo>
                  <a:lnTo>
                    <a:pt x="15840" y="4109"/>
                  </a:lnTo>
                  <a:lnTo>
                    <a:pt x="15802" y="4174"/>
                  </a:lnTo>
                  <a:lnTo>
                    <a:pt x="14768" y="4174"/>
                  </a:lnTo>
                  <a:lnTo>
                    <a:pt x="14702" y="4237"/>
                  </a:lnTo>
                  <a:lnTo>
                    <a:pt x="14551" y="4302"/>
                  </a:lnTo>
                  <a:lnTo>
                    <a:pt x="14551" y="4302"/>
                  </a:lnTo>
                </a:path>
                <a:path w="21600" h="21600">
                  <a:moveTo>
                    <a:pt x="16246" y="4174"/>
                  </a:moveTo>
                  <a:lnTo>
                    <a:pt x="16027" y="4174"/>
                  </a:lnTo>
                  <a:lnTo>
                    <a:pt x="15937" y="4109"/>
                  </a:lnTo>
                  <a:lnTo>
                    <a:pt x="16311" y="4109"/>
                  </a:lnTo>
                  <a:lnTo>
                    <a:pt x="16306" y="4129"/>
                  </a:lnTo>
                  <a:lnTo>
                    <a:pt x="16246" y="4174"/>
                  </a:lnTo>
                  <a:lnTo>
                    <a:pt x="16246" y="4174"/>
                  </a:lnTo>
                </a:path>
                <a:path w="21600" h="21600">
                  <a:moveTo>
                    <a:pt x="20896" y="5006"/>
                  </a:moveTo>
                  <a:lnTo>
                    <a:pt x="18327" y="5006"/>
                  </a:lnTo>
                  <a:lnTo>
                    <a:pt x="18246" y="4942"/>
                  </a:lnTo>
                  <a:lnTo>
                    <a:pt x="18155" y="4942"/>
                  </a:lnTo>
                  <a:lnTo>
                    <a:pt x="17948" y="4749"/>
                  </a:lnTo>
                  <a:lnTo>
                    <a:pt x="17801" y="4621"/>
                  </a:lnTo>
                  <a:lnTo>
                    <a:pt x="17711" y="4558"/>
                  </a:lnTo>
                  <a:lnTo>
                    <a:pt x="17622" y="4430"/>
                  </a:lnTo>
                  <a:lnTo>
                    <a:pt x="17538" y="4365"/>
                  </a:lnTo>
                  <a:lnTo>
                    <a:pt x="17459" y="4302"/>
                  </a:lnTo>
                  <a:lnTo>
                    <a:pt x="16980" y="4302"/>
                  </a:lnTo>
                  <a:lnTo>
                    <a:pt x="16859" y="4237"/>
                  </a:lnTo>
                  <a:lnTo>
                    <a:pt x="16800" y="4237"/>
                  </a:lnTo>
                  <a:lnTo>
                    <a:pt x="16751" y="4174"/>
                  </a:lnTo>
                  <a:lnTo>
                    <a:pt x="16672" y="4174"/>
                  </a:lnTo>
                  <a:lnTo>
                    <a:pt x="16646" y="4109"/>
                  </a:lnTo>
                  <a:lnTo>
                    <a:pt x="20670" y="4109"/>
                  </a:lnTo>
                  <a:lnTo>
                    <a:pt x="20729" y="4174"/>
                  </a:lnTo>
                  <a:lnTo>
                    <a:pt x="20793" y="4237"/>
                  </a:lnTo>
                  <a:lnTo>
                    <a:pt x="20802" y="4302"/>
                  </a:lnTo>
                  <a:lnTo>
                    <a:pt x="20778" y="4365"/>
                  </a:lnTo>
                  <a:lnTo>
                    <a:pt x="20748" y="4365"/>
                  </a:lnTo>
                  <a:lnTo>
                    <a:pt x="20754" y="4430"/>
                  </a:lnTo>
                  <a:lnTo>
                    <a:pt x="20827" y="4430"/>
                  </a:lnTo>
                  <a:lnTo>
                    <a:pt x="20871" y="4558"/>
                  </a:lnTo>
                  <a:lnTo>
                    <a:pt x="20927" y="4621"/>
                  </a:lnTo>
                  <a:lnTo>
                    <a:pt x="20966" y="4814"/>
                  </a:lnTo>
                  <a:lnTo>
                    <a:pt x="20967" y="4937"/>
                  </a:lnTo>
                  <a:lnTo>
                    <a:pt x="20954" y="4942"/>
                  </a:lnTo>
                  <a:lnTo>
                    <a:pt x="20896" y="5006"/>
                  </a:lnTo>
                  <a:lnTo>
                    <a:pt x="20896" y="5006"/>
                  </a:lnTo>
                </a:path>
                <a:path w="21600" h="21600">
                  <a:moveTo>
                    <a:pt x="15133" y="4237"/>
                  </a:moveTo>
                  <a:lnTo>
                    <a:pt x="14923" y="4237"/>
                  </a:lnTo>
                  <a:lnTo>
                    <a:pt x="14863" y="4174"/>
                  </a:lnTo>
                  <a:lnTo>
                    <a:pt x="15205" y="4174"/>
                  </a:lnTo>
                  <a:lnTo>
                    <a:pt x="15133" y="4237"/>
                  </a:lnTo>
                  <a:lnTo>
                    <a:pt x="15133" y="4237"/>
                  </a:lnTo>
                </a:path>
                <a:path w="21600" h="21600">
                  <a:moveTo>
                    <a:pt x="15689" y="4237"/>
                  </a:moveTo>
                  <a:lnTo>
                    <a:pt x="15421" y="4237"/>
                  </a:lnTo>
                  <a:lnTo>
                    <a:pt x="15338" y="4174"/>
                  </a:lnTo>
                  <a:lnTo>
                    <a:pt x="15802" y="4174"/>
                  </a:lnTo>
                  <a:lnTo>
                    <a:pt x="15689" y="4237"/>
                  </a:lnTo>
                  <a:lnTo>
                    <a:pt x="15689" y="4237"/>
                  </a:lnTo>
                </a:path>
                <a:path w="21600" h="21600">
                  <a:moveTo>
                    <a:pt x="13419" y="5197"/>
                  </a:moveTo>
                  <a:lnTo>
                    <a:pt x="11693" y="5197"/>
                  </a:lnTo>
                  <a:lnTo>
                    <a:pt x="11554" y="5154"/>
                  </a:lnTo>
                  <a:lnTo>
                    <a:pt x="11549" y="5134"/>
                  </a:lnTo>
                  <a:lnTo>
                    <a:pt x="11467" y="4942"/>
                  </a:lnTo>
                  <a:lnTo>
                    <a:pt x="11445" y="4749"/>
                  </a:lnTo>
                  <a:lnTo>
                    <a:pt x="11445" y="4430"/>
                  </a:lnTo>
                  <a:lnTo>
                    <a:pt x="11455" y="4365"/>
                  </a:lnTo>
                  <a:lnTo>
                    <a:pt x="11485" y="4237"/>
                  </a:lnTo>
                  <a:lnTo>
                    <a:pt x="13176" y="4237"/>
                  </a:lnTo>
                  <a:lnTo>
                    <a:pt x="13326" y="4493"/>
                  </a:lnTo>
                  <a:lnTo>
                    <a:pt x="13350" y="4513"/>
                  </a:lnTo>
                  <a:lnTo>
                    <a:pt x="13355" y="4558"/>
                  </a:lnTo>
                  <a:lnTo>
                    <a:pt x="13398" y="4749"/>
                  </a:lnTo>
                  <a:lnTo>
                    <a:pt x="13477" y="4942"/>
                  </a:lnTo>
                  <a:lnTo>
                    <a:pt x="13419" y="5197"/>
                  </a:lnTo>
                  <a:lnTo>
                    <a:pt x="13419" y="5197"/>
                  </a:lnTo>
                </a:path>
                <a:path w="21600" h="21600">
                  <a:moveTo>
                    <a:pt x="13350" y="4513"/>
                  </a:moveTo>
                  <a:lnTo>
                    <a:pt x="13326" y="4493"/>
                  </a:lnTo>
                  <a:lnTo>
                    <a:pt x="13176" y="4237"/>
                  </a:lnTo>
                  <a:lnTo>
                    <a:pt x="13273" y="4237"/>
                  </a:lnTo>
                  <a:lnTo>
                    <a:pt x="13328" y="4302"/>
                  </a:lnTo>
                  <a:lnTo>
                    <a:pt x="13350" y="4513"/>
                  </a:lnTo>
                  <a:lnTo>
                    <a:pt x="13350" y="4513"/>
                  </a:lnTo>
                </a:path>
                <a:path w="21600" h="21600">
                  <a:moveTo>
                    <a:pt x="13410" y="4558"/>
                  </a:moveTo>
                  <a:lnTo>
                    <a:pt x="13350" y="4513"/>
                  </a:lnTo>
                  <a:lnTo>
                    <a:pt x="13328" y="4302"/>
                  </a:lnTo>
                  <a:lnTo>
                    <a:pt x="13273" y="4237"/>
                  </a:lnTo>
                  <a:lnTo>
                    <a:pt x="13437" y="4237"/>
                  </a:lnTo>
                  <a:lnTo>
                    <a:pt x="13446" y="4242"/>
                  </a:lnTo>
                  <a:lnTo>
                    <a:pt x="13451" y="4302"/>
                  </a:lnTo>
                  <a:lnTo>
                    <a:pt x="13410" y="4558"/>
                  </a:lnTo>
                  <a:lnTo>
                    <a:pt x="13410" y="4558"/>
                  </a:lnTo>
                </a:path>
                <a:path w="21600" h="21600">
                  <a:moveTo>
                    <a:pt x="13446" y="4242"/>
                  </a:moveTo>
                  <a:lnTo>
                    <a:pt x="13437" y="4237"/>
                  </a:lnTo>
                  <a:lnTo>
                    <a:pt x="13446" y="4237"/>
                  </a:lnTo>
                  <a:lnTo>
                    <a:pt x="13446" y="4242"/>
                  </a:lnTo>
                </a:path>
                <a:path w="21600" h="21600">
                  <a:moveTo>
                    <a:pt x="14281" y="4365"/>
                  </a:moveTo>
                  <a:lnTo>
                    <a:pt x="14143" y="4302"/>
                  </a:lnTo>
                  <a:lnTo>
                    <a:pt x="14278" y="4302"/>
                  </a:lnTo>
                  <a:lnTo>
                    <a:pt x="14281" y="4365"/>
                  </a:lnTo>
                  <a:lnTo>
                    <a:pt x="14281" y="4365"/>
                  </a:lnTo>
                </a:path>
                <a:path w="21600" h="21600">
                  <a:moveTo>
                    <a:pt x="20754" y="4430"/>
                  </a:moveTo>
                  <a:lnTo>
                    <a:pt x="20748" y="4365"/>
                  </a:lnTo>
                  <a:lnTo>
                    <a:pt x="20761" y="4365"/>
                  </a:lnTo>
                  <a:lnTo>
                    <a:pt x="20771" y="4381"/>
                  </a:lnTo>
                  <a:lnTo>
                    <a:pt x="20754" y="4430"/>
                  </a:lnTo>
                  <a:lnTo>
                    <a:pt x="20754" y="4430"/>
                  </a:lnTo>
                </a:path>
                <a:path w="21600" h="21600">
                  <a:moveTo>
                    <a:pt x="20771" y="4381"/>
                  </a:moveTo>
                  <a:lnTo>
                    <a:pt x="20761" y="4365"/>
                  </a:lnTo>
                  <a:lnTo>
                    <a:pt x="20778" y="4365"/>
                  </a:lnTo>
                  <a:lnTo>
                    <a:pt x="20771" y="4381"/>
                  </a:lnTo>
                  <a:lnTo>
                    <a:pt x="20771" y="4381"/>
                  </a:lnTo>
                </a:path>
                <a:path w="21600" h="21600">
                  <a:moveTo>
                    <a:pt x="20796" y="4430"/>
                  </a:moveTo>
                  <a:lnTo>
                    <a:pt x="20754" y="4430"/>
                  </a:lnTo>
                  <a:lnTo>
                    <a:pt x="20771" y="4381"/>
                  </a:lnTo>
                  <a:lnTo>
                    <a:pt x="20796" y="4430"/>
                  </a:lnTo>
                  <a:lnTo>
                    <a:pt x="20796" y="4430"/>
                  </a:lnTo>
                </a:path>
                <a:path w="21600" h="21600">
                  <a:moveTo>
                    <a:pt x="19425" y="6670"/>
                  </a:moveTo>
                  <a:lnTo>
                    <a:pt x="19371" y="6670"/>
                  </a:lnTo>
                  <a:lnTo>
                    <a:pt x="19285" y="6478"/>
                  </a:lnTo>
                  <a:lnTo>
                    <a:pt x="19230" y="6350"/>
                  </a:lnTo>
                  <a:lnTo>
                    <a:pt x="19167" y="6222"/>
                  </a:lnTo>
                  <a:lnTo>
                    <a:pt x="19153" y="6094"/>
                  </a:lnTo>
                  <a:lnTo>
                    <a:pt x="19134" y="6029"/>
                  </a:lnTo>
                  <a:lnTo>
                    <a:pt x="19084" y="5838"/>
                  </a:lnTo>
                  <a:lnTo>
                    <a:pt x="19102" y="5774"/>
                  </a:lnTo>
                  <a:lnTo>
                    <a:pt x="19163" y="5709"/>
                  </a:lnTo>
                  <a:lnTo>
                    <a:pt x="18946" y="5709"/>
                  </a:lnTo>
                  <a:lnTo>
                    <a:pt x="18796" y="5581"/>
                  </a:lnTo>
                  <a:lnTo>
                    <a:pt x="18708" y="5390"/>
                  </a:lnTo>
                  <a:lnTo>
                    <a:pt x="18630" y="5390"/>
                  </a:lnTo>
                  <a:lnTo>
                    <a:pt x="18562" y="5325"/>
                  </a:lnTo>
                  <a:lnTo>
                    <a:pt x="18508" y="5197"/>
                  </a:lnTo>
                  <a:lnTo>
                    <a:pt x="18456" y="5134"/>
                  </a:lnTo>
                  <a:lnTo>
                    <a:pt x="18422" y="5069"/>
                  </a:lnTo>
                  <a:lnTo>
                    <a:pt x="18407" y="5006"/>
                  </a:lnTo>
                  <a:lnTo>
                    <a:pt x="20896" y="5006"/>
                  </a:lnTo>
                  <a:lnTo>
                    <a:pt x="20967" y="4942"/>
                  </a:lnTo>
                  <a:lnTo>
                    <a:pt x="21109" y="4878"/>
                  </a:lnTo>
                  <a:lnTo>
                    <a:pt x="21109" y="5453"/>
                  </a:lnTo>
                  <a:lnTo>
                    <a:pt x="21114" y="5518"/>
                  </a:lnTo>
                  <a:lnTo>
                    <a:pt x="21192" y="5581"/>
                  </a:lnTo>
                  <a:lnTo>
                    <a:pt x="21348" y="5709"/>
                  </a:lnTo>
                  <a:lnTo>
                    <a:pt x="21337" y="5966"/>
                  </a:lnTo>
                  <a:lnTo>
                    <a:pt x="21338" y="6157"/>
                  </a:lnTo>
                  <a:lnTo>
                    <a:pt x="21354" y="6157"/>
                  </a:lnTo>
                  <a:lnTo>
                    <a:pt x="21369" y="6222"/>
                  </a:lnTo>
                  <a:lnTo>
                    <a:pt x="21434" y="6350"/>
                  </a:lnTo>
                  <a:lnTo>
                    <a:pt x="21549" y="6541"/>
                  </a:lnTo>
                  <a:lnTo>
                    <a:pt x="21544" y="6606"/>
                  </a:lnTo>
                  <a:lnTo>
                    <a:pt x="19487" y="6606"/>
                  </a:lnTo>
                  <a:lnTo>
                    <a:pt x="19425" y="6670"/>
                  </a:lnTo>
                  <a:lnTo>
                    <a:pt x="19425" y="6670"/>
                  </a:lnTo>
                </a:path>
                <a:path w="21600" h="21600">
                  <a:moveTo>
                    <a:pt x="20896" y="5006"/>
                  </a:moveTo>
                  <a:lnTo>
                    <a:pt x="20954" y="4942"/>
                  </a:lnTo>
                  <a:lnTo>
                    <a:pt x="20967" y="4937"/>
                  </a:lnTo>
                  <a:lnTo>
                    <a:pt x="20896" y="5006"/>
                  </a:lnTo>
                  <a:lnTo>
                    <a:pt x="20896" y="5006"/>
                  </a:lnTo>
                </a:path>
                <a:path w="21600" h="21600">
                  <a:moveTo>
                    <a:pt x="13844" y="10190"/>
                  </a:moveTo>
                  <a:lnTo>
                    <a:pt x="12035" y="10190"/>
                  </a:lnTo>
                  <a:lnTo>
                    <a:pt x="11985" y="10125"/>
                  </a:lnTo>
                  <a:lnTo>
                    <a:pt x="11943" y="10125"/>
                  </a:lnTo>
                  <a:lnTo>
                    <a:pt x="11924" y="10062"/>
                  </a:lnTo>
                  <a:lnTo>
                    <a:pt x="12025" y="9934"/>
                  </a:lnTo>
                  <a:lnTo>
                    <a:pt x="11952" y="9934"/>
                  </a:lnTo>
                  <a:lnTo>
                    <a:pt x="11952" y="9869"/>
                  </a:lnTo>
                  <a:lnTo>
                    <a:pt x="11786" y="9230"/>
                  </a:lnTo>
                  <a:lnTo>
                    <a:pt x="11807" y="9038"/>
                  </a:lnTo>
                  <a:lnTo>
                    <a:pt x="11920" y="8974"/>
                  </a:lnTo>
                  <a:lnTo>
                    <a:pt x="11817" y="8782"/>
                  </a:lnTo>
                  <a:lnTo>
                    <a:pt x="11769" y="8654"/>
                  </a:lnTo>
                  <a:lnTo>
                    <a:pt x="11793" y="8142"/>
                  </a:lnTo>
                  <a:lnTo>
                    <a:pt x="11797" y="7758"/>
                  </a:lnTo>
                  <a:lnTo>
                    <a:pt x="11791" y="7630"/>
                  </a:lnTo>
                  <a:lnTo>
                    <a:pt x="11776" y="7566"/>
                  </a:lnTo>
                  <a:lnTo>
                    <a:pt x="11763" y="7501"/>
                  </a:lnTo>
                  <a:lnTo>
                    <a:pt x="11708" y="7373"/>
                  </a:lnTo>
                  <a:lnTo>
                    <a:pt x="11613" y="7310"/>
                  </a:lnTo>
                  <a:lnTo>
                    <a:pt x="11613" y="6926"/>
                  </a:lnTo>
                  <a:lnTo>
                    <a:pt x="11603" y="6606"/>
                  </a:lnTo>
                  <a:lnTo>
                    <a:pt x="11552" y="6094"/>
                  </a:lnTo>
                  <a:lnTo>
                    <a:pt x="11539" y="5838"/>
                  </a:lnTo>
                  <a:lnTo>
                    <a:pt x="11539" y="5581"/>
                  </a:lnTo>
                  <a:lnTo>
                    <a:pt x="11471" y="5325"/>
                  </a:lnTo>
                  <a:lnTo>
                    <a:pt x="11489" y="5134"/>
                  </a:lnTo>
                  <a:lnTo>
                    <a:pt x="11554" y="5154"/>
                  </a:lnTo>
                  <a:lnTo>
                    <a:pt x="11568" y="5197"/>
                  </a:lnTo>
                  <a:lnTo>
                    <a:pt x="13419" y="5197"/>
                  </a:lnTo>
                  <a:lnTo>
                    <a:pt x="13405" y="5262"/>
                  </a:lnTo>
                  <a:lnTo>
                    <a:pt x="13346" y="5453"/>
                  </a:lnTo>
                  <a:lnTo>
                    <a:pt x="13199" y="5453"/>
                  </a:lnTo>
                  <a:lnTo>
                    <a:pt x="13194" y="5518"/>
                  </a:lnTo>
                  <a:lnTo>
                    <a:pt x="13281" y="5581"/>
                  </a:lnTo>
                  <a:lnTo>
                    <a:pt x="13369" y="5581"/>
                  </a:lnTo>
                  <a:lnTo>
                    <a:pt x="13429" y="5709"/>
                  </a:lnTo>
                  <a:lnTo>
                    <a:pt x="13460" y="5966"/>
                  </a:lnTo>
                  <a:lnTo>
                    <a:pt x="13405" y="6222"/>
                  </a:lnTo>
                  <a:lnTo>
                    <a:pt x="13383" y="6413"/>
                  </a:lnTo>
                  <a:lnTo>
                    <a:pt x="13414" y="6734"/>
                  </a:lnTo>
                  <a:lnTo>
                    <a:pt x="13505" y="6989"/>
                  </a:lnTo>
                  <a:lnTo>
                    <a:pt x="13667" y="7245"/>
                  </a:lnTo>
                  <a:lnTo>
                    <a:pt x="13550" y="7373"/>
                  </a:lnTo>
                  <a:lnTo>
                    <a:pt x="13506" y="7438"/>
                  </a:lnTo>
                  <a:lnTo>
                    <a:pt x="13533" y="7501"/>
                  </a:lnTo>
                  <a:lnTo>
                    <a:pt x="13584" y="7501"/>
                  </a:lnTo>
                  <a:lnTo>
                    <a:pt x="13598" y="7566"/>
                  </a:lnTo>
                  <a:lnTo>
                    <a:pt x="13612" y="7630"/>
                  </a:lnTo>
                  <a:lnTo>
                    <a:pt x="13629" y="7758"/>
                  </a:lnTo>
                  <a:lnTo>
                    <a:pt x="13660" y="7949"/>
                  </a:lnTo>
                  <a:lnTo>
                    <a:pt x="13643" y="8014"/>
                  </a:lnTo>
                  <a:lnTo>
                    <a:pt x="13593" y="8077"/>
                  </a:lnTo>
                  <a:lnTo>
                    <a:pt x="13687" y="8142"/>
                  </a:lnTo>
                  <a:lnTo>
                    <a:pt x="13763" y="8270"/>
                  </a:lnTo>
                  <a:lnTo>
                    <a:pt x="13823" y="8461"/>
                  </a:lnTo>
                  <a:lnTo>
                    <a:pt x="13886" y="8654"/>
                  </a:lnTo>
                  <a:lnTo>
                    <a:pt x="13868" y="8909"/>
                  </a:lnTo>
                  <a:lnTo>
                    <a:pt x="13799" y="9078"/>
                  </a:lnTo>
                  <a:lnTo>
                    <a:pt x="13720" y="9102"/>
                  </a:lnTo>
                  <a:lnTo>
                    <a:pt x="13702" y="9165"/>
                  </a:lnTo>
                  <a:lnTo>
                    <a:pt x="13937" y="9165"/>
                  </a:lnTo>
                  <a:lnTo>
                    <a:pt x="13949" y="9293"/>
                  </a:lnTo>
                  <a:lnTo>
                    <a:pt x="13891" y="9742"/>
                  </a:lnTo>
                  <a:lnTo>
                    <a:pt x="13759" y="9742"/>
                  </a:lnTo>
                  <a:lnTo>
                    <a:pt x="13816" y="9806"/>
                  </a:lnTo>
                  <a:lnTo>
                    <a:pt x="13816" y="9869"/>
                  </a:lnTo>
                  <a:lnTo>
                    <a:pt x="13822" y="9934"/>
                  </a:lnTo>
                  <a:lnTo>
                    <a:pt x="13842" y="10125"/>
                  </a:lnTo>
                  <a:lnTo>
                    <a:pt x="13844" y="10190"/>
                  </a:lnTo>
                  <a:lnTo>
                    <a:pt x="13844" y="10190"/>
                  </a:lnTo>
                </a:path>
                <a:path w="21600" h="21600">
                  <a:moveTo>
                    <a:pt x="11693" y="5197"/>
                  </a:moveTo>
                  <a:lnTo>
                    <a:pt x="11568" y="5197"/>
                  </a:lnTo>
                  <a:lnTo>
                    <a:pt x="11554" y="5154"/>
                  </a:lnTo>
                  <a:lnTo>
                    <a:pt x="11693" y="5197"/>
                  </a:lnTo>
                  <a:lnTo>
                    <a:pt x="11693" y="5197"/>
                  </a:lnTo>
                </a:path>
                <a:path w="21600" h="21600">
                  <a:moveTo>
                    <a:pt x="19703" y="8654"/>
                  </a:moveTo>
                  <a:lnTo>
                    <a:pt x="19578" y="8461"/>
                  </a:lnTo>
                  <a:lnTo>
                    <a:pt x="19550" y="8333"/>
                  </a:lnTo>
                  <a:lnTo>
                    <a:pt x="19685" y="8333"/>
                  </a:lnTo>
                  <a:lnTo>
                    <a:pt x="19611" y="8205"/>
                  </a:lnTo>
                  <a:lnTo>
                    <a:pt x="19692" y="8014"/>
                  </a:lnTo>
                  <a:lnTo>
                    <a:pt x="19730" y="7886"/>
                  </a:lnTo>
                  <a:lnTo>
                    <a:pt x="19720" y="7822"/>
                  </a:lnTo>
                  <a:lnTo>
                    <a:pt x="19716" y="7566"/>
                  </a:lnTo>
                  <a:lnTo>
                    <a:pt x="19689" y="7501"/>
                  </a:lnTo>
                  <a:lnTo>
                    <a:pt x="19634" y="7501"/>
                  </a:lnTo>
                  <a:lnTo>
                    <a:pt x="19487" y="7117"/>
                  </a:lnTo>
                  <a:lnTo>
                    <a:pt x="19440" y="6798"/>
                  </a:lnTo>
                  <a:lnTo>
                    <a:pt x="19487" y="6606"/>
                  </a:lnTo>
                  <a:lnTo>
                    <a:pt x="21544" y="6606"/>
                  </a:lnTo>
                  <a:lnTo>
                    <a:pt x="21531" y="6798"/>
                  </a:lnTo>
                  <a:lnTo>
                    <a:pt x="21523" y="6926"/>
                  </a:lnTo>
                  <a:lnTo>
                    <a:pt x="21522" y="7245"/>
                  </a:lnTo>
                  <a:lnTo>
                    <a:pt x="21547" y="7438"/>
                  </a:lnTo>
                  <a:lnTo>
                    <a:pt x="21596" y="7694"/>
                  </a:lnTo>
                  <a:lnTo>
                    <a:pt x="21517" y="7886"/>
                  </a:lnTo>
                  <a:lnTo>
                    <a:pt x="21481" y="8014"/>
                  </a:lnTo>
                  <a:lnTo>
                    <a:pt x="21500" y="8205"/>
                  </a:lnTo>
                  <a:lnTo>
                    <a:pt x="21504" y="8270"/>
                  </a:lnTo>
                  <a:lnTo>
                    <a:pt x="21507" y="8526"/>
                  </a:lnTo>
                  <a:lnTo>
                    <a:pt x="19648" y="8526"/>
                  </a:lnTo>
                  <a:lnTo>
                    <a:pt x="19703" y="8654"/>
                  </a:lnTo>
                  <a:lnTo>
                    <a:pt x="19703" y="8654"/>
                  </a:lnTo>
                </a:path>
                <a:path w="21600" h="21600">
                  <a:moveTo>
                    <a:pt x="20682" y="11286"/>
                  </a:moveTo>
                  <a:lnTo>
                    <a:pt x="20605" y="11213"/>
                  </a:lnTo>
                  <a:lnTo>
                    <a:pt x="20531" y="11150"/>
                  </a:lnTo>
                  <a:lnTo>
                    <a:pt x="18032" y="11150"/>
                  </a:lnTo>
                  <a:lnTo>
                    <a:pt x="18000" y="10973"/>
                  </a:lnTo>
                  <a:lnTo>
                    <a:pt x="18000" y="10926"/>
                  </a:lnTo>
                  <a:lnTo>
                    <a:pt x="18002" y="10894"/>
                  </a:lnTo>
                  <a:lnTo>
                    <a:pt x="18049" y="10829"/>
                  </a:lnTo>
                  <a:lnTo>
                    <a:pt x="18102" y="10766"/>
                  </a:lnTo>
                  <a:lnTo>
                    <a:pt x="18158" y="10638"/>
                  </a:lnTo>
                  <a:lnTo>
                    <a:pt x="18222" y="10446"/>
                  </a:lnTo>
                  <a:lnTo>
                    <a:pt x="18326" y="10446"/>
                  </a:lnTo>
                  <a:lnTo>
                    <a:pt x="18410" y="10381"/>
                  </a:lnTo>
                  <a:lnTo>
                    <a:pt x="18466" y="10318"/>
                  </a:lnTo>
                  <a:lnTo>
                    <a:pt x="18529" y="10253"/>
                  </a:lnTo>
                  <a:lnTo>
                    <a:pt x="18592" y="10190"/>
                  </a:lnTo>
                  <a:lnTo>
                    <a:pt x="18663" y="10062"/>
                  </a:lnTo>
                  <a:lnTo>
                    <a:pt x="18731" y="9998"/>
                  </a:lnTo>
                  <a:lnTo>
                    <a:pt x="18811" y="9934"/>
                  </a:lnTo>
                  <a:lnTo>
                    <a:pt x="18988" y="9742"/>
                  </a:lnTo>
                  <a:lnTo>
                    <a:pt x="19081" y="9742"/>
                  </a:lnTo>
                  <a:lnTo>
                    <a:pt x="19079" y="9614"/>
                  </a:lnTo>
                  <a:lnTo>
                    <a:pt x="19120" y="9486"/>
                  </a:lnTo>
                  <a:lnTo>
                    <a:pt x="19205" y="9421"/>
                  </a:lnTo>
                  <a:lnTo>
                    <a:pt x="19290" y="9293"/>
                  </a:lnTo>
                  <a:lnTo>
                    <a:pt x="19345" y="9230"/>
                  </a:lnTo>
                  <a:lnTo>
                    <a:pt x="19377" y="9230"/>
                  </a:lnTo>
                  <a:lnTo>
                    <a:pt x="19340" y="9102"/>
                  </a:lnTo>
                  <a:lnTo>
                    <a:pt x="19345" y="9038"/>
                  </a:lnTo>
                  <a:lnTo>
                    <a:pt x="19391" y="9038"/>
                  </a:lnTo>
                  <a:lnTo>
                    <a:pt x="19442" y="8974"/>
                  </a:lnTo>
                  <a:lnTo>
                    <a:pt x="19436" y="8846"/>
                  </a:lnTo>
                  <a:lnTo>
                    <a:pt x="19370" y="8718"/>
                  </a:lnTo>
                  <a:lnTo>
                    <a:pt x="19538" y="8526"/>
                  </a:lnTo>
                  <a:lnTo>
                    <a:pt x="19619" y="8526"/>
                  </a:lnTo>
                  <a:lnTo>
                    <a:pt x="19703" y="8654"/>
                  </a:lnTo>
                  <a:lnTo>
                    <a:pt x="21507" y="8654"/>
                  </a:lnTo>
                  <a:lnTo>
                    <a:pt x="21507" y="8782"/>
                  </a:lnTo>
                  <a:lnTo>
                    <a:pt x="21485" y="8909"/>
                  </a:lnTo>
                  <a:lnTo>
                    <a:pt x="21398" y="9038"/>
                  </a:lnTo>
                  <a:lnTo>
                    <a:pt x="21365" y="9102"/>
                  </a:lnTo>
                  <a:lnTo>
                    <a:pt x="21342" y="9165"/>
                  </a:lnTo>
                  <a:lnTo>
                    <a:pt x="21229" y="9421"/>
                  </a:lnTo>
                  <a:lnTo>
                    <a:pt x="21155" y="9742"/>
                  </a:lnTo>
                  <a:lnTo>
                    <a:pt x="21082" y="9998"/>
                  </a:lnTo>
                  <a:lnTo>
                    <a:pt x="21017" y="10190"/>
                  </a:lnTo>
                  <a:lnTo>
                    <a:pt x="20952" y="10318"/>
                  </a:lnTo>
                  <a:lnTo>
                    <a:pt x="20912" y="10638"/>
                  </a:lnTo>
                  <a:lnTo>
                    <a:pt x="20904" y="10829"/>
                  </a:lnTo>
                  <a:lnTo>
                    <a:pt x="20707" y="10829"/>
                  </a:lnTo>
                  <a:lnTo>
                    <a:pt x="20752" y="10894"/>
                  </a:lnTo>
                  <a:lnTo>
                    <a:pt x="20788" y="10926"/>
                  </a:lnTo>
                  <a:lnTo>
                    <a:pt x="20813" y="10957"/>
                  </a:lnTo>
                  <a:lnTo>
                    <a:pt x="20812" y="11022"/>
                  </a:lnTo>
                  <a:lnTo>
                    <a:pt x="20754" y="11213"/>
                  </a:lnTo>
                  <a:lnTo>
                    <a:pt x="20688" y="11278"/>
                  </a:lnTo>
                  <a:lnTo>
                    <a:pt x="20682" y="11286"/>
                  </a:lnTo>
                  <a:lnTo>
                    <a:pt x="20682" y="11286"/>
                  </a:lnTo>
                </a:path>
                <a:path w="21600" h="21600">
                  <a:moveTo>
                    <a:pt x="21507" y="8654"/>
                  </a:moveTo>
                  <a:lnTo>
                    <a:pt x="19703" y="8654"/>
                  </a:lnTo>
                  <a:lnTo>
                    <a:pt x="19648" y="8526"/>
                  </a:lnTo>
                  <a:lnTo>
                    <a:pt x="21507" y="8526"/>
                  </a:lnTo>
                  <a:lnTo>
                    <a:pt x="21507" y="8654"/>
                  </a:lnTo>
                  <a:lnTo>
                    <a:pt x="21507" y="8654"/>
                  </a:lnTo>
                </a:path>
                <a:path w="21600" h="21600">
                  <a:moveTo>
                    <a:pt x="13937" y="9165"/>
                  </a:moveTo>
                  <a:lnTo>
                    <a:pt x="13763" y="9165"/>
                  </a:lnTo>
                  <a:lnTo>
                    <a:pt x="13799" y="9078"/>
                  </a:lnTo>
                  <a:lnTo>
                    <a:pt x="13926" y="9038"/>
                  </a:lnTo>
                  <a:lnTo>
                    <a:pt x="13937" y="9165"/>
                  </a:lnTo>
                  <a:lnTo>
                    <a:pt x="13937" y="9165"/>
                  </a:lnTo>
                </a:path>
                <a:path w="21600" h="21600">
                  <a:moveTo>
                    <a:pt x="13763" y="9165"/>
                  </a:moveTo>
                  <a:lnTo>
                    <a:pt x="13702" y="9165"/>
                  </a:lnTo>
                  <a:lnTo>
                    <a:pt x="13720" y="9102"/>
                  </a:lnTo>
                  <a:lnTo>
                    <a:pt x="13799" y="9078"/>
                  </a:lnTo>
                  <a:lnTo>
                    <a:pt x="13763" y="9165"/>
                  </a:lnTo>
                  <a:lnTo>
                    <a:pt x="13763" y="9165"/>
                  </a:lnTo>
                </a:path>
                <a:path w="21600" h="21600">
                  <a:moveTo>
                    <a:pt x="11943" y="10125"/>
                  </a:moveTo>
                  <a:lnTo>
                    <a:pt x="11943" y="10125"/>
                  </a:lnTo>
                </a:path>
                <a:path w="21600" h="21600">
                  <a:moveTo>
                    <a:pt x="12035" y="10190"/>
                  </a:moveTo>
                  <a:lnTo>
                    <a:pt x="11943" y="10125"/>
                  </a:lnTo>
                  <a:lnTo>
                    <a:pt x="11985" y="10125"/>
                  </a:lnTo>
                  <a:lnTo>
                    <a:pt x="12035" y="10190"/>
                  </a:lnTo>
                  <a:lnTo>
                    <a:pt x="12035" y="10190"/>
                  </a:lnTo>
                </a:path>
                <a:path w="21600" h="21600">
                  <a:moveTo>
                    <a:pt x="11975" y="13646"/>
                  </a:moveTo>
                  <a:lnTo>
                    <a:pt x="11948" y="13646"/>
                  </a:lnTo>
                  <a:lnTo>
                    <a:pt x="11989" y="13518"/>
                  </a:lnTo>
                  <a:lnTo>
                    <a:pt x="11562" y="13518"/>
                  </a:lnTo>
                  <a:lnTo>
                    <a:pt x="11814" y="13261"/>
                  </a:lnTo>
                  <a:lnTo>
                    <a:pt x="11916" y="13133"/>
                  </a:lnTo>
                  <a:lnTo>
                    <a:pt x="11820" y="13133"/>
                  </a:lnTo>
                  <a:lnTo>
                    <a:pt x="11783" y="13005"/>
                  </a:lnTo>
                  <a:lnTo>
                    <a:pt x="11751" y="12750"/>
                  </a:lnTo>
                  <a:lnTo>
                    <a:pt x="11847" y="12494"/>
                  </a:lnTo>
                  <a:lnTo>
                    <a:pt x="11884" y="12238"/>
                  </a:lnTo>
                  <a:lnTo>
                    <a:pt x="11866" y="12046"/>
                  </a:lnTo>
                  <a:lnTo>
                    <a:pt x="11852" y="11854"/>
                  </a:lnTo>
                  <a:lnTo>
                    <a:pt x="11847" y="11726"/>
                  </a:lnTo>
                  <a:lnTo>
                    <a:pt x="11845" y="11213"/>
                  </a:lnTo>
                  <a:lnTo>
                    <a:pt x="11866" y="11085"/>
                  </a:lnTo>
                  <a:lnTo>
                    <a:pt x="11958" y="11022"/>
                  </a:lnTo>
                  <a:lnTo>
                    <a:pt x="11920" y="11022"/>
                  </a:lnTo>
                  <a:lnTo>
                    <a:pt x="11920" y="10957"/>
                  </a:lnTo>
                  <a:lnTo>
                    <a:pt x="11913" y="10894"/>
                  </a:lnTo>
                  <a:lnTo>
                    <a:pt x="11883" y="10766"/>
                  </a:lnTo>
                  <a:lnTo>
                    <a:pt x="11874" y="10702"/>
                  </a:lnTo>
                  <a:lnTo>
                    <a:pt x="11874" y="10381"/>
                  </a:lnTo>
                  <a:lnTo>
                    <a:pt x="11916" y="10190"/>
                  </a:lnTo>
                  <a:lnTo>
                    <a:pt x="11943" y="10125"/>
                  </a:lnTo>
                  <a:lnTo>
                    <a:pt x="12035" y="10190"/>
                  </a:lnTo>
                  <a:lnTo>
                    <a:pt x="13844" y="10190"/>
                  </a:lnTo>
                  <a:lnTo>
                    <a:pt x="13845" y="10574"/>
                  </a:lnTo>
                  <a:lnTo>
                    <a:pt x="13831" y="10766"/>
                  </a:lnTo>
                  <a:lnTo>
                    <a:pt x="13804" y="10894"/>
                  </a:lnTo>
                  <a:lnTo>
                    <a:pt x="13780" y="11085"/>
                  </a:lnTo>
                  <a:lnTo>
                    <a:pt x="13781" y="11213"/>
                  </a:lnTo>
                  <a:lnTo>
                    <a:pt x="13786" y="11286"/>
                  </a:lnTo>
                  <a:lnTo>
                    <a:pt x="13819" y="11470"/>
                  </a:lnTo>
                  <a:lnTo>
                    <a:pt x="13787" y="11598"/>
                  </a:lnTo>
                  <a:lnTo>
                    <a:pt x="13646" y="11598"/>
                  </a:lnTo>
                  <a:lnTo>
                    <a:pt x="13549" y="11662"/>
                  </a:lnTo>
                  <a:lnTo>
                    <a:pt x="13577" y="11726"/>
                  </a:lnTo>
                  <a:lnTo>
                    <a:pt x="13612" y="11789"/>
                  </a:lnTo>
                  <a:lnTo>
                    <a:pt x="13593" y="11854"/>
                  </a:lnTo>
                  <a:lnTo>
                    <a:pt x="14560" y="11854"/>
                  </a:lnTo>
                  <a:lnTo>
                    <a:pt x="14336" y="12006"/>
                  </a:lnTo>
                  <a:lnTo>
                    <a:pt x="14239" y="12046"/>
                  </a:lnTo>
                  <a:lnTo>
                    <a:pt x="14156" y="12046"/>
                  </a:lnTo>
                  <a:lnTo>
                    <a:pt x="14098" y="12110"/>
                  </a:lnTo>
                  <a:lnTo>
                    <a:pt x="20070" y="12110"/>
                  </a:lnTo>
                  <a:lnTo>
                    <a:pt x="20033" y="12173"/>
                  </a:lnTo>
                  <a:lnTo>
                    <a:pt x="19927" y="12366"/>
                  </a:lnTo>
                  <a:lnTo>
                    <a:pt x="19770" y="12366"/>
                  </a:lnTo>
                  <a:lnTo>
                    <a:pt x="19652" y="12430"/>
                  </a:lnTo>
                  <a:lnTo>
                    <a:pt x="19496" y="12814"/>
                  </a:lnTo>
                  <a:lnTo>
                    <a:pt x="19394" y="12942"/>
                  </a:lnTo>
                  <a:lnTo>
                    <a:pt x="19038" y="12942"/>
                  </a:lnTo>
                  <a:lnTo>
                    <a:pt x="19079" y="13070"/>
                  </a:lnTo>
                  <a:lnTo>
                    <a:pt x="18759" y="13070"/>
                  </a:lnTo>
                  <a:lnTo>
                    <a:pt x="18708" y="13133"/>
                  </a:lnTo>
                  <a:lnTo>
                    <a:pt x="18694" y="13198"/>
                  </a:lnTo>
                  <a:lnTo>
                    <a:pt x="18690" y="13261"/>
                  </a:lnTo>
                  <a:lnTo>
                    <a:pt x="18745" y="13326"/>
                  </a:lnTo>
                  <a:lnTo>
                    <a:pt x="18790" y="13390"/>
                  </a:lnTo>
                  <a:lnTo>
                    <a:pt x="19038" y="13390"/>
                  </a:lnTo>
                  <a:lnTo>
                    <a:pt x="19006" y="13518"/>
                  </a:lnTo>
                  <a:lnTo>
                    <a:pt x="18881" y="13582"/>
                  </a:lnTo>
                  <a:lnTo>
                    <a:pt x="12051" y="13582"/>
                  </a:lnTo>
                  <a:lnTo>
                    <a:pt x="11975" y="13646"/>
                  </a:lnTo>
                  <a:lnTo>
                    <a:pt x="11975" y="13646"/>
                  </a:lnTo>
                </a:path>
                <a:path w="21600" h="21600">
                  <a:moveTo>
                    <a:pt x="17901" y="10973"/>
                  </a:moveTo>
                  <a:lnTo>
                    <a:pt x="17893" y="10829"/>
                  </a:lnTo>
                  <a:lnTo>
                    <a:pt x="17934" y="10894"/>
                  </a:lnTo>
                  <a:lnTo>
                    <a:pt x="17960" y="10957"/>
                  </a:lnTo>
                  <a:lnTo>
                    <a:pt x="17924" y="10957"/>
                  </a:lnTo>
                  <a:lnTo>
                    <a:pt x="17901" y="10973"/>
                  </a:lnTo>
                  <a:lnTo>
                    <a:pt x="17901" y="10973"/>
                  </a:lnTo>
                </a:path>
                <a:path w="21600" h="21600">
                  <a:moveTo>
                    <a:pt x="20788" y="10926"/>
                  </a:moveTo>
                  <a:lnTo>
                    <a:pt x="20752" y="10894"/>
                  </a:lnTo>
                  <a:lnTo>
                    <a:pt x="20707" y="10829"/>
                  </a:lnTo>
                  <a:lnTo>
                    <a:pt x="20788" y="10926"/>
                  </a:lnTo>
                  <a:lnTo>
                    <a:pt x="20788" y="10926"/>
                  </a:lnTo>
                </a:path>
                <a:path w="21600" h="21600">
                  <a:moveTo>
                    <a:pt x="20894" y="11022"/>
                  </a:moveTo>
                  <a:lnTo>
                    <a:pt x="20788" y="10926"/>
                  </a:lnTo>
                  <a:lnTo>
                    <a:pt x="20707" y="10829"/>
                  </a:lnTo>
                  <a:lnTo>
                    <a:pt x="20904" y="10829"/>
                  </a:lnTo>
                  <a:lnTo>
                    <a:pt x="20894" y="11022"/>
                  </a:lnTo>
                  <a:lnTo>
                    <a:pt x="20894" y="11022"/>
                  </a:lnTo>
                </a:path>
                <a:path w="21600" h="21600">
                  <a:moveTo>
                    <a:pt x="17924" y="11213"/>
                  </a:moveTo>
                  <a:lnTo>
                    <a:pt x="17919" y="11213"/>
                  </a:lnTo>
                  <a:lnTo>
                    <a:pt x="17901" y="10973"/>
                  </a:lnTo>
                  <a:lnTo>
                    <a:pt x="17924" y="10957"/>
                  </a:lnTo>
                  <a:lnTo>
                    <a:pt x="17924" y="11213"/>
                  </a:lnTo>
                  <a:lnTo>
                    <a:pt x="17924" y="11213"/>
                  </a:lnTo>
                </a:path>
                <a:path w="21600" h="21600">
                  <a:moveTo>
                    <a:pt x="20564" y="11213"/>
                  </a:moveTo>
                  <a:lnTo>
                    <a:pt x="17924" y="11213"/>
                  </a:lnTo>
                  <a:lnTo>
                    <a:pt x="17924" y="10957"/>
                  </a:lnTo>
                  <a:lnTo>
                    <a:pt x="17960" y="10957"/>
                  </a:lnTo>
                  <a:lnTo>
                    <a:pt x="18032" y="11150"/>
                  </a:lnTo>
                  <a:lnTo>
                    <a:pt x="20531" y="11150"/>
                  </a:lnTo>
                  <a:lnTo>
                    <a:pt x="20564" y="11213"/>
                  </a:lnTo>
                  <a:lnTo>
                    <a:pt x="20564" y="11213"/>
                  </a:lnTo>
                </a:path>
                <a:path w="21600" h="21600">
                  <a:moveTo>
                    <a:pt x="20683" y="11470"/>
                  </a:moveTo>
                  <a:lnTo>
                    <a:pt x="17704" y="11470"/>
                  </a:lnTo>
                  <a:lnTo>
                    <a:pt x="17607" y="11323"/>
                  </a:lnTo>
                  <a:lnTo>
                    <a:pt x="17622" y="11278"/>
                  </a:lnTo>
                  <a:lnTo>
                    <a:pt x="17645" y="11150"/>
                  </a:lnTo>
                  <a:lnTo>
                    <a:pt x="17746" y="11085"/>
                  </a:lnTo>
                  <a:lnTo>
                    <a:pt x="17901" y="10973"/>
                  </a:lnTo>
                  <a:lnTo>
                    <a:pt x="17919" y="11213"/>
                  </a:lnTo>
                  <a:lnTo>
                    <a:pt x="20564" y="11213"/>
                  </a:lnTo>
                  <a:lnTo>
                    <a:pt x="20633" y="11341"/>
                  </a:lnTo>
                  <a:lnTo>
                    <a:pt x="20740" y="11341"/>
                  </a:lnTo>
                  <a:lnTo>
                    <a:pt x="20807" y="11406"/>
                  </a:lnTo>
                  <a:lnTo>
                    <a:pt x="20683" y="11470"/>
                  </a:lnTo>
                  <a:lnTo>
                    <a:pt x="20683" y="11470"/>
                  </a:lnTo>
                </a:path>
                <a:path w="21600" h="21600">
                  <a:moveTo>
                    <a:pt x="20633" y="11341"/>
                  </a:moveTo>
                  <a:lnTo>
                    <a:pt x="20531" y="11150"/>
                  </a:lnTo>
                  <a:lnTo>
                    <a:pt x="20605" y="11213"/>
                  </a:lnTo>
                  <a:lnTo>
                    <a:pt x="20682" y="11286"/>
                  </a:lnTo>
                  <a:lnTo>
                    <a:pt x="20633" y="11341"/>
                  </a:lnTo>
                  <a:lnTo>
                    <a:pt x="20633" y="11341"/>
                  </a:lnTo>
                </a:path>
                <a:path w="21600" h="21600">
                  <a:moveTo>
                    <a:pt x="20560" y="11534"/>
                  </a:moveTo>
                  <a:lnTo>
                    <a:pt x="17182" y="11534"/>
                  </a:lnTo>
                  <a:lnTo>
                    <a:pt x="17252" y="11470"/>
                  </a:lnTo>
                  <a:lnTo>
                    <a:pt x="17460" y="11213"/>
                  </a:lnTo>
                  <a:lnTo>
                    <a:pt x="17576" y="11278"/>
                  </a:lnTo>
                  <a:lnTo>
                    <a:pt x="17607" y="11323"/>
                  </a:lnTo>
                  <a:lnTo>
                    <a:pt x="17599" y="11341"/>
                  </a:lnTo>
                  <a:lnTo>
                    <a:pt x="17627" y="11406"/>
                  </a:lnTo>
                  <a:lnTo>
                    <a:pt x="17704" y="11470"/>
                  </a:lnTo>
                  <a:lnTo>
                    <a:pt x="20683" y="11470"/>
                  </a:lnTo>
                  <a:lnTo>
                    <a:pt x="20560" y="11534"/>
                  </a:lnTo>
                  <a:lnTo>
                    <a:pt x="20560" y="11534"/>
                  </a:lnTo>
                </a:path>
                <a:path w="21600" h="21600">
                  <a:moveTo>
                    <a:pt x="20740" y="11341"/>
                  </a:moveTo>
                  <a:lnTo>
                    <a:pt x="20633" y="11341"/>
                  </a:lnTo>
                  <a:lnTo>
                    <a:pt x="20682" y="11286"/>
                  </a:lnTo>
                  <a:lnTo>
                    <a:pt x="20740" y="11341"/>
                  </a:lnTo>
                  <a:lnTo>
                    <a:pt x="20740" y="11341"/>
                  </a:lnTo>
                </a:path>
                <a:path w="21600" h="21600">
                  <a:moveTo>
                    <a:pt x="17704" y="11470"/>
                  </a:moveTo>
                  <a:lnTo>
                    <a:pt x="17627" y="11406"/>
                  </a:lnTo>
                  <a:lnTo>
                    <a:pt x="17599" y="11341"/>
                  </a:lnTo>
                  <a:lnTo>
                    <a:pt x="17607" y="11323"/>
                  </a:lnTo>
                  <a:lnTo>
                    <a:pt x="17704" y="11470"/>
                  </a:lnTo>
                  <a:lnTo>
                    <a:pt x="17704" y="11470"/>
                  </a:lnTo>
                </a:path>
                <a:path w="21600" h="21600">
                  <a:moveTo>
                    <a:pt x="20239" y="11854"/>
                  </a:moveTo>
                  <a:lnTo>
                    <a:pt x="16496" y="11854"/>
                  </a:lnTo>
                  <a:lnTo>
                    <a:pt x="16531" y="11789"/>
                  </a:lnTo>
                  <a:lnTo>
                    <a:pt x="16610" y="11662"/>
                  </a:lnTo>
                  <a:lnTo>
                    <a:pt x="16737" y="11598"/>
                  </a:lnTo>
                  <a:lnTo>
                    <a:pt x="16862" y="11470"/>
                  </a:lnTo>
                  <a:lnTo>
                    <a:pt x="16998" y="11470"/>
                  </a:lnTo>
                  <a:lnTo>
                    <a:pt x="17141" y="11534"/>
                  </a:lnTo>
                  <a:lnTo>
                    <a:pt x="20560" y="11534"/>
                  </a:lnTo>
                  <a:lnTo>
                    <a:pt x="20378" y="11662"/>
                  </a:lnTo>
                  <a:lnTo>
                    <a:pt x="20239" y="11854"/>
                  </a:lnTo>
                  <a:lnTo>
                    <a:pt x="20239" y="11854"/>
                  </a:lnTo>
                </a:path>
                <a:path w="21600" h="21600">
                  <a:moveTo>
                    <a:pt x="13615" y="11789"/>
                  </a:moveTo>
                  <a:lnTo>
                    <a:pt x="13577" y="11726"/>
                  </a:lnTo>
                  <a:lnTo>
                    <a:pt x="13549" y="11662"/>
                  </a:lnTo>
                  <a:lnTo>
                    <a:pt x="13646" y="11598"/>
                  </a:lnTo>
                  <a:lnTo>
                    <a:pt x="13687" y="11598"/>
                  </a:lnTo>
                  <a:lnTo>
                    <a:pt x="13680" y="11635"/>
                  </a:lnTo>
                  <a:lnTo>
                    <a:pt x="13653" y="11662"/>
                  </a:lnTo>
                  <a:lnTo>
                    <a:pt x="13615" y="11789"/>
                  </a:lnTo>
                  <a:lnTo>
                    <a:pt x="13615" y="11789"/>
                  </a:lnTo>
                </a:path>
                <a:path w="21600" h="21600">
                  <a:moveTo>
                    <a:pt x="13680" y="11635"/>
                  </a:moveTo>
                  <a:lnTo>
                    <a:pt x="13687" y="11598"/>
                  </a:lnTo>
                  <a:lnTo>
                    <a:pt x="13719" y="11598"/>
                  </a:lnTo>
                  <a:lnTo>
                    <a:pt x="13680" y="11635"/>
                  </a:lnTo>
                  <a:lnTo>
                    <a:pt x="13680" y="11635"/>
                  </a:lnTo>
                </a:path>
                <a:path w="21600" h="21600">
                  <a:moveTo>
                    <a:pt x="14560" y="11854"/>
                  </a:moveTo>
                  <a:lnTo>
                    <a:pt x="13633" y="11854"/>
                  </a:lnTo>
                  <a:lnTo>
                    <a:pt x="13659" y="11789"/>
                  </a:lnTo>
                  <a:lnTo>
                    <a:pt x="13671" y="11726"/>
                  </a:lnTo>
                  <a:lnTo>
                    <a:pt x="13680" y="11635"/>
                  </a:lnTo>
                  <a:lnTo>
                    <a:pt x="13719" y="11598"/>
                  </a:lnTo>
                  <a:lnTo>
                    <a:pt x="13774" y="11644"/>
                  </a:lnTo>
                  <a:lnTo>
                    <a:pt x="13753" y="11726"/>
                  </a:lnTo>
                  <a:lnTo>
                    <a:pt x="13698" y="11789"/>
                  </a:lnTo>
                  <a:lnTo>
                    <a:pt x="14698" y="11789"/>
                  </a:lnTo>
                  <a:lnTo>
                    <a:pt x="14560" y="11854"/>
                  </a:lnTo>
                  <a:lnTo>
                    <a:pt x="14560" y="11854"/>
                  </a:lnTo>
                </a:path>
                <a:path w="21600" h="21600">
                  <a:moveTo>
                    <a:pt x="13774" y="11644"/>
                  </a:moveTo>
                  <a:lnTo>
                    <a:pt x="13719" y="11598"/>
                  </a:lnTo>
                  <a:lnTo>
                    <a:pt x="13787" y="11598"/>
                  </a:lnTo>
                  <a:lnTo>
                    <a:pt x="13774" y="11644"/>
                  </a:lnTo>
                  <a:lnTo>
                    <a:pt x="13774" y="11644"/>
                  </a:lnTo>
                </a:path>
                <a:path w="21600" h="21600">
                  <a:moveTo>
                    <a:pt x="13633" y="11854"/>
                  </a:moveTo>
                  <a:lnTo>
                    <a:pt x="13593" y="11854"/>
                  </a:lnTo>
                  <a:lnTo>
                    <a:pt x="13653" y="11662"/>
                  </a:lnTo>
                  <a:lnTo>
                    <a:pt x="13680" y="11635"/>
                  </a:lnTo>
                  <a:lnTo>
                    <a:pt x="13671" y="11726"/>
                  </a:lnTo>
                  <a:lnTo>
                    <a:pt x="13659" y="11789"/>
                  </a:lnTo>
                  <a:lnTo>
                    <a:pt x="13633" y="11854"/>
                  </a:lnTo>
                  <a:lnTo>
                    <a:pt x="13633" y="11854"/>
                  </a:lnTo>
                </a:path>
                <a:path w="21600" h="21600">
                  <a:moveTo>
                    <a:pt x="14698" y="11789"/>
                  </a:moveTo>
                  <a:lnTo>
                    <a:pt x="13698" y="11789"/>
                  </a:lnTo>
                  <a:lnTo>
                    <a:pt x="13753" y="11726"/>
                  </a:lnTo>
                  <a:lnTo>
                    <a:pt x="13774" y="11644"/>
                  </a:lnTo>
                  <a:lnTo>
                    <a:pt x="13798" y="11662"/>
                  </a:lnTo>
                  <a:lnTo>
                    <a:pt x="14971" y="11662"/>
                  </a:lnTo>
                  <a:lnTo>
                    <a:pt x="14698" y="11789"/>
                  </a:lnTo>
                  <a:lnTo>
                    <a:pt x="14698" y="11789"/>
                  </a:lnTo>
                </a:path>
                <a:path w="21600" h="21600">
                  <a:moveTo>
                    <a:pt x="16496" y="11854"/>
                  </a:moveTo>
                  <a:lnTo>
                    <a:pt x="15740" y="11854"/>
                  </a:lnTo>
                  <a:lnTo>
                    <a:pt x="15820" y="11789"/>
                  </a:lnTo>
                  <a:lnTo>
                    <a:pt x="16293" y="11789"/>
                  </a:lnTo>
                  <a:lnTo>
                    <a:pt x="16379" y="11726"/>
                  </a:lnTo>
                  <a:lnTo>
                    <a:pt x="16448" y="11726"/>
                  </a:lnTo>
                  <a:lnTo>
                    <a:pt x="16496" y="11854"/>
                  </a:lnTo>
                  <a:lnTo>
                    <a:pt x="16496" y="11854"/>
                  </a:lnTo>
                </a:path>
                <a:path w="21600" h="21600">
                  <a:moveTo>
                    <a:pt x="20070" y="12110"/>
                  </a:moveTo>
                  <a:lnTo>
                    <a:pt x="14126" y="12110"/>
                  </a:lnTo>
                  <a:lnTo>
                    <a:pt x="14278" y="12046"/>
                  </a:lnTo>
                  <a:lnTo>
                    <a:pt x="14336" y="12006"/>
                  </a:lnTo>
                  <a:lnTo>
                    <a:pt x="14399" y="11982"/>
                  </a:lnTo>
                  <a:lnTo>
                    <a:pt x="14577" y="11854"/>
                  </a:lnTo>
                  <a:lnTo>
                    <a:pt x="14754" y="11789"/>
                  </a:lnTo>
                  <a:lnTo>
                    <a:pt x="15357" y="11789"/>
                  </a:lnTo>
                  <a:lnTo>
                    <a:pt x="15540" y="11854"/>
                  </a:lnTo>
                  <a:lnTo>
                    <a:pt x="20239" y="11854"/>
                  </a:lnTo>
                  <a:lnTo>
                    <a:pt x="20146" y="11982"/>
                  </a:lnTo>
                  <a:lnTo>
                    <a:pt x="20070" y="12110"/>
                  </a:lnTo>
                  <a:lnTo>
                    <a:pt x="20070" y="12110"/>
                  </a:lnTo>
                </a:path>
                <a:path w="21600" h="21600">
                  <a:moveTo>
                    <a:pt x="14126" y="12110"/>
                  </a:moveTo>
                  <a:lnTo>
                    <a:pt x="14102" y="12110"/>
                  </a:lnTo>
                  <a:lnTo>
                    <a:pt x="14239" y="12046"/>
                  </a:lnTo>
                  <a:lnTo>
                    <a:pt x="14336" y="12006"/>
                  </a:lnTo>
                  <a:lnTo>
                    <a:pt x="14278" y="12046"/>
                  </a:lnTo>
                  <a:lnTo>
                    <a:pt x="14126" y="12110"/>
                  </a:lnTo>
                  <a:lnTo>
                    <a:pt x="14126" y="12110"/>
                  </a:lnTo>
                </a:path>
                <a:path w="21600" h="21600">
                  <a:moveTo>
                    <a:pt x="14106" y="12106"/>
                  </a:moveTo>
                  <a:lnTo>
                    <a:pt x="14157" y="12046"/>
                  </a:lnTo>
                  <a:lnTo>
                    <a:pt x="14239" y="12046"/>
                  </a:lnTo>
                  <a:lnTo>
                    <a:pt x="14106" y="12106"/>
                  </a:lnTo>
                  <a:lnTo>
                    <a:pt x="14106" y="12106"/>
                  </a:lnTo>
                </a:path>
                <a:path w="21600" h="21600">
                  <a:moveTo>
                    <a:pt x="14102" y="12110"/>
                  </a:moveTo>
                  <a:lnTo>
                    <a:pt x="14098" y="12110"/>
                  </a:lnTo>
                  <a:lnTo>
                    <a:pt x="14106" y="12106"/>
                  </a:lnTo>
                  <a:lnTo>
                    <a:pt x="14102" y="12110"/>
                  </a:lnTo>
                </a:path>
                <a:path w="21600" h="21600">
                  <a:moveTo>
                    <a:pt x="19081" y="13074"/>
                  </a:moveTo>
                  <a:lnTo>
                    <a:pt x="19079" y="13070"/>
                  </a:lnTo>
                  <a:lnTo>
                    <a:pt x="19038" y="12942"/>
                  </a:lnTo>
                  <a:lnTo>
                    <a:pt x="19087" y="13070"/>
                  </a:lnTo>
                  <a:lnTo>
                    <a:pt x="19081" y="13074"/>
                  </a:lnTo>
                  <a:lnTo>
                    <a:pt x="19081" y="13074"/>
                  </a:lnTo>
                </a:path>
                <a:path w="21600" h="21600">
                  <a:moveTo>
                    <a:pt x="19185" y="13133"/>
                  </a:moveTo>
                  <a:lnTo>
                    <a:pt x="19121" y="13133"/>
                  </a:lnTo>
                  <a:lnTo>
                    <a:pt x="19081" y="13074"/>
                  </a:lnTo>
                  <a:lnTo>
                    <a:pt x="19087" y="13070"/>
                  </a:lnTo>
                  <a:lnTo>
                    <a:pt x="19039" y="12942"/>
                  </a:lnTo>
                  <a:lnTo>
                    <a:pt x="19394" y="12942"/>
                  </a:lnTo>
                  <a:lnTo>
                    <a:pt x="19267" y="13070"/>
                  </a:lnTo>
                  <a:lnTo>
                    <a:pt x="19185" y="13133"/>
                  </a:lnTo>
                  <a:lnTo>
                    <a:pt x="19185" y="13133"/>
                  </a:lnTo>
                </a:path>
                <a:path w="21600" h="21600">
                  <a:moveTo>
                    <a:pt x="18827" y="13390"/>
                  </a:moveTo>
                  <a:lnTo>
                    <a:pt x="18790" y="13390"/>
                  </a:lnTo>
                  <a:lnTo>
                    <a:pt x="18745" y="13326"/>
                  </a:lnTo>
                  <a:lnTo>
                    <a:pt x="18690" y="13261"/>
                  </a:lnTo>
                  <a:lnTo>
                    <a:pt x="18694" y="13198"/>
                  </a:lnTo>
                  <a:lnTo>
                    <a:pt x="18708" y="13133"/>
                  </a:lnTo>
                  <a:lnTo>
                    <a:pt x="18759" y="13070"/>
                  </a:lnTo>
                  <a:lnTo>
                    <a:pt x="18829" y="13070"/>
                  </a:lnTo>
                  <a:lnTo>
                    <a:pt x="18870" y="13133"/>
                  </a:lnTo>
                  <a:lnTo>
                    <a:pt x="18922" y="13198"/>
                  </a:lnTo>
                  <a:lnTo>
                    <a:pt x="18951" y="13261"/>
                  </a:lnTo>
                  <a:lnTo>
                    <a:pt x="18866" y="13326"/>
                  </a:lnTo>
                  <a:lnTo>
                    <a:pt x="18827" y="13390"/>
                  </a:lnTo>
                  <a:lnTo>
                    <a:pt x="18827" y="13390"/>
                  </a:lnTo>
                </a:path>
                <a:path w="21600" h="21600">
                  <a:moveTo>
                    <a:pt x="18951" y="13261"/>
                  </a:moveTo>
                  <a:lnTo>
                    <a:pt x="18922" y="13198"/>
                  </a:lnTo>
                  <a:lnTo>
                    <a:pt x="18870" y="13133"/>
                  </a:lnTo>
                  <a:lnTo>
                    <a:pt x="18829" y="13070"/>
                  </a:lnTo>
                  <a:lnTo>
                    <a:pt x="19079" y="13070"/>
                  </a:lnTo>
                  <a:lnTo>
                    <a:pt x="19081" y="13074"/>
                  </a:lnTo>
                  <a:lnTo>
                    <a:pt x="18951" y="13261"/>
                  </a:lnTo>
                  <a:lnTo>
                    <a:pt x="18951" y="13261"/>
                  </a:lnTo>
                </a:path>
                <a:path w="21600" h="21600">
                  <a:moveTo>
                    <a:pt x="19038" y="13390"/>
                  </a:moveTo>
                  <a:lnTo>
                    <a:pt x="18827" y="13390"/>
                  </a:lnTo>
                  <a:lnTo>
                    <a:pt x="18866" y="13326"/>
                  </a:lnTo>
                  <a:lnTo>
                    <a:pt x="18951" y="13261"/>
                  </a:lnTo>
                  <a:lnTo>
                    <a:pt x="18980" y="13326"/>
                  </a:lnTo>
                  <a:lnTo>
                    <a:pt x="19038" y="13390"/>
                  </a:lnTo>
                  <a:lnTo>
                    <a:pt x="19038" y="13390"/>
                  </a:lnTo>
                </a:path>
                <a:path w="21600" h="21600">
                  <a:moveTo>
                    <a:pt x="19744" y="14030"/>
                  </a:moveTo>
                  <a:lnTo>
                    <a:pt x="12045" y="14030"/>
                  </a:lnTo>
                  <a:lnTo>
                    <a:pt x="11920" y="13902"/>
                  </a:lnTo>
                  <a:lnTo>
                    <a:pt x="11893" y="13902"/>
                  </a:lnTo>
                  <a:lnTo>
                    <a:pt x="11907" y="13646"/>
                  </a:lnTo>
                  <a:lnTo>
                    <a:pt x="11958" y="13582"/>
                  </a:lnTo>
                  <a:lnTo>
                    <a:pt x="11971" y="13582"/>
                  </a:lnTo>
                  <a:lnTo>
                    <a:pt x="11948" y="13646"/>
                  </a:lnTo>
                  <a:lnTo>
                    <a:pt x="19146" y="13646"/>
                  </a:lnTo>
                  <a:lnTo>
                    <a:pt x="19414" y="13774"/>
                  </a:lnTo>
                  <a:lnTo>
                    <a:pt x="19597" y="13902"/>
                  </a:lnTo>
                  <a:lnTo>
                    <a:pt x="11920" y="13902"/>
                  </a:lnTo>
                  <a:lnTo>
                    <a:pt x="11893" y="13926"/>
                  </a:lnTo>
                  <a:lnTo>
                    <a:pt x="19632" y="13926"/>
                  </a:lnTo>
                  <a:lnTo>
                    <a:pt x="19689" y="13965"/>
                  </a:lnTo>
                  <a:lnTo>
                    <a:pt x="19744" y="14030"/>
                  </a:lnTo>
                  <a:lnTo>
                    <a:pt x="19744" y="14030"/>
                  </a:lnTo>
                </a:path>
                <a:path w="21600" h="21600">
                  <a:moveTo>
                    <a:pt x="19146" y="13646"/>
                  </a:moveTo>
                  <a:lnTo>
                    <a:pt x="11975" y="13646"/>
                  </a:lnTo>
                  <a:lnTo>
                    <a:pt x="12051" y="13582"/>
                  </a:lnTo>
                  <a:lnTo>
                    <a:pt x="18881" y="13582"/>
                  </a:lnTo>
                  <a:lnTo>
                    <a:pt x="19146" y="13646"/>
                  </a:lnTo>
                  <a:lnTo>
                    <a:pt x="19146" y="13646"/>
                  </a:lnTo>
                </a:path>
                <a:path w="21600" h="21600">
                  <a:moveTo>
                    <a:pt x="12045" y="14030"/>
                  </a:moveTo>
                  <a:lnTo>
                    <a:pt x="11939" y="14030"/>
                  </a:lnTo>
                  <a:lnTo>
                    <a:pt x="11888" y="13965"/>
                  </a:lnTo>
                  <a:lnTo>
                    <a:pt x="11893" y="13926"/>
                  </a:lnTo>
                  <a:lnTo>
                    <a:pt x="11920" y="13902"/>
                  </a:lnTo>
                  <a:lnTo>
                    <a:pt x="12045" y="14030"/>
                  </a:lnTo>
                  <a:lnTo>
                    <a:pt x="12045" y="14030"/>
                  </a:lnTo>
                </a:path>
                <a:path w="21600" h="21600">
                  <a:moveTo>
                    <a:pt x="11847" y="15118"/>
                  </a:moveTo>
                  <a:lnTo>
                    <a:pt x="11776" y="14990"/>
                  </a:lnTo>
                  <a:lnTo>
                    <a:pt x="11707" y="14606"/>
                  </a:lnTo>
                  <a:lnTo>
                    <a:pt x="11745" y="14478"/>
                  </a:lnTo>
                  <a:lnTo>
                    <a:pt x="11778" y="14286"/>
                  </a:lnTo>
                  <a:lnTo>
                    <a:pt x="11810" y="14093"/>
                  </a:lnTo>
                  <a:lnTo>
                    <a:pt x="11842" y="13965"/>
                  </a:lnTo>
                  <a:lnTo>
                    <a:pt x="11893" y="13926"/>
                  </a:lnTo>
                  <a:lnTo>
                    <a:pt x="11888" y="13965"/>
                  </a:lnTo>
                  <a:lnTo>
                    <a:pt x="11939" y="14030"/>
                  </a:lnTo>
                  <a:lnTo>
                    <a:pt x="19744" y="14030"/>
                  </a:lnTo>
                  <a:lnTo>
                    <a:pt x="19964" y="14286"/>
                  </a:lnTo>
                  <a:lnTo>
                    <a:pt x="19945" y="14478"/>
                  </a:lnTo>
                  <a:lnTo>
                    <a:pt x="16251" y="14478"/>
                  </a:lnTo>
                  <a:lnTo>
                    <a:pt x="16228" y="14542"/>
                  </a:lnTo>
                  <a:lnTo>
                    <a:pt x="15490" y="14542"/>
                  </a:lnTo>
                  <a:lnTo>
                    <a:pt x="15491" y="14606"/>
                  </a:lnTo>
                  <a:lnTo>
                    <a:pt x="15474" y="14670"/>
                  </a:lnTo>
                  <a:lnTo>
                    <a:pt x="15393" y="14734"/>
                  </a:lnTo>
                  <a:lnTo>
                    <a:pt x="14571" y="14734"/>
                  </a:lnTo>
                  <a:lnTo>
                    <a:pt x="14281" y="14797"/>
                  </a:lnTo>
                  <a:lnTo>
                    <a:pt x="14151" y="14797"/>
                  </a:lnTo>
                  <a:lnTo>
                    <a:pt x="14033" y="14862"/>
                  </a:lnTo>
                  <a:lnTo>
                    <a:pt x="11986" y="14862"/>
                  </a:lnTo>
                  <a:lnTo>
                    <a:pt x="11887" y="14925"/>
                  </a:lnTo>
                  <a:lnTo>
                    <a:pt x="11902" y="15019"/>
                  </a:lnTo>
                  <a:lnTo>
                    <a:pt x="11847" y="15118"/>
                  </a:lnTo>
                  <a:lnTo>
                    <a:pt x="11847" y="15118"/>
                  </a:lnTo>
                </a:path>
                <a:path w="21600" h="21600">
                  <a:moveTo>
                    <a:pt x="16254" y="14606"/>
                  </a:moveTo>
                  <a:lnTo>
                    <a:pt x="16228" y="14542"/>
                  </a:lnTo>
                  <a:lnTo>
                    <a:pt x="16251" y="14478"/>
                  </a:lnTo>
                  <a:lnTo>
                    <a:pt x="16275" y="14478"/>
                  </a:lnTo>
                  <a:lnTo>
                    <a:pt x="16254" y="14606"/>
                  </a:lnTo>
                  <a:lnTo>
                    <a:pt x="16254" y="14606"/>
                  </a:lnTo>
                </a:path>
                <a:path w="21600" h="21600">
                  <a:moveTo>
                    <a:pt x="16398" y="15053"/>
                  </a:moveTo>
                  <a:lnTo>
                    <a:pt x="16278" y="14670"/>
                  </a:lnTo>
                  <a:lnTo>
                    <a:pt x="16254" y="14606"/>
                  </a:lnTo>
                  <a:lnTo>
                    <a:pt x="16275" y="14478"/>
                  </a:lnTo>
                  <a:lnTo>
                    <a:pt x="19945" y="14478"/>
                  </a:lnTo>
                  <a:lnTo>
                    <a:pt x="19950" y="14606"/>
                  </a:lnTo>
                  <a:lnTo>
                    <a:pt x="19978" y="14670"/>
                  </a:lnTo>
                  <a:lnTo>
                    <a:pt x="16527" y="14670"/>
                  </a:lnTo>
                  <a:lnTo>
                    <a:pt x="16481" y="14734"/>
                  </a:lnTo>
                  <a:lnTo>
                    <a:pt x="16472" y="14797"/>
                  </a:lnTo>
                  <a:lnTo>
                    <a:pt x="16482" y="14797"/>
                  </a:lnTo>
                  <a:lnTo>
                    <a:pt x="16489" y="14813"/>
                  </a:lnTo>
                  <a:lnTo>
                    <a:pt x="16398" y="15053"/>
                  </a:lnTo>
                  <a:lnTo>
                    <a:pt x="16398" y="15053"/>
                  </a:lnTo>
                </a:path>
                <a:path w="21600" h="21600">
                  <a:moveTo>
                    <a:pt x="15797" y="14670"/>
                  </a:moveTo>
                  <a:lnTo>
                    <a:pt x="15504" y="14670"/>
                  </a:lnTo>
                  <a:lnTo>
                    <a:pt x="15490" y="14542"/>
                  </a:lnTo>
                  <a:lnTo>
                    <a:pt x="15990" y="14542"/>
                  </a:lnTo>
                  <a:lnTo>
                    <a:pt x="15967" y="14606"/>
                  </a:lnTo>
                  <a:lnTo>
                    <a:pt x="15906" y="14606"/>
                  </a:lnTo>
                  <a:lnTo>
                    <a:pt x="15797" y="14670"/>
                  </a:lnTo>
                  <a:lnTo>
                    <a:pt x="15797" y="14670"/>
                  </a:lnTo>
                </a:path>
                <a:path w="21600" h="21600">
                  <a:moveTo>
                    <a:pt x="16147" y="14990"/>
                  </a:moveTo>
                  <a:lnTo>
                    <a:pt x="16050" y="14670"/>
                  </a:lnTo>
                  <a:lnTo>
                    <a:pt x="15990" y="14542"/>
                  </a:lnTo>
                  <a:lnTo>
                    <a:pt x="16228" y="14542"/>
                  </a:lnTo>
                  <a:lnTo>
                    <a:pt x="16254" y="14606"/>
                  </a:lnTo>
                  <a:lnTo>
                    <a:pt x="16242" y="14670"/>
                  </a:lnTo>
                  <a:lnTo>
                    <a:pt x="16147" y="14990"/>
                  </a:lnTo>
                  <a:lnTo>
                    <a:pt x="16147" y="14990"/>
                  </a:lnTo>
                </a:path>
                <a:path w="21600" h="21600">
                  <a:moveTo>
                    <a:pt x="16489" y="14813"/>
                  </a:moveTo>
                  <a:lnTo>
                    <a:pt x="16482" y="14797"/>
                  </a:lnTo>
                  <a:lnTo>
                    <a:pt x="16472" y="14797"/>
                  </a:lnTo>
                  <a:lnTo>
                    <a:pt x="16481" y="14734"/>
                  </a:lnTo>
                  <a:lnTo>
                    <a:pt x="16527" y="14670"/>
                  </a:lnTo>
                  <a:lnTo>
                    <a:pt x="16494" y="14797"/>
                  </a:lnTo>
                  <a:lnTo>
                    <a:pt x="16489" y="14813"/>
                  </a:lnTo>
                  <a:lnTo>
                    <a:pt x="16489" y="14813"/>
                  </a:lnTo>
                </a:path>
                <a:path w="21600" h="21600">
                  <a:moveTo>
                    <a:pt x="16817" y="15118"/>
                  </a:moveTo>
                  <a:lnTo>
                    <a:pt x="16489" y="14813"/>
                  </a:lnTo>
                  <a:lnTo>
                    <a:pt x="16494" y="14797"/>
                  </a:lnTo>
                  <a:lnTo>
                    <a:pt x="16527" y="14670"/>
                  </a:lnTo>
                  <a:lnTo>
                    <a:pt x="20005" y="14670"/>
                  </a:lnTo>
                  <a:lnTo>
                    <a:pt x="20084" y="14734"/>
                  </a:lnTo>
                  <a:lnTo>
                    <a:pt x="20211" y="14862"/>
                  </a:lnTo>
                  <a:lnTo>
                    <a:pt x="17214" y="14862"/>
                  </a:lnTo>
                  <a:lnTo>
                    <a:pt x="17151" y="14990"/>
                  </a:lnTo>
                  <a:lnTo>
                    <a:pt x="16948" y="14990"/>
                  </a:lnTo>
                  <a:lnTo>
                    <a:pt x="16817" y="15118"/>
                  </a:lnTo>
                  <a:lnTo>
                    <a:pt x="16817" y="15118"/>
                  </a:lnTo>
                </a:path>
                <a:path w="21600" h="21600">
                  <a:moveTo>
                    <a:pt x="15252" y="14797"/>
                  </a:moveTo>
                  <a:lnTo>
                    <a:pt x="14999" y="14797"/>
                  </a:lnTo>
                  <a:lnTo>
                    <a:pt x="14716" y="14734"/>
                  </a:lnTo>
                  <a:lnTo>
                    <a:pt x="15333" y="14734"/>
                  </a:lnTo>
                  <a:lnTo>
                    <a:pt x="15252" y="14797"/>
                  </a:lnTo>
                  <a:lnTo>
                    <a:pt x="15252" y="14797"/>
                  </a:lnTo>
                </a:path>
                <a:path w="21600" h="21600">
                  <a:moveTo>
                    <a:pt x="11902" y="15019"/>
                  </a:moveTo>
                  <a:lnTo>
                    <a:pt x="11887" y="14925"/>
                  </a:lnTo>
                  <a:lnTo>
                    <a:pt x="11986" y="14862"/>
                  </a:lnTo>
                  <a:lnTo>
                    <a:pt x="11997" y="14862"/>
                  </a:lnTo>
                  <a:lnTo>
                    <a:pt x="11902" y="15019"/>
                  </a:lnTo>
                  <a:lnTo>
                    <a:pt x="11902" y="15019"/>
                  </a:lnTo>
                </a:path>
                <a:path w="21600" h="21600">
                  <a:moveTo>
                    <a:pt x="12104" y="18062"/>
                  </a:moveTo>
                  <a:lnTo>
                    <a:pt x="12104" y="17742"/>
                  </a:lnTo>
                  <a:lnTo>
                    <a:pt x="12112" y="17614"/>
                  </a:lnTo>
                  <a:lnTo>
                    <a:pt x="12141" y="17486"/>
                  </a:lnTo>
                  <a:lnTo>
                    <a:pt x="12150" y="17486"/>
                  </a:lnTo>
                  <a:lnTo>
                    <a:pt x="12145" y="17294"/>
                  </a:lnTo>
                  <a:lnTo>
                    <a:pt x="12142" y="17230"/>
                  </a:lnTo>
                  <a:lnTo>
                    <a:pt x="12118" y="17038"/>
                  </a:lnTo>
                  <a:lnTo>
                    <a:pt x="12103" y="16910"/>
                  </a:lnTo>
                  <a:lnTo>
                    <a:pt x="12085" y="16782"/>
                  </a:lnTo>
                  <a:lnTo>
                    <a:pt x="11996" y="16782"/>
                  </a:lnTo>
                  <a:lnTo>
                    <a:pt x="11927" y="16654"/>
                  </a:lnTo>
                  <a:lnTo>
                    <a:pt x="11847" y="16333"/>
                  </a:lnTo>
                  <a:lnTo>
                    <a:pt x="11934" y="16078"/>
                  </a:lnTo>
                  <a:lnTo>
                    <a:pt x="11972" y="15822"/>
                  </a:lnTo>
                  <a:lnTo>
                    <a:pt x="11944" y="15310"/>
                  </a:lnTo>
                  <a:lnTo>
                    <a:pt x="11920" y="15118"/>
                  </a:lnTo>
                  <a:lnTo>
                    <a:pt x="11902" y="15019"/>
                  </a:lnTo>
                  <a:lnTo>
                    <a:pt x="11997" y="14862"/>
                  </a:lnTo>
                  <a:lnTo>
                    <a:pt x="13886" y="14862"/>
                  </a:lnTo>
                  <a:lnTo>
                    <a:pt x="13870" y="14925"/>
                  </a:lnTo>
                  <a:lnTo>
                    <a:pt x="13882" y="14925"/>
                  </a:lnTo>
                  <a:lnTo>
                    <a:pt x="14052" y="16142"/>
                  </a:lnTo>
                  <a:lnTo>
                    <a:pt x="14024" y="16462"/>
                  </a:lnTo>
                  <a:lnTo>
                    <a:pt x="14011" y="16654"/>
                  </a:lnTo>
                  <a:lnTo>
                    <a:pt x="14019" y="16654"/>
                  </a:lnTo>
                  <a:lnTo>
                    <a:pt x="14067" y="16782"/>
                  </a:lnTo>
                  <a:lnTo>
                    <a:pt x="14161" y="17038"/>
                  </a:lnTo>
                  <a:lnTo>
                    <a:pt x="14134" y="17358"/>
                  </a:lnTo>
                  <a:lnTo>
                    <a:pt x="14126" y="17549"/>
                  </a:lnTo>
                  <a:lnTo>
                    <a:pt x="14130" y="17806"/>
                  </a:lnTo>
                  <a:lnTo>
                    <a:pt x="12183" y="17806"/>
                  </a:lnTo>
                  <a:lnTo>
                    <a:pt x="12150" y="17870"/>
                  </a:lnTo>
                  <a:lnTo>
                    <a:pt x="12150" y="18045"/>
                  </a:lnTo>
                  <a:lnTo>
                    <a:pt x="12104" y="18062"/>
                  </a:lnTo>
                  <a:lnTo>
                    <a:pt x="12104" y="18062"/>
                  </a:lnTo>
                </a:path>
                <a:path w="21600" h="21600">
                  <a:moveTo>
                    <a:pt x="13870" y="14925"/>
                  </a:moveTo>
                  <a:lnTo>
                    <a:pt x="13886" y="14862"/>
                  </a:lnTo>
                  <a:lnTo>
                    <a:pt x="13884" y="14909"/>
                  </a:lnTo>
                  <a:lnTo>
                    <a:pt x="13870" y="14925"/>
                  </a:lnTo>
                  <a:lnTo>
                    <a:pt x="13870" y="14925"/>
                  </a:lnTo>
                </a:path>
                <a:path w="21600" h="21600">
                  <a:moveTo>
                    <a:pt x="13884" y="14909"/>
                  </a:moveTo>
                  <a:lnTo>
                    <a:pt x="13886" y="14862"/>
                  </a:lnTo>
                  <a:lnTo>
                    <a:pt x="13919" y="14862"/>
                  </a:lnTo>
                  <a:lnTo>
                    <a:pt x="13884" y="14909"/>
                  </a:lnTo>
                  <a:lnTo>
                    <a:pt x="13884" y="14909"/>
                  </a:lnTo>
                </a:path>
                <a:path w="21600" h="21600">
                  <a:moveTo>
                    <a:pt x="17164" y="15053"/>
                  </a:moveTo>
                  <a:lnTo>
                    <a:pt x="17168" y="14990"/>
                  </a:lnTo>
                  <a:lnTo>
                    <a:pt x="17214" y="14862"/>
                  </a:lnTo>
                  <a:lnTo>
                    <a:pt x="20211" y="14862"/>
                  </a:lnTo>
                  <a:lnTo>
                    <a:pt x="20177" y="14990"/>
                  </a:lnTo>
                  <a:lnTo>
                    <a:pt x="17197" y="14990"/>
                  </a:lnTo>
                  <a:lnTo>
                    <a:pt x="17164" y="15053"/>
                  </a:lnTo>
                  <a:lnTo>
                    <a:pt x="17164" y="15053"/>
                  </a:lnTo>
                </a:path>
                <a:path w="21600" h="21600">
                  <a:moveTo>
                    <a:pt x="13882" y="14925"/>
                  </a:moveTo>
                  <a:lnTo>
                    <a:pt x="13870" y="14925"/>
                  </a:lnTo>
                  <a:lnTo>
                    <a:pt x="13884" y="14909"/>
                  </a:lnTo>
                  <a:lnTo>
                    <a:pt x="13882" y="14925"/>
                  </a:lnTo>
                  <a:lnTo>
                    <a:pt x="13882" y="14925"/>
                  </a:lnTo>
                </a:path>
                <a:path w="21600" h="21600">
                  <a:moveTo>
                    <a:pt x="17083" y="15053"/>
                  </a:moveTo>
                  <a:lnTo>
                    <a:pt x="16948" y="14990"/>
                  </a:lnTo>
                  <a:lnTo>
                    <a:pt x="17151" y="14990"/>
                  </a:lnTo>
                  <a:lnTo>
                    <a:pt x="17083" y="15053"/>
                  </a:lnTo>
                  <a:lnTo>
                    <a:pt x="17083" y="15053"/>
                  </a:lnTo>
                </a:path>
                <a:path w="21600" h="21600">
                  <a:moveTo>
                    <a:pt x="17962" y="15822"/>
                  </a:moveTo>
                  <a:lnTo>
                    <a:pt x="17851" y="15822"/>
                  </a:lnTo>
                  <a:lnTo>
                    <a:pt x="17768" y="15566"/>
                  </a:lnTo>
                  <a:lnTo>
                    <a:pt x="17755" y="15502"/>
                  </a:lnTo>
                  <a:lnTo>
                    <a:pt x="17764" y="15374"/>
                  </a:lnTo>
                  <a:lnTo>
                    <a:pt x="17486" y="15374"/>
                  </a:lnTo>
                  <a:lnTo>
                    <a:pt x="17461" y="15310"/>
                  </a:lnTo>
                  <a:lnTo>
                    <a:pt x="17214" y="15310"/>
                  </a:lnTo>
                  <a:lnTo>
                    <a:pt x="17234" y="15118"/>
                  </a:lnTo>
                  <a:lnTo>
                    <a:pt x="17237" y="15019"/>
                  </a:lnTo>
                  <a:lnTo>
                    <a:pt x="17235" y="14990"/>
                  </a:lnTo>
                  <a:lnTo>
                    <a:pt x="20177" y="14990"/>
                  </a:lnTo>
                  <a:lnTo>
                    <a:pt x="20160" y="15053"/>
                  </a:lnTo>
                  <a:lnTo>
                    <a:pt x="20157" y="15118"/>
                  </a:lnTo>
                  <a:lnTo>
                    <a:pt x="20254" y="15118"/>
                  </a:lnTo>
                  <a:lnTo>
                    <a:pt x="20316" y="15246"/>
                  </a:lnTo>
                  <a:lnTo>
                    <a:pt x="20391" y="15374"/>
                  </a:lnTo>
                  <a:lnTo>
                    <a:pt x="20360" y="15502"/>
                  </a:lnTo>
                  <a:lnTo>
                    <a:pt x="20360" y="15566"/>
                  </a:lnTo>
                  <a:lnTo>
                    <a:pt x="18145" y="15566"/>
                  </a:lnTo>
                  <a:lnTo>
                    <a:pt x="18020" y="15629"/>
                  </a:lnTo>
                  <a:lnTo>
                    <a:pt x="17977" y="15758"/>
                  </a:lnTo>
                  <a:lnTo>
                    <a:pt x="17993" y="15781"/>
                  </a:lnTo>
                  <a:lnTo>
                    <a:pt x="17962" y="15822"/>
                  </a:lnTo>
                  <a:lnTo>
                    <a:pt x="17962" y="15822"/>
                  </a:lnTo>
                </a:path>
                <a:path w="21600" h="21600">
                  <a:moveTo>
                    <a:pt x="17724" y="15502"/>
                  </a:moveTo>
                  <a:lnTo>
                    <a:pt x="17672" y="15502"/>
                  </a:lnTo>
                  <a:lnTo>
                    <a:pt x="17549" y="15438"/>
                  </a:lnTo>
                  <a:lnTo>
                    <a:pt x="17508" y="15374"/>
                  </a:lnTo>
                  <a:lnTo>
                    <a:pt x="17764" y="15374"/>
                  </a:lnTo>
                  <a:lnTo>
                    <a:pt x="17724" y="15502"/>
                  </a:lnTo>
                  <a:lnTo>
                    <a:pt x="17724" y="15502"/>
                  </a:lnTo>
                </a:path>
                <a:path w="21600" h="21600">
                  <a:moveTo>
                    <a:pt x="18145" y="16013"/>
                  </a:moveTo>
                  <a:lnTo>
                    <a:pt x="18124" y="16013"/>
                  </a:lnTo>
                  <a:lnTo>
                    <a:pt x="18094" y="15950"/>
                  </a:lnTo>
                  <a:lnTo>
                    <a:pt x="18057" y="15885"/>
                  </a:lnTo>
                  <a:lnTo>
                    <a:pt x="18017" y="15822"/>
                  </a:lnTo>
                  <a:lnTo>
                    <a:pt x="17993" y="15781"/>
                  </a:lnTo>
                  <a:lnTo>
                    <a:pt x="18145" y="15566"/>
                  </a:lnTo>
                  <a:lnTo>
                    <a:pt x="20360" y="15566"/>
                  </a:lnTo>
                  <a:lnTo>
                    <a:pt x="20422" y="15438"/>
                  </a:lnTo>
                  <a:lnTo>
                    <a:pt x="20490" y="15502"/>
                  </a:lnTo>
                  <a:lnTo>
                    <a:pt x="20587" y="15694"/>
                  </a:lnTo>
                  <a:lnTo>
                    <a:pt x="20601" y="15822"/>
                  </a:lnTo>
                  <a:lnTo>
                    <a:pt x="20615" y="15885"/>
                  </a:lnTo>
                  <a:lnTo>
                    <a:pt x="18227" y="15885"/>
                  </a:lnTo>
                  <a:lnTo>
                    <a:pt x="18183" y="15950"/>
                  </a:lnTo>
                  <a:lnTo>
                    <a:pt x="18145" y="16013"/>
                  </a:lnTo>
                  <a:lnTo>
                    <a:pt x="18145" y="16013"/>
                  </a:lnTo>
                </a:path>
                <a:path w="21600" h="21600">
                  <a:moveTo>
                    <a:pt x="17993" y="15781"/>
                  </a:moveTo>
                  <a:lnTo>
                    <a:pt x="17977" y="15758"/>
                  </a:lnTo>
                  <a:lnTo>
                    <a:pt x="18020" y="15629"/>
                  </a:lnTo>
                  <a:lnTo>
                    <a:pt x="18145" y="15566"/>
                  </a:lnTo>
                  <a:lnTo>
                    <a:pt x="17993" y="15781"/>
                  </a:lnTo>
                  <a:lnTo>
                    <a:pt x="17993" y="15781"/>
                  </a:lnTo>
                </a:path>
                <a:path w="21600" h="21600">
                  <a:moveTo>
                    <a:pt x="20834" y="17933"/>
                  </a:moveTo>
                  <a:lnTo>
                    <a:pt x="18928" y="17933"/>
                  </a:lnTo>
                  <a:lnTo>
                    <a:pt x="18880" y="17870"/>
                  </a:lnTo>
                  <a:lnTo>
                    <a:pt x="18827" y="17614"/>
                  </a:lnTo>
                  <a:lnTo>
                    <a:pt x="18763" y="17486"/>
                  </a:lnTo>
                  <a:lnTo>
                    <a:pt x="18663" y="17294"/>
                  </a:lnTo>
                  <a:lnTo>
                    <a:pt x="18708" y="17038"/>
                  </a:lnTo>
                  <a:lnTo>
                    <a:pt x="18729" y="16910"/>
                  </a:lnTo>
                  <a:lnTo>
                    <a:pt x="18717" y="16845"/>
                  </a:lnTo>
                  <a:lnTo>
                    <a:pt x="18660" y="16782"/>
                  </a:lnTo>
                  <a:lnTo>
                    <a:pt x="18548" y="16782"/>
                  </a:lnTo>
                  <a:lnTo>
                    <a:pt x="18456" y="16526"/>
                  </a:lnTo>
                  <a:lnTo>
                    <a:pt x="18395" y="16398"/>
                  </a:lnTo>
                  <a:lnTo>
                    <a:pt x="18364" y="16398"/>
                  </a:lnTo>
                  <a:lnTo>
                    <a:pt x="18337" y="16333"/>
                  </a:lnTo>
                  <a:lnTo>
                    <a:pt x="18239" y="16270"/>
                  </a:lnTo>
                  <a:lnTo>
                    <a:pt x="18071" y="16142"/>
                  </a:lnTo>
                  <a:lnTo>
                    <a:pt x="18183" y="15950"/>
                  </a:lnTo>
                  <a:lnTo>
                    <a:pt x="18227" y="15885"/>
                  </a:lnTo>
                  <a:lnTo>
                    <a:pt x="18181" y="16013"/>
                  </a:lnTo>
                  <a:lnTo>
                    <a:pt x="20670" y="16013"/>
                  </a:lnTo>
                  <a:lnTo>
                    <a:pt x="20713" y="16142"/>
                  </a:lnTo>
                  <a:lnTo>
                    <a:pt x="20744" y="16206"/>
                  </a:lnTo>
                  <a:lnTo>
                    <a:pt x="20769" y="16206"/>
                  </a:lnTo>
                  <a:lnTo>
                    <a:pt x="20820" y="16462"/>
                  </a:lnTo>
                  <a:lnTo>
                    <a:pt x="20838" y="16590"/>
                  </a:lnTo>
                  <a:lnTo>
                    <a:pt x="20821" y="16718"/>
                  </a:lnTo>
                  <a:lnTo>
                    <a:pt x="20810" y="16782"/>
                  </a:lnTo>
                  <a:lnTo>
                    <a:pt x="20807" y="16845"/>
                  </a:lnTo>
                  <a:lnTo>
                    <a:pt x="20803" y="17038"/>
                  </a:lnTo>
                  <a:lnTo>
                    <a:pt x="20840" y="17166"/>
                  </a:lnTo>
                  <a:lnTo>
                    <a:pt x="20988" y="17549"/>
                  </a:lnTo>
                  <a:lnTo>
                    <a:pt x="20961" y="17742"/>
                  </a:lnTo>
                  <a:lnTo>
                    <a:pt x="20950" y="17742"/>
                  </a:lnTo>
                  <a:lnTo>
                    <a:pt x="20853" y="17806"/>
                  </a:lnTo>
                  <a:lnTo>
                    <a:pt x="20830" y="17806"/>
                  </a:lnTo>
                  <a:lnTo>
                    <a:pt x="20834" y="17933"/>
                  </a:lnTo>
                  <a:lnTo>
                    <a:pt x="20834" y="17933"/>
                  </a:lnTo>
                </a:path>
                <a:path w="21600" h="21600">
                  <a:moveTo>
                    <a:pt x="20670" y="16013"/>
                  </a:moveTo>
                  <a:lnTo>
                    <a:pt x="18181" y="16013"/>
                  </a:lnTo>
                  <a:lnTo>
                    <a:pt x="18227" y="15885"/>
                  </a:lnTo>
                  <a:lnTo>
                    <a:pt x="20615" y="15885"/>
                  </a:lnTo>
                  <a:lnTo>
                    <a:pt x="20629" y="15950"/>
                  </a:lnTo>
                  <a:lnTo>
                    <a:pt x="20670" y="16013"/>
                  </a:lnTo>
                  <a:lnTo>
                    <a:pt x="20670" y="16013"/>
                  </a:lnTo>
                </a:path>
                <a:path w="21600" h="21600">
                  <a:moveTo>
                    <a:pt x="20834" y="17933"/>
                  </a:moveTo>
                  <a:lnTo>
                    <a:pt x="20830" y="17806"/>
                  </a:lnTo>
                  <a:lnTo>
                    <a:pt x="20853" y="17806"/>
                  </a:lnTo>
                  <a:lnTo>
                    <a:pt x="20950" y="17742"/>
                  </a:lnTo>
                  <a:lnTo>
                    <a:pt x="20953" y="17752"/>
                  </a:lnTo>
                  <a:lnTo>
                    <a:pt x="20834" y="17933"/>
                  </a:lnTo>
                  <a:lnTo>
                    <a:pt x="20834" y="17933"/>
                  </a:lnTo>
                </a:path>
                <a:path w="21600" h="21600">
                  <a:moveTo>
                    <a:pt x="20953" y="17752"/>
                  </a:moveTo>
                  <a:lnTo>
                    <a:pt x="20950" y="17742"/>
                  </a:lnTo>
                  <a:lnTo>
                    <a:pt x="20961" y="17742"/>
                  </a:lnTo>
                  <a:lnTo>
                    <a:pt x="20953" y="17752"/>
                  </a:lnTo>
                  <a:lnTo>
                    <a:pt x="20953" y="17752"/>
                  </a:lnTo>
                </a:path>
                <a:path w="21600" h="21600">
                  <a:moveTo>
                    <a:pt x="18797" y="19918"/>
                  </a:moveTo>
                  <a:lnTo>
                    <a:pt x="18980" y="19342"/>
                  </a:lnTo>
                  <a:lnTo>
                    <a:pt x="19078" y="19086"/>
                  </a:lnTo>
                  <a:lnTo>
                    <a:pt x="19104" y="19022"/>
                  </a:lnTo>
                  <a:lnTo>
                    <a:pt x="18953" y="19022"/>
                  </a:lnTo>
                  <a:lnTo>
                    <a:pt x="18953" y="18637"/>
                  </a:lnTo>
                  <a:lnTo>
                    <a:pt x="18992" y="18446"/>
                  </a:lnTo>
                  <a:lnTo>
                    <a:pt x="19053" y="18446"/>
                  </a:lnTo>
                  <a:lnTo>
                    <a:pt x="19024" y="18382"/>
                  </a:lnTo>
                  <a:lnTo>
                    <a:pt x="18933" y="18318"/>
                  </a:lnTo>
                  <a:lnTo>
                    <a:pt x="18846" y="18190"/>
                  </a:lnTo>
                  <a:lnTo>
                    <a:pt x="18870" y="18062"/>
                  </a:lnTo>
                  <a:lnTo>
                    <a:pt x="19001" y="17933"/>
                  </a:lnTo>
                  <a:lnTo>
                    <a:pt x="20834" y="17933"/>
                  </a:lnTo>
                  <a:lnTo>
                    <a:pt x="20953" y="17752"/>
                  </a:lnTo>
                  <a:lnTo>
                    <a:pt x="21000" y="17870"/>
                  </a:lnTo>
                  <a:lnTo>
                    <a:pt x="21050" y="18062"/>
                  </a:lnTo>
                  <a:lnTo>
                    <a:pt x="21082" y="18254"/>
                  </a:lnTo>
                  <a:lnTo>
                    <a:pt x="21092" y="18346"/>
                  </a:lnTo>
                  <a:lnTo>
                    <a:pt x="21090" y="18510"/>
                  </a:lnTo>
                  <a:lnTo>
                    <a:pt x="21086" y="18574"/>
                  </a:lnTo>
                  <a:lnTo>
                    <a:pt x="21086" y="18702"/>
                  </a:lnTo>
                  <a:lnTo>
                    <a:pt x="21110" y="18830"/>
                  </a:lnTo>
                  <a:lnTo>
                    <a:pt x="21133" y="18894"/>
                  </a:lnTo>
                  <a:lnTo>
                    <a:pt x="21164" y="19022"/>
                  </a:lnTo>
                  <a:lnTo>
                    <a:pt x="21200" y="19086"/>
                  </a:lnTo>
                  <a:lnTo>
                    <a:pt x="21215" y="19214"/>
                  </a:lnTo>
                  <a:lnTo>
                    <a:pt x="21215" y="19470"/>
                  </a:lnTo>
                  <a:lnTo>
                    <a:pt x="19250" y="19470"/>
                  </a:lnTo>
                  <a:lnTo>
                    <a:pt x="19115" y="19598"/>
                  </a:lnTo>
                  <a:lnTo>
                    <a:pt x="18797" y="19918"/>
                  </a:lnTo>
                  <a:lnTo>
                    <a:pt x="18797" y="19918"/>
                  </a:lnTo>
                </a:path>
                <a:path w="21600" h="21600">
                  <a:moveTo>
                    <a:pt x="12150" y="18045"/>
                  </a:moveTo>
                  <a:lnTo>
                    <a:pt x="12150" y="17870"/>
                  </a:lnTo>
                  <a:lnTo>
                    <a:pt x="12183" y="17806"/>
                  </a:lnTo>
                  <a:lnTo>
                    <a:pt x="12322" y="17933"/>
                  </a:lnTo>
                  <a:lnTo>
                    <a:pt x="12273" y="17998"/>
                  </a:lnTo>
                  <a:lnTo>
                    <a:pt x="12150" y="18045"/>
                  </a:lnTo>
                  <a:lnTo>
                    <a:pt x="12150" y="18045"/>
                  </a:lnTo>
                </a:path>
                <a:path w="21600" h="21600">
                  <a:moveTo>
                    <a:pt x="14148" y="18574"/>
                  </a:moveTo>
                  <a:lnTo>
                    <a:pt x="14123" y="18574"/>
                  </a:lnTo>
                  <a:lnTo>
                    <a:pt x="14194" y="18446"/>
                  </a:lnTo>
                  <a:lnTo>
                    <a:pt x="12317" y="18446"/>
                  </a:lnTo>
                  <a:lnTo>
                    <a:pt x="12280" y="18318"/>
                  </a:lnTo>
                  <a:lnTo>
                    <a:pt x="12158" y="18318"/>
                  </a:lnTo>
                  <a:lnTo>
                    <a:pt x="12150" y="18190"/>
                  </a:lnTo>
                  <a:lnTo>
                    <a:pt x="12150" y="18045"/>
                  </a:lnTo>
                  <a:lnTo>
                    <a:pt x="12273" y="17998"/>
                  </a:lnTo>
                  <a:lnTo>
                    <a:pt x="12322" y="17933"/>
                  </a:lnTo>
                  <a:lnTo>
                    <a:pt x="12183" y="17806"/>
                  </a:lnTo>
                  <a:lnTo>
                    <a:pt x="14130" y="17806"/>
                  </a:lnTo>
                  <a:lnTo>
                    <a:pt x="14134" y="17998"/>
                  </a:lnTo>
                  <a:lnTo>
                    <a:pt x="14166" y="18254"/>
                  </a:lnTo>
                  <a:lnTo>
                    <a:pt x="14184" y="18318"/>
                  </a:lnTo>
                  <a:lnTo>
                    <a:pt x="12190" y="18318"/>
                  </a:lnTo>
                  <a:lnTo>
                    <a:pt x="12172" y="18346"/>
                  </a:lnTo>
                  <a:lnTo>
                    <a:pt x="14189" y="18346"/>
                  </a:lnTo>
                  <a:lnTo>
                    <a:pt x="14230" y="18510"/>
                  </a:lnTo>
                  <a:lnTo>
                    <a:pt x="14148" y="18574"/>
                  </a:lnTo>
                  <a:lnTo>
                    <a:pt x="14148" y="18574"/>
                  </a:lnTo>
                </a:path>
                <a:path w="21600" h="21600">
                  <a:moveTo>
                    <a:pt x="12317" y="18446"/>
                  </a:moveTo>
                  <a:lnTo>
                    <a:pt x="12195" y="18446"/>
                  </a:lnTo>
                  <a:lnTo>
                    <a:pt x="12187" y="18382"/>
                  </a:lnTo>
                  <a:lnTo>
                    <a:pt x="12172" y="18346"/>
                  </a:lnTo>
                  <a:lnTo>
                    <a:pt x="12190" y="18318"/>
                  </a:lnTo>
                  <a:lnTo>
                    <a:pt x="12280" y="18318"/>
                  </a:lnTo>
                  <a:lnTo>
                    <a:pt x="12317" y="18446"/>
                  </a:lnTo>
                  <a:lnTo>
                    <a:pt x="12317" y="18446"/>
                  </a:lnTo>
                </a:path>
                <a:path w="21600" h="21600">
                  <a:moveTo>
                    <a:pt x="13277" y="20942"/>
                  </a:moveTo>
                  <a:lnTo>
                    <a:pt x="12951" y="20942"/>
                  </a:lnTo>
                  <a:lnTo>
                    <a:pt x="12860" y="20814"/>
                  </a:lnTo>
                  <a:lnTo>
                    <a:pt x="12783" y="20750"/>
                  </a:lnTo>
                  <a:lnTo>
                    <a:pt x="12677" y="20750"/>
                  </a:lnTo>
                  <a:lnTo>
                    <a:pt x="12617" y="20494"/>
                  </a:lnTo>
                  <a:lnTo>
                    <a:pt x="12576" y="20302"/>
                  </a:lnTo>
                  <a:lnTo>
                    <a:pt x="12557" y="20302"/>
                  </a:lnTo>
                  <a:lnTo>
                    <a:pt x="12544" y="20238"/>
                  </a:lnTo>
                  <a:lnTo>
                    <a:pt x="12475" y="20174"/>
                  </a:lnTo>
                  <a:lnTo>
                    <a:pt x="12356" y="20110"/>
                  </a:lnTo>
                  <a:lnTo>
                    <a:pt x="12334" y="19853"/>
                  </a:lnTo>
                  <a:lnTo>
                    <a:pt x="12305" y="19725"/>
                  </a:lnTo>
                  <a:lnTo>
                    <a:pt x="12269" y="19662"/>
                  </a:lnTo>
                  <a:lnTo>
                    <a:pt x="12236" y="19662"/>
                  </a:lnTo>
                  <a:lnTo>
                    <a:pt x="12163" y="19534"/>
                  </a:lnTo>
                  <a:lnTo>
                    <a:pt x="12055" y="19278"/>
                  </a:lnTo>
                  <a:lnTo>
                    <a:pt x="12152" y="19214"/>
                  </a:lnTo>
                  <a:lnTo>
                    <a:pt x="12169" y="19150"/>
                  </a:lnTo>
                  <a:lnTo>
                    <a:pt x="12056" y="19150"/>
                  </a:lnTo>
                  <a:lnTo>
                    <a:pt x="12028" y="19086"/>
                  </a:lnTo>
                  <a:lnTo>
                    <a:pt x="12028" y="18702"/>
                  </a:lnTo>
                  <a:lnTo>
                    <a:pt x="12052" y="18574"/>
                  </a:lnTo>
                  <a:lnTo>
                    <a:pt x="12149" y="18382"/>
                  </a:lnTo>
                  <a:lnTo>
                    <a:pt x="12172" y="18346"/>
                  </a:lnTo>
                  <a:lnTo>
                    <a:pt x="12187" y="18382"/>
                  </a:lnTo>
                  <a:lnTo>
                    <a:pt x="12195" y="18446"/>
                  </a:lnTo>
                  <a:lnTo>
                    <a:pt x="14194" y="18446"/>
                  </a:lnTo>
                  <a:lnTo>
                    <a:pt x="14123" y="18574"/>
                  </a:lnTo>
                  <a:lnTo>
                    <a:pt x="14309" y="18574"/>
                  </a:lnTo>
                  <a:lnTo>
                    <a:pt x="14339" y="18637"/>
                  </a:lnTo>
                  <a:lnTo>
                    <a:pt x="14370" y="18702"/>
                  </a:lnTo>
                  <a:lnTo>
                    <a:pt x="14374" y="18765"/>
                  </a:lnTo>
                  <a:lnTo>
                    <a:pt x="14382" y="18830"/>
                  </a:lnTo>
                  <a:lnTo>
                    <a:pt x="14432" y="19022"/>
                  </a:lnTo>
                  <a:lnTo>
                    <a:pt x="14528" y="19214"/>
                  </a:lnTo>
                  <a:lnTo>
                    <a:pt x="14291" y="19470"/>
                  </a:lnTo>
                  <a:lnTo>
                    <a:pt x="14157" y="19662"/>
                  </a:lnTo>
                  <a:lnTo>
                    <a:pt x="14087" y="20046"/>
                  </a:lnTo>
                  <a:lnTo>
                    <a:pt x="13987" y="20302"/>
                  </a:lnTo>
                  <a:lnTo>
                    <a:pt x="13850" y="20622"/>
                  </a:lnTo>
                  <a:lnTo>
                    <a:pt x="13677" y="20622"/>
                  </a:lnTo>
                  <a:lnTo>
                    <a:pt x="13564" y="20686"/>
                  </a:lnTo>
                  <a:lnTo>
                    <a:pt x="13396" y="20878"/>
                  </a:lnTo>
                  <a:lnTo>
                    <a:pt x="13277" y="20942"/>
                  </a:lnTo>
                  <a:lnTo>
                    <a:pt x="13277" y="20942"/>
                  </a:lnTo>
                </a:path>
                <a:path w="21600" h="21600">
                  <a:moveTo>
                    <a:pt x="14309" y="18574"/>
                  </a:moveTo>
                  <a:lnTo>
                    <a:pt x="14148" y="18574"/>
                  </a:lnTo>
                  <a:lnTo>
                    <a:pt x="14230" y="18510"/>
                  </a:lnTo>
                  <a:lnTo>
                    <a:pt x="14212" y="18446"/>
                  </a:lnTo>
                  <a:lnTo>
                    <a:pt x="14235" y="18446"/>
                  </a:lnTo>
                  <a:lnTo>
                    <a:pt x="14281" y="18510"/>
                  </a:lnTo>
                  <a:lnTo>
                    <a:pt x="14309" y="18574"/>
                  </a:lnTo>
                  <a:lnTo>
                    <a:pt x="14309" y="18574"/>
                  </a:lnTo>
                </a:path>
                <a:path w="21600" h="21600">
                  <a:moveTo>
                    <a:pt x="19171" y="19582"/>
                  </a:moveTo>
                  <a:lnTo>
                    <a:pt x="19250" y="19470"/>
                  </a:lnTo>
                  <a:lnTo>
                    <a:pt x="21215" y="19470"/>
                  </a:lnTo>
                  <a:lnTo>
                    <a:pt x="21215" y="19534"/>
                  </a:lnTo>
                  <a:lnTo>
                    <a:pt x="19318" y="19534"/>
                  </a:lnTo>
                  <a:lnTo>
                    <a:pt x="19171" y="19582"/>
                  </a:lnTo>
                  <a:lnTo>
                    <a:pt x="19171" y="19582"/>
                  </a:lnTo>
                </a:path>
                <a:path w="21600" h="21600">
                  <a:moveTo>
                    <a:pt x="19198" y="19598"/>
                  </a:moveTo>
                  <a:lnTo>
                    <a:pt x="19160" y="19598"/>
                  </a:lnTo>
                  <a:lnTo>
                    <a:pt x="19171" y="19582"/>
                  </a:lnTo>
                  <a:lnTo>
                    <a:pt x="19318" y="19534"/>
                  </a:lnTo>
                  <a:lnTo>
                    <a:pt x="19198" y="19598"/>
                  </a:lnTo>
                  <a:lnTo>
                    <a:pt x="19198" y="19598"/>
                  </a:lnTo>
                </a:path>
                <a:path w="21600" h="21600">
                  <a:moveTo>
                    <a:pt x="21215" y="19598"/>
                  </a:moveTo>
                  <a:lnTo>
                    <a:pt x="19198" y="19598"/>
                  </a:lnTo>
                  <a:lnTo>
                    <a:pt x="19318" y="19534"/>
                  </a:lnTo>
                  <a:lnTo>
                    <a:pt x="21215" y="19534"/>
                  </a:lnTo>
                  <a:lnTo>
                    <a:pt x="21215" y="19598"/>
                  </a:lnTo>
                  <a:lnTo>
                    <a:pt x="21215" y="19598"/>
                  </a:lnTo>
                </a:path>
                <a:path w="21600" h="21600">
                  <a:moveTo>
                    <a:pt x="20197" y="21582"/>
                  </a:moveTo>
                  <a:lnTo>
                    <a:pt x="19799" y="21582"/>
                  </a:lnTo>
                  <a:lnTo>
                    <a:pt x="19602" y="21518"/>
                  </a:lnTo>
                  <a:lnTo>
                    <a:pt x="19552" y="21326"/>
                  </a:lnTo>
                  <a:lnTo>
                    <a:pt x="19510" y="21198"/>
                  </a:lnTo>
                  <a:lnTo>
                    <a:pt x="19240" y="20622"/>
                  </a:lnTo>
                  <a:lnTo>
                    <a:pt x="19202" y="20557"/>
                  </a:lnTo>
                  <a:lnTo>
                    <a:pt x="19181" y="20366"/>
                  </a:lnTo>
                  <a:lnTo>
                    <a:pt x="19181" y="20110"/>
                  </a:lnTo>
                  <a:lnTo>
                    <a:pt x="19156" y="19982"/>
                  </a:lnTo>
                  <a:lnTo>
                    <a:pt x="19049" y="19725"/>
                  </a:lnTo>
                  <a:lnTo>
                    <a:pt x="19120" y="19598"/>
                  </a:lnTo>
                  <a:lnTo>
                    <a:pt x="19171" y="19582"/>
                  </a:lnTo>
                  <a:lnTo>
                    <a:pt x="19160" y="19598"/>
                  </a:lnTo>
                  <a:lnTo>
                    <a:pt x="21215" y="19598"/>
                  </a:lnTo>
                  <a:lnTo>
                    <a:pt x="21215" y="19790"/>
                  </a:lnTo>
                  <a:lnTo>
                    <a:pt x="21175" y="20046"/>
                  </a:lnTo>
                  <a:lnTo>
                    <a:pt x="21019" y="20430"/>
                  </a:lnTo>
                  <a:lnTo>
                    <a:pt x="20922" y="20686"/>
                  </a:lnTo>
                  <a:lnTo>
                    <a:pt x="20813" y="20942"/>
                  </a:lnTo>
                  <a:lnTo>
                    <a:pt x="20674" y="21006"/>
                  </a:lnTo>
                  <a:lnTo>
                    <a:pt x="20578" y="21070"/>
                  </a:lnTo>
                  <a:lnTo>
                    <a:pt x="20532" y="21070"/>
                  </a:lnTo>
                  <a:lnTo>
                    <a:pt x="20486" y="21134"/>
                  </a:lnTo>
                  <a:lnTo>
                    <a:pt x="20443" y="21262"/>
                  </a:lnTo>
                  <a:lnTo>
                    <a:pt x="20402" y="21518"/>
                  </a:lnTo>
                  <a:lnTo>
                    <a:pt x="20197" y="21582"/>
                  </a:lnTo>
                  <a:lnTo>
                    <a:pt x="20197" y="21582"/>
                  </a:lnTo>
                </a:path>
                <a:path w="21600" h="21600">
                  <a:moveTo>
                    <a:pt x="13823" y="20686"/>
                  </a:moveTo>
                  <a:lnTo>
                    <a:pt x="13677" y="20622"/>
                  </a:lnTo>
                  <a:lnTo>
                    <a:pt x="13850" y="20622"/>
                  </a:lnTo>
                  <a:lnTo>
                    <a:pt x="13823" y="20686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3436491" y="468350"/>
              <a:ext cx="3555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3471781" y="609191"/>
              <a:ext cx="306069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38" y="196"/>
                  </a:moveTo>
                  <a:lnTo>
                    <a:pt x="18394" y="196"/>
                  </a:lnTo>
                  <a:lnTo>
                    <a:pt x="18756" y="132"/>
                  </a:lnTo>
                  <a:lnTo>
                    <a:pt x="19179" y="0"/>
                  </a:lnTo>
                  <a:lnTo>
                    <a:pt x="19411" y="64"/>
                  </a:lnTo>
                  <a:lnTo>
                    <a:pt x="19629" y="132"/>
                  </a:lnTo>
                  <a:lnTo>
                    <a:pt x="19832" y="132"/>
                  </a:lnTo>
                  <a:lnTo>
                    <a:pt x="20038" y="196"/>
                  </a:lnTo>
                  <a:lnTo>
                    <a:pt x="20038" y="196"/>
                  </a:lnTo>
                </a:path>
                <a:path w="21600" h="21600">
                  <a:moveTo>
                    <a:pt x="4712" y="594"/>
                  </a:moveTo>
                  <a:lnTo>
                    <a:pt x="1767" y="594"/>
                  </a:lnTo>
                  <a:lnTo>
                    <a:pt x="1679" y="529"/>
                  </a:lnTo>
                  <a:lnTo>
                    <a:pt x="1783" y="463"/>
                  </a:lnTo>
                  <a:lnTo>
                    <a:pt x="1985" y="329"/>
                  </a:lnTo>
                  <a:lnTo>
                    <a:pt x="2277" y="196"/>
                  </a:lnTo>
                  <a:lnTo>
                    <a:pt x="2573" y="132"/>
                  </a:lnTo>
                  <a:lnTo>
                    <a:pt x="2787" y="64"/>
                  </a:lnTo>
                  <a:lnTo>
                    <a:pt x="3418" y="64"/>
                  </a:lnTo>
                  <a:lnTo>
                    <a:pt x="3785" y="132"/>
                  </a:lnTo>
                  <a:lnTo>
                    <a:pt x="4353" y="329"/>
                  </a:lnTo>
                  <a:lnTo>
                    <a:pt x="4509" y="397"/>
                  </a:lnTo>
                  <a:lnTo>
                    <a:pt x="4631" y="463"/>
                  </a:lnTo>
                  <a:lnTo>
                    <a:pt x="4760" y="529"/>
                  </a:lnTo>
                  <a:lnTo>
                    <a:pt x="4788" y="529"/>
                  </a:lnTo>
                  <a:lnTo>
                    <a:pt x="4712" y="594"/>
                  </a:lnTo>
                  <a:lnTo>
                    <a:pt x="4712" y="594"/>
                  </a:lnTo>
                </a:path>
                <a:path w="21600" h="21600">
                  <a:moveTo>
                    <a:pt x="19860" y="529"/>
                  </a:moveTo>
                  <a:lnTo>
                    <a:pt x="14551" y="529"/>
                  </a:lnTo>
                  <a:lnTo>
                    <a:pt x="15112" y="463"/>
                  </a:lnTo>
                  <a:lnTo>
                    <a:pt x="15318" y="397"/>
                  </a:lnTo>
                  <a:lnTo>
                    <a:pt x="15448" y="397"/>
                  </a:lnTo>
                  <a:lnTo>
                    <a:pt x="15589" y="329"/>
                  </a:lnTo>
                  <a:lnTo>
                    <a:pt x="15810" y="265"/>
                  </a:lnTo>
                  <a:lnTo>
                    <a:pt x="16416" y="196"/>
                  </a:lnTo>
                  <a:lnTo>
                    <a:pt x="16700" y="132"/>
                  </a:lnTo>
                  <a:lnTo>
                    <a:pt x="16965" y="64"/>
                  </a:lnTo>
                  <a:lnTo>
                    <a:pt x="17418" y="132"/>
                  </a:lnTo>
                  <a:lnTo>
                    <a:pt x="17795" y="196"/>
                  </a:lnTo>
                  <a:lnTo>
                    <a:pt x="20038" y="196"/>
                  </a:lnTo>
                  <a:lnTo>
                    <a:pt x="20049" y="320"/>
                  </a:lnTo>
                  <a:lnTo>
                    <a:pt x="19860" y="529"/>
                  </a:lnTo>
                  <a:lnTo>
                    <a:pt x="19860" y="529"/>
                  </a:lnTo>
                </a:path>
                <a:path w="21600" h="21600">
                  <a:moveTo>
                    <a:pt x="21196" y="529"/>
                  </a:moveTo>
                  <a:lnTo>
                    <a:pt x="19860" y="529"/>
                  </a:lnTo>
                  <a:lnTo>
                    <a:pt x="20049" y="329"/>
                  </a:lnTo>
                  <a:lnTo>
                    <a:pt x="20049" y="320"/>
                  </a:lnTo>
                  <a:lnTo>
                    <a:pt x="20097" y="265"/>
                  </a:lnTo>
                  <a:lnTo>
                    <a:pt x="20285" y="196"/>
                  </a:lnTo>
                  <a:lnTo>
                    <a:pt x="20419" y="329"/>
                  </a:lnTo>
                  <a:lnTo>
                    <a:pt x="20561" y="397"/>
                  </a:lnTo>
                  <a:lnTo>
                    <a:pt x="20815" y="463"/>
                  </a:lnTo>
                  <a:lnTo>
                    <a:pt x="21183" y="463"/>
                  </a:lnTo>
                  <a:lnTo>
                    <a:pt x="21196" y="529"/>
                  </a:lnTo>
                  <a:lnTo>
                    <a:pt x="21196" y="529"/>
                  </a:lnTo>
                </a:path>
                <a:path w="21600" h="21600">
                  <a:moveTo>
                    <a:pt x="19860" y="529"/>
                  </a:moveTo>
                  <a:lnTo>
                    <a:pt x="20049" y="320"/>
                  </a:lnTo>
                  <a:lnTo>
                    <a:pt x="20049" y="329"/>
                  </a:lnTo>
                  <a:lnTo>
                    <a:pt x="19860" y="529"/>
                  </a:lnTo>
                  <a:lnTo>
                    <a:pt x="19860" y="529"/>
                  </a:lnTo>
                </a:path>
                <a:path w="21600" h="21600">
                  <a:moveTo>
                    <a:pt x="21211" y="594"/>
                  </a:moveTo>
                  <a:lnTo>
                    <a:pt x="10302" y="594"/>
                  </a:lnTo>
                  <a:lnTo>
                    <a:pt x="10349" y="529"/>
                  </a:lnTo>
                  <a:lnTo>
                    <a:pt x="10484" y="463"/>
                  </a:lnTo>
                  <a:lnTo>
                    <a:pt x="10706" y="397"/>
                  </a:lnTo>
                  <a:lnTo>
                    <a:pt x="11019" y="463"/>
                  </a:lnTo>
                  <a:lnTo>
                    <a:pt x="12139" y="463"/>
                  </a:lnTo>
                  <a:lnTo>
                    <a:pt x="12450" y="529"/>
                  </a:lnTo>
                  <a:lnTo>
                    <a:pt x="21196" y="529"/>
                  </a:lnTo>
                  <a:lnTo>
                    <a:pt x="21211" y="594"/>
                  </a:lnTo>
                  <a:lnTo>
                    <a:pt x="21211" y="594"/>
                  </a:lnTo>
                </a:path>
                <a:path w="21600" h="21600">
                  <a:moveTo>
                    <a:pt x="13972" y="529"/>
                  </a:moveTo>
                  <a:lnTo>
                    <a:pt x="12682" y="529"/>
                  </a:lnTo>
                  <a:lnTo>
                    <a:pt x="12829" y="463"/>
                  </a:lnTo>
                  <a:lnTo>
                    <a:pt x="12974" y="463"/>
                  </a:lnTo>
                  <a:lnTo>
                    <a:pt x="13175" y="397"/>
                  </a:lnTo>
                  <a:lnTo>
                    <a:pt x="13646" y="397"/>
                  </a:lnTo>
                  <a:lnTo>
                    <a:pt x="13799" y="463"/>
                  </a:lnTo>
                  <a:lnTo>
                    <a:pt x="13972" y="529"/>
                  </a:lnTo>
                  <a:lnTo>
                    <a:pt x="13972" y="529"/>
                  </a:lnTo>
                </a:path>
                <a:path w="21600" h="21600">
                  <a:moveTo>
                    <a:pt x="45" y="16763"/>
                  </a:moveTo>
                  <a:lnTo>
                    <a:pt x="474" y="16233"/>
                  </a:lnTo>
                  <a:lnTo>
                    <a:pt x="697" y="15968"/>
                  </a:lnTo>
                  <a:lnTo>
                    <a:pt x="733" y="15636"/>
                  </a:lnTo>
                  <a:lnTo>
                    <a:pt x="744" y="15504"/>
                  </a:lnTo>
                  <a:lnTo>
                    <a:pt x="744" y="15238"/>
                  </a:lnTo>
                  <a:lnTo>
                    <a:pt x="707" y="15106"/>
                  </a:lnTo>
                  <a:lnTo>
                    <a:pt x="558" y="14841"/>
                  </a:lnTo>
                  <a:lnTo>
                    <a:pt x="522" y="14642"/>
                  </a:lnTo>
                  <a:lnTo>
                    <a:pt x="522" y="14245"/>
                  </a:lnTo>
                  <a:lnTo>
                    <a:pt x="553" y="14046"/>
                  </a:lnTo>
                  <a:lnTo>
                    <a:pt x="675" y="13715"/>
                  </a:lnTo>
                  <a:lnTo>
                    <a:pt x="707" y="13649"/>
                  </a:lnTo>
                  <a:lnTo>
                    <a:pt x="707" y="13582"/>
                  </a:lnTo>
                  <a:lnTo>
                    <a:pt x="566" y="13384"/>
                  </a:lnTo>
                  <a:lnTo>
                    <a:pt x="548" y="13250"/>
                  </a:lnTo>
                  <a:lnTo>
                    <a:pt x="756" y="13052"/>
                  </a:lnTo>
                  <a:lnTo>
                    <a:pt x="744" y="13052"/>
                  </a:lnTo>
                  <a:lnTo>
                    <a:pt x="744" y="12984"/>
                  </a:lnTo>
                  <a:lnTo>
                    <a:pt x="728" y="12852"/>
                  </a:lnTo>
                  <a:lnTo>
                    <a:pt x="697" y="12787"/>
                  </a:lnTo>
                  <a:lnTo>
                    <a:pt x="672" y="12654"/>
                  </a:lnTo>
                  <a:lnTo>
                    <a:pt x="578" y="12456"/>
                  </a:lnTo>
                  <a:lnTo>
                    <a:pt x="413" y="12257"/>
                  </a:lnTo>
                  <a:lnTo>
                    <a:pt x="632" y="12057"/>
                  </a:lnTo>
                  <a:lnTo>
                    <a:pt x="744" y="11859"/>
                  </a:lnTo>
                  <a:lnTo>
                    <a:pt x="744" y="11396"/>
                  </a:lnTo>
                  <a:lnTo>
                    <a:pt x="846" y="11197"/>
                  </a:lnTo>
                  <a:lnTo>
                    <a:pt x="1056" y="11065"/>
                  </a:lnTo>
                  <a:lnTo>
                    <a:pt x="1061" y="10930"/>
                  </a:lnTo>
                  <a:lnTo>
                    <a:pt x="1046" y="10798"/>
                  </a:lnTo>
                  <a:lnTo>
                    <a:pt x="937" y="10336"/>
                  </a:lnTo>
                  <a:lnTo>
                    <a:pt x="1001" y="10136"/>
                  </a:lnTo>
                  <a:lnTo>
                    <a:pt x="1183" y="10004"/>
                  </a:lnTo>
                  <a:lnTo>
                    <a:pt x="1062" y="9938"/>
                  </a:lnTo>
                  <a:lnTo>
                    <a:pt x="1001" y="9806"/>
                  </a:lnTo>
                  <a:lnTo>
                    <a:pt x="1006" y="9342"/>
                  </a:lnTo>
                  <a:lnTo>
                    <a:pt x="1024" y="9143"/>
                  </a:lnTo>
                  <a:lnTo>
                    <a:pt x="1032" y="8943"/>
                  </a:lnTo>
                  <a:lnTo>
                    <a:pt x="1018" y="8878"/>
                  </a:lnTo>
                  <a:lnTo>
                    <a:pt x="1013" y="8745"/>
                  </a:lnTo>
                  <a:lnTo>
                    <a:pt x="895" y="8613"/>
                  </a:lnTo>
                  <a:lnTo>
                    <a:pt x="669" y="8348"/>
                  </a:lnTo>
                  <a:lnTo>
                    <a:pt x="928" y="8214"/>
                  </a:lnTo>
                  <a:lnTo>
                    <a:pt x="1059" y="8082"/>
                  </a:lnTo>
                  <a:lnTo>
                    <a:pt x="1072" y="7950"/>
                  </a:lnTo>
                  <a:lnTo>
                    <a:pt x="1052" y="7884"/>
                  </a:lnTo>
                  <a:lnTo>
                    <a:pt x="966" y="7552"/>
                  </a:lnTo>
                  <a:lnTo>
                    <a:pt x="918" y="7420"/>
                  </a:lnTo>
                  <a:lnTo>
                    <a:pt x="806" y="7089"/>
                  </a:lnTo>
                  <a:lnTo>
                    <a:pt x="781" y="6889"/>
                  </a:lnTo>
                  <a:lnTo>
                    <a:pt x="781" y="6692"/>
                  </a:lnTo>
                  <a:lnTo>
                    <a:pt x="962" y="6692"/>
                  </a:lnTo>
                  <a:lnTo>
                    <a:pt x="815" y="6625"/>
                  </a:lnTo>
                  <a:lnTo>
                    <a:pt x="781" y="6559"/>
                  </a:lnTo>
                  <a:lnTo>
                    <a:pt x="781" y="6294"/>
                  </a:lnTo>
                  <a:lnTo>
                    <a:pt x="799" y="6161"/>
                  </a:lnTo>
                  <a:lnTo>
                    <a:pt x="890" y="5828"/>
                  </a:lnTo>
                  <a:lnTo>
                    <a:pt x="890" y="5631"/>
                  </a:lnTo>
                  <a:lnTo>
                    <a:pt x="864" y="5564"/>
                  </a:lnTo>
                  <a:lnTo>
                    <a:pt x="768" y="5366"/>
                  </a:lnTo>
                  <a:lnTo>
                    <a:pt x="744" y="5234"/>
                  </a:lnTo>
                  <a:lnTo>
                    <a:pt x="744" y="4768"/>
                  </a:lnTo>
                  <a:lnTo>
                    <a:pt x="802" y="4439"/>
                  </a:lnTo>
                  <a:lnTo>
                    <a:pt x="918" y="4174"/>
                  </a:lnTo>
                  <a:lnTo>
                    <a:pt x="1040" y="3909"/>
                  </a:lnTo>
                  <a:lnTo>
                    <a:pt x="1013" y="3710"/>
                  </a:lnTo>
                  <a:lnTo>
                    <a:pt x="834" y="3445"/>
                  </a:lnTo>
                  <a:lnTo>
                    <a:pt x="890" y="3112"/>
                  </a:lnTo>
                  <a:lnTo>
                    <a:pt x="971" y="2915"/>
                  </a:lnTo>
                  <a:lnTo>
                    <a:pt x="1074" y="2849"/>
                  </a:lnTo>
                  <a:lnTo>
                    <a:pt x="1001" y="2650"/>
                  </a:lnTo>
                  <a:lnTo>
                    <a:pt x="989" y="2517"/>
                  </a:lnTo>
                  <a:lnTo>
                    <a:pt x="981" y="2318"/>
                  </a:lnTo>
                  <a:lnTo>
                    <a:pt x="1024" y="1590"/>
                  </a:lnTo>
                  <a:lnTo>
                    <a:pt x="1087" y="1192"/>
                  </a:lnTo>
                  <a:lnTo>
                    <a:pt x="1183" y="795"/>
                  </a:lnTo>
                  <a:lnTo>
                    <a:pt x="1374" y="662"/>
                  </a:lnTo>
                  <a:lnTo>
                    <a:pt x="1525" y="594"/>
                  </a:lnTo>
                  <a:lnTo>
                    <a:pt x="4712" y="594"/>
                  </a:lnTo>
                  <a:lnTo>
                    <a:pt x="5039" y="529"/>
                  </a:lnTo>
                  <a:lnTo>
                    <a:pt x="5323" y="529"/>
                  </a:lnTo>
                  <a:lnTo>
                    <a:pt x="5813" y="662"/>
                  </a:lnTo>
                  <a:lnTo>
                    <a:pt x="6031" y="726"/>
                  </a:lnTo>
                  <a:lnTo>
                    <a:pt x="21240" y="726"/>
                  </a:lnTo>
                  <a:lnTo>
                    <a:pt x="21255" y="795"/>
                  </a:lnTo>
                  <a:lnTo>
                    <a:pt x="21295" y="993"/>
                  </a:lnTo>
                  <a:lnTo>
                    <a:pt x="21300" y="1125"/>
                  </a:lnTo>
                  <a:lnTo>
                    <a:pt x="21315" y="1192"/>
                  </a:lnTo>
                  <a:lnTo>
                    <a:pt x="21398" y="1389"/>
                  </a:lnTo>
                  <a:lnTo>
                    <a:pt x="21507" y="1656"/>
                  </a:lnTo>
                  <a:lnTo>
                    <a:pt x="21149" y="1656"/>
                  </a:lnTo>
                  <a:lnTo>
                    <a:pt x="20720" y="1722"/>
                  </a:lnTo>
                  <a:lnTo>
                    <a:pt x="20606" y="1788"/>
                  </a:lnTo>
                  <a:lnTo>
                    <a:pt x="20593" y="1855"/>
                  </a:lnTo>
                  <a:lnTo>
                    <a:pt x="20840" y="2051"/>
                  </a:lnTo>
                  <a:lnTo>
                    <a:pt x="21255" y="2051"/>
                  </a:lnTo>
                  <a:lnTo>
                    <a:pt x="21255" y="2318"/>
                  </a:lnTo>
                  <a:lnTo>
                    <a:pt x="21158" y="2450"/>
                  </a:lnTo>
                  <a:lnTo>
                    <a:pt x="20765" y="2517"/>
                  </a:lnTo>
                  <a:lnTo>
                    <a:pt x="20684" y="2716"/>
                  </a:lnTo>
                  <a:lnTo>
                    <a:pt x="20707" y="2915"/>
                  </a:lnTo>
                  <a:lnTo>
                    <a:pt x="19976" y="2915"/>
                  </a:lnTo>
                  <a:lnTo>
                    <a:pt x="19801" y="2981"/>
                  </a:lnTo>
                  <a:lnTo>
                    <a:pt x="19642" y="3045"/>
                  </a:lnTo>
                  <a:lnTo>
                    <a:pt x="18556" y="3045"/>
                  </a:lnTo>
                  <a:lnTo>
                    <a:pt x="18525" y="3180"/>
                  </a:lnTo>
                  <a:lnTo>
                    <a:pt x="16615" y="3180"/>
                  </a:lnTo>
                  <a:lnTo>
                    <a:pt x="16560" y="3244"/>
                  </a:lnTo>
                  <a:lnTo>
                    <a:pt x="13278" y="3244"/>
                  </a:lnTo>
                  <a:lnTo>
                    <a:pt x="13278" y="3310"/>
                  </a:lnTo>
                  <a:lnTo>
                    <a:pt x="4724" y="3310"/>
                  </a:lnTo>
                  <a:lnTo>
                    <a:pt x="4712" y="3445"/>
                  </a:lnTo>
                  <a:lnTo>
                    <a:pt x="4799" y="3445"/>
                  </a:lnTo>
                  <a:lnTo>
                    <a:pt x="4967" y="3511"/>
                  </a:lnTo>
                  <a:lnTo>
                    <a:pt x="5045" y="3511"/>
                  </a:lnTo>
                  <a:lnTo>
                    <a:pt x="5045" y="3775"/>
                  </a:lnTo>
                  <a:lnTo>
                    <a:pt x="5011" y="3841"/>
                  </a:lnTo>
                  <a:lnTo>
                    <a:pt x="4942" y="3909"/>
                  </a:lnTo>
                  <a:lnTo>
                    <a:pt x="4883" y="3973"/>
                  </a:lnTo>
                  <a:lnTo>
                    <a:pt x="4935" y="3973"/>
                  </a:lnTo>
                  <a:lnTo>
                    <a:pt x="4935" y="4041"/>
                  </a:lnTo>
                  <a:lnTo>
                    <a:pt x="4952" y="4041"/>
                  </a:lnTo>
                  <a:lnTo>
                    <a:pt x="4988" y="4105"/>
                  </a:lnTo>
                  <a:lnTo>
                    <a:pt x="5033" y="4174"/>
                  </a:lnTo>
                  <a:lnTo>
                    <a:pt x="5073" y="4305"/>
                  </a:lnTo>
                  <a:lnTo>
                    <a:pt x="5109" y="4439"/>
                  </a:lnTo>
                  <a:lnTo>
                    <a:pt x="5189" y="4836"/>
                  </a:lnTo>
                  <a:lnTo>
                    <a:pt x="5229" y="5234"/>
                  </a:lnTo>
                  <a:lnTo>
                    <a:pt x="5229" y="5631"/>
                  </a:lnTo>
                  <a:lnTo>
                    <a:pt x="5125" y="5764"/>
                  </a:lnTo>
                  <a:lnTo>
                    <a:pt x="5109" y="5828"/>
                  </a:lnTo>
                  <a:lnTo>
                    <a:pt x="5183" y="5828"/>
                  </a:lnTo>
                  <a:lnTo>
                    <a:pt x="5261" y="5896"/>
                  </a:lnTo>
                  <a:lnTo>
                    <a:pt x="5301" y="5963"/>
                  </a:lnTo>
                  <a:lnTo>
                    <a:pt x="5301" y="6227"/>
                  </a:lnTo>
                  <a:lnTo>
                    <a:pt x="5289" y="6294"/>
                  </a:lnTo>
                  <a:lnTo>
                    <a:pt x="5241" y="6427"/>
                  </a:lnTo>
                  <a:lnTo>
                    <a:pt x="5229" y="6491"/>
                  </a:lnTo>
                  <a:lnTo>
                    <a:pt x="5289" y="6625"/>
                  </a:lnTo>
                  <a:lnTo>
                    <a:pt x="5301" y="6692"/>
                  </a:lnTo>
                  <a:lnTo>
                    <a:pt x="5301" y="6957"/>
                  </a:lnTo>
                  <a:lnTo>
                    <a:pt x="5229" y="7089"/>
                  </a:lnTo>
                  <a:lnTo>
                    <a:pt x="5117" y="7089"/>
                  </a:lnTo>
                  <a:lnTo>
                    <a:pt x="5137" y="7155"/>
                  </a:lnTo>
                  <a:lnTo>
                    <a:pt x="5208" y="7288"/>
                  </a:lnTo>
                  <a:lnTo>
                    <a:pt x="5229" y="7420"/>
                  </a:lnTo>
                  <a:lnTo>
                    <a:pt x="5229" y="7684"/>
                  </a:lnTo>
                  <a:lnTo>
                    <a:pt x="5208" y="7752"/>
                  </a:lnTo>
                  <a:lnTo>
                    <a:pt x="5137" y="7884"/>
                  </a:lnTo>
                  <a:lnTo>
                    <a:pt x="5117" y="7950"/>
                  </a:lnTo>
                  <a:lnTo>
                    <a:pt x="5039" y="7950"/>
                  </a:lnTo>
                  <a:lnTo>
                    <a:pt x="5058" y="8017"/>
                  </a:lnTo>
                  <a:lnTo>
                    <a:pt x="5158" y="8177"/>
                  </a:lnTo>
                  <a:lnTo>
                    <a:pt x="4852" y="8547"/>
                  </a:lnTo>
                  <a:lnTo>
                    <a:pt x="20846" y="8547"/>
                  </a:lnTo>
                  <a:lnTo>
                    <a:pt x="20905" y="8613"/>
                  </a:lnTo>
                  <a:lnTo>
                    <a:pt x="21108" y="8811"/>
                  </a:lnTo>
                  <a:lnTo>
                    <a:pt x="21054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3" y="9209"/>
                  </a:lnTo>
                  <a:lnTo>
                    <a:pt x="21283" y="9275"/>
                  </a:lnTo>
                  <a:lnTo>
                    <a:pt x="21045" y="9607"/>
                  </a:lnTo>
                  <a:lnTo>
                    <a:pt x="20864" y="9806"/>
                  </a:lnTo>
                  <a:lnTo>
                    <a:pt x="20618" y="10004"/>
                  </a:lnTo>
                  <a:lnTo>
                    <a:pt x="20472" y="10136"/>
                  </a:lnTo>
                  <a:lnTo>
                    <a:pt x="20429" y="10203"/>
                  </a:lnTo>
                  <a:lnTo>
                    <a:pt x="16135" y="10203"/>
                  </a:lnTo>
                  <a:lnTo>
                    <a:pt x="16021" y="10402"/>
                  </a:lnTo>
                  <a:lnTo>
                    <a:pt x="13453" y="10402"/>
                  </a:lnTo>
                  <a:lnTo>
                    <a:pt x="13491" y="10601"/>
                  </a:lnTo>
                  <a:lnTo>
                    <a:pt x="10833" y="10601"/>
                  </a:lnTo>
                  <a:lnTo>
                    <a:pt x="10673" y="10733"/>
                  </a:lnTo>
                  <a:lnTo>
                    <a:pt x="10424" y="10798"/>
                  </a:lnTo>
                  <a:lnTo>
                    <a:pt x="8443" y="10798"/>
                  </a:lnTo>
                  <a:lnTo>
                    <a:pt x="8106" y="10998"/>
                  </a:lnTo>
                  <a:lnTo>
                    <a:pt x="5111" y="10998"/>
                  </a:lnTo>
                  <a:lnTo>
                    <a:pt x="5125" y="11131"/>
                  </a:lnTo>
                  <a:lnTo>
                    <a:pt x="5248" y="11174"/>
                  </a:lnTo>
                  <a:lnTo>
                    <a:pt x="5233" y="11197"/>
                  </a:lnTo>
                  <a:lnTo>
                    <a:pt x="5148" y="11461"/>
                  </a:lnTo>
                  <a:lnTo>
                    <a:pt x="5051" y="12125"/>
                  </a:lnTo>
                  <a:lnTo>
                    <a:pt x="5140" y="12456"/>
                  </a:lnTo>
                  <a:lnTo>
                    <a:pt x="5367" y="12787"/>
                  </a:lnTo>
                  <a:lnTo>
                    <a:pt x="5213" y="12984"/>
                  </a:lnTo>
                  <a:lnTo>
                    <a:pt x="5098" y="13184"/>
                  </a:lnTo>
                  <a:lnTo>
                    <a:pt x="4952" y="13317"/>
                  </a:lnTo>
                  <a:lnTo>
                    <a:pt x="4995" y="13317"/>
                  </a:lnTo>
                  <a:lnTo>
                    <a:pt x="5117" y="13450"/>
                  </a:lnTo>
                  <a:lnTo>
                    <a:pt x="5117" y="13715"/>
                  </a:lnTo>
                  <a:lnTo>
                    <a:pt x="5085" y="13847"/>
                  </a:lnTo>
                  <a:lnTo>
                    <a:pt x="4914" y="14046"/>
                  </a:lnTo>
                  <a:lnTo>
                    <a:pt x="4962" y="14177"/>
                  </a:lnTo>
                  <a:lnTo>
                    <a:pt x="4971" y="14245"/>
                  </a:lnTo>
                  <a:lnTo>
                    <a:pt x="4971" y="14510"/>
                  </a:lnTo>
                  <a:lnTo>
                    <a:pt x="4946" y="14642"/>
                  </a:lnTo>
                  <a:lnTo>
                    <a:pt x="4824" y="14974"/>
                  </a:lnTo>
                  <a:lnTo>
                    <a:pt x="4824" y="15106"/>
                  </a:lnTo>
                  <a:lnTo>
                    <a:pt x="4849" y="15173"/>
                  </a:lnTo>
                  <a:lnTo>
                    <a:pt x="4946" y="15305"/>
                  </a:lnTo>
                  <a:lnTo>
                    <a:pt x="4971" y="15371"/>
                  </a:lnTo>
                  <a:lnTo>
                    <a:pt x="4971" y="15835"/>
                  </a:lnTo>
                  <a:lnTo>
                    <a:pt x="4918" y="15900"/>
                  </a:lnTo>
                  <a:lnTo>
                    <a:pt x="4440" y="15900"/>
                  </a:lnTo>
                  <a:lnTo>
                    <a:pt x="4618" y="15957"/>
                  </a:lnTo>
                  <a:lnTo>
                    <a:pt x="4624" y="15968"/>
                  </a:lnTo>
                  <a:lnTo>
                    <a:pt x="4760" y="16034"/>
                  </a:lnTo>
                  <a:lnTo>
                    <a:pt x="4899" y="16166"/>
                  </a:lnTo>
                  <a:lnTo>
                    <a:pt x="4780" y="16233"/>
                  </a:lnTo>
                  <a:lnTo>
                    <a:pt x="4402" y="16299"/>
                  </a:lnTo>
                  <a:lnTo>
                    <a:pt x="4702" y="16365"/>
                  </a:lnTo>
                  <a:lnTo>
                    <a:pt x="4805" y="16498"/>
                  </a:lnTo>
                  <a:lnTo>
                    <a:pt x="731" y="16498"/>
                  </a:lnTo>
                  <a:lnTo>
                    <a:pt x="45" y="16763"/>
                  </a:lnTo>
                  <a:lnTo>
                    <a:pt x="45" y="16763"/>
                  </a:lnTo>
                </a:path>
                <a:path w="21600" h="21600">
                  <a:moveTo>
                    <a:pt x="21240" y="726"/>
                  </a:moveTo>
                  <a:lnTo>
                    <a:pt x="7407" y="726"/>
                  </a:lnTo>
                  <a:lnTo>
                    <a:pt x="7738" y="594"/>
                  </a:lnTo>
                  <a:lnTo>
                    <a:pt x="8170" y="529"/>
                  </a:lnTo>
                  <a:lnTo>
                    <a:pt x="8702" y="594"/>
                  </a:lnTo>
                  <a:lnTo>
                    <a:pt x="21211" y="594"/>
                  </a:lnTo>
                  <a:lnTo>
                    <a:pt x="21240" y="726"/>
                  </a:lnTo>
                  <a:lnTo>
                    <a:pt x="21240" y="726"/>
                  </a:lnTo>
                </a:path>
                <a:path w="21600" h="21600">
                  <a:moveTo>
                    <a:pt x="7407" y="726"/>
                  </a:moveTo>
                  <a:lnTo>
                    <a:pt x="6589" y="726"/>
                  </a:lnTo>
                  <a:lnTo>
                    <a:pt x="7101" y="662"/>
                  </a:lnTo>
                  <a:lnTo>
                    <a:pt x="7288" y="662"/>
                  </a:lnTo>
                  <a:lnTo>
                    <a:pt x="7407" y="726"/>
                  </a:lnTo>
                  <a:lnTo>
                    <a:pt x="7407" y="726"/>
                  </a:lnTo>
                </a:path>
                <a:path w="21600" h="21600">
                  <a:moveTo>
                    <a:pt x="20953" y="2051"/>
                  </a:moveTo>
                  <a:lnTo>
                    <a:pt x="20840" y="2051"/>
                  </a:lnTo>
                  <a:lnTo>
                    <a:pt x="20593" y="1855"/>
                  </a:lnTo>
                  <a:lnTo>
                    <a:pt x="20606" y="1788"/>
                  </a:lnTo>
                  <a:lnTo>
                    <a:pt x="20720" y="1722"/>
                  </a:lnTo>
                  <a:lnTo>
                    <a:pt x="21149" y="1656"/>
                  </a:lnTo>
                  <a:lnTo>
                    <a:pt x="21203" y="1722"/>
                  </a:lnTo>
                  <a:lnTo>
                    <a:pt x="21130" y="1722"/>
                  </a:lnTo>
                  <a:lnTo>
                    <a:pt x="20923" y="1788"/>
                  </a:lnTo>
                  <a:lnTo>
                    <a:pt x="20933" y="1919"/>
                  </a:lnTo>
                  <a:lnTo>
                    <a:pt x="20953" y="2051"/>
                  </a:lnTo>
                  <a:lnTo>
                    <a:pt x="20953" y="2051"/>
                  </a:lnTo>
                </a:path>
                <a:path w="21600" h="21600">
                  <a:moveTo>
                    <a:pt x="21558" y="1788"/>
                  </a:moveTo>
                  <a:lnTo>
                    <a:pt x="21211" y="1735"/>
                  </a:lnTo>
                  <a:lnTo>
                    <a:pt x="21149" y="1656"/>
                  </a:lnTo>
                  <a:lnTo>
                    <a:pt x="21507" y="1656"/>
                  </a:lnTo>
                  <a:lnTo>
                    <a:pt x="21558" y="1788"/>
                  </a:lnTo>
                  <a:lnTo>
                    <a:pt x="21558" y="1788"/>
                  </a:lnTo>
                </a:path>
                <a:path w="21600" h="21600">
                  <a:moveTo>
                    <a:pt x="21255" y="2051"/>
                  </a:moveTo>
                  <a:lnTo>
                    <a:pt x="20953" y="2051"/>
                  </a:lnTo>
                  <a:lnTo>
                    <a:pt x="20933" y="1919"/>
                  </a:lnTo>
                  <a:lnTo>
                    <a:pt x="20923" y="1788"/>
                  </a:lnTo>
                  <a:lnTo>
                    <a:pt x="21130" y="1722"/>
                  </a:lnTo>
                  <a:lnTo>
                    <a:pt x="21211" y="1735"/>
                  </a:lnTo>
                  <a:lnTo>
                    <a:pt x="21255" y="1788"/>
                  </a:lnTo>
                  <a:lnTo>
                    <a:pt x="21255" y="2051"/>
                  </a:lnTo>
                  <a:lnTo>
                    <a:pt x="21255" y="2051"/>
                  </a:lnTo>
                </a:path>
                <a:path w="21600" h="21600">
                  <a:moveTo>
                    <a:pt x="21211" y="1735"/>
                  </a:moveTo>
                  <a:lnTo>
                    <a:pt x="21130" y="1722"/>
                  </a:lnTo>
                  <a:lnTo>
                    <a:pt x="21203" y="1722"/>
                  </a:lnTo>
                  <a:lnTo>
                    <a:pt x="21211" y="1735"/>
                  </a:lnTo>
                  <a:lnTo>
                    <a:pt x="21211" y="1735"/>
                  </a:lnTo>
                </a:path>
                <a:path w="21600" h="21600">
                  <a:moveTo>
                    <a:pt x="20712" y="2981"/>
                  </a:moveTo>
                  <a:lnTo>
                    <a:pt x="20272" y="2915"/>
                  </a:lnTo>
                  <a:lnTo>
                    <a:pt x="20707" y="2915"/>
                  </a:lnTo>
                  <a:lnTo>
                    <a:pt x="20712" y="2981"/>
                  </a:lnTo>
                  <a:lnTo>
                    <a:pt x="20712" y="2981"/>
                  </a:lnTo>
                </a:path>
                <a:path w="21600" h="21600">
                  <a:moveTo>
                    <a:pt x="18928" y="3180"/>
                  </a:moveTo>
                  <a:lnTo>
                    <a:pt x="18572" y="3180"/>
                  </a:lnTo>
                  <a:lnTo>
                    <a:pt x="18572" y="3045"/>
                  </a:lnTo>
                  <a:lnTo>
                    <a:pt x="19642" y="3045"/>
                  </a:lnTo>
                  <a:lnTo>
                    <a:pt x="19483" y="3112"/>
                  </a:lnTo>
                  <a:lnTo>
                    <a:pt x="19032" y="3112"/>
                  </a:lnTo>
                  <a:lnTo>
                    <a:pt x="18928" y="3180"/>
                  </a:lnTo>
                  <a:lnTo>
                    <a:pt x="18928" y="3180"/>
                  </a:lnTo>
                </a:path>
                <a:path w="21600" h="21600">
                  <a:moveTo>
                    <a:pt x="16560" y="3643"/>
                  </a:moveTo>
                  <a:lnTo>
                    <a:pt x="16615" y="3310"/>
                  </a:lnTo>
                  <a:lnTo>
                    <a:pt x="16615" y="3180"/>
                  </a:lnTo>
                  <a:lnTo>
                    <a:pt x="18525" y="3180"/>
                  </a:lnTo>
                  <a:lnTo>
                    <a:pt x="18500" y="3244"/>
                  </a:lnTo>
                  <a:lnTo>
                    <a:pt x="18391" y="3310"/>
                  </a:lnTo>
                  <a:lnTo>
                    <a:pt x="17931" y="3379"/>
                  </a:lnTo>
                  <a:lnTo>
                    <a:pt x="17330" y="3379"/>
                  </a:lnTo>
                  <a:lnTo>
                    <a:pt x="17012" y="3445"/>
                  </a:lnTo>
                  <a:lnTo>
                    <a:pt x="16560" y="3643"/>
                  </a:lnTo>
                  <a:lnTo>
                    <a:pt x="16560" y="3643"/>
                  </a:lnTo>
                </a:path>
                <a:path w="21600" h="21600">
                  <a:moveTo>
                    <a:pt x="13290" y="3379"/>
                  </a:moveTo>
                  <a:lnTo>
                    <a:pt x="13278" y="3379"/>
                  </a:lnTo>
                  <a:lnTo>
                    <a:pt x="13278" y="3244"/>
                  </a:lnTo>
                  <a:lnTo>
                    <a:pt x="13290" y="3379"/>
                  </a:lnTo>
                  <a:lnTo>
                    <a:pt x="13290" y="3379"/>
                  </a:lnTo>
                </a:path>
                <a:path w="21600" h="21600">
                  <a:moveTo>
                    <a:pt x="14835" y="3445"/>
                  </a:moveTo>
                  <a:lnTo>
                    <a:pt x="13905" y="3445"/>
                  </a:lnTo>
                  <a:lnTo>
                    <a:pt x="13587" y="3379"/>
                  </a:lnTo>
                  <a:lnTo>
                    <a:pt x="13290" y="3379"/>
                  </a:lnTo>
                  <a:lnTo>
                    <a:pt x="13281" y="3244"/>
                  </a:lnTo>
                  <a:lnTo>
                    <a:pt x="16560" y="3244"/>
                  </a:lnTo>
                  <a:lnTo>
                    <a:pt x="16536" y="3310"/>
                  </a:lnTo>
                  <a:lnTo>
                    <a:pt x="15250" y="3310"/>
                  </a:lnTo>
                  <a:lnTo>
                    <a:pt x="14835" y="3445"/>
                  </a:lnTo>
                  <a:lnTo>
                    <a:pt x="14835" y="3445"/>
                  </a:lnTo>
                </a:path>
                <a:path w="21600" h="21600">
                  <a:moveTo>
                    <a:pt x="5045" y="3511"/>
                  </a:moveTo>
                  <a:lnTo>
                    <a:pt x="4967" y="3511"/>
                  </a:lnTo>
                  <a:lnTo>
                    <a:pt x="4799" y="3445"/>
                  </a:lnTo>
                  <a:lnTo>
                    <a:pt x="4712" y="3445"/>
                  </a:lnTo>
                  <a:lnTo>
                    <a:pt x="4724" y="3310"/>
                  </a:lnTo>
                  <a:lnTo>
                    <a:pt x="4783" y="3310"/>
                  </a:lnTo>
                  <a:lnTo>
                    <a:pt x="4991" y="3445"/>
                  </a:lnTo>
                  <a:lnTo>
                    <a:pt x="5045" y="3511"/>
                  </a:lnTo>
                  <a:lnTo>
                    <a:pt x="5045" y="3511"/>
                  </a:lnTo>
                </a:path>
                <a:path w="21600" h="21600">
                  <a:moveTo>
                    <a:pt x="5654" y="3511"/>
                  </a:moveTo>
                  <a:lnTo>
                    <a:pt x="5045" y="3511"/>
                  </a:lnTo>
                  <a:lnTo>
                    <a:pt x="4991" y="3445"/>
                  </a:lnTo>
                  <a:lnTo>
                    <a:pt x="4783" y="3310"/>
                  </a:lnTo>
                  <a:lnTo>
                    <a:pt x="13278" y="3310"/>
                  </a:lnTo>
                  <a:lnTo>
                    <a:pt x="13278" y="3379"/>
                  </a:lnTo>
                  <a:lnTo>
                    <a:pt x="13290" y="3379"/>
                  </a:lnTo>
                  <a:lnTo>
                    <a:pt x="13294" y="3445"/>
                  </a:lnTo>
                  <a:lnTo>
                    <a:pt x="5753" y="3445"/>
                  </a:lnTo>
                  <a:lnTo>
                    <a:pt x="5654" y="3511"/>
                  </a:lnTo>
                  <a:lnTo>
                    <a:pt x="5654" y="3511"/>
                  </a:lnTo>
                </a:path>
                <a:path w="21600" h="21600">
                  <a:moveTo>
                    <a:pt x="16410" y="3445"/>
                  </a:moveTo>
                  <a:lnTo>
                    <a:pt x="16029" y="3445"/>
                  </a:lnTo>
                  <a:lnTo>
                    <a:pt x="15867" y="3379"/>
                  </a:lnTo>
                  <a:lnTo>
                    <a:pt x="15671" y="3310"/>
                  </a:lnTo>
                  <a:lnTo>
                    <a:pt x="16536" y="3310"/>
                  </a:lnTo>
                  <a:lnTo>
                    <a:pt x="16510" y="3379"/>
                  </a:lnTo>
                  <a:lnTo>
                    <a:pt x="16410" y="3445"/>
                  </a:lnTo>
                  <a:lnTo>
                    <a:pt x="16410" y="3445"/>
                  </a:lnTo>
                </a:path>
                <a:path w="21600" h="21600">
                  <a:moveTo>
                    <a:pt x="17705" y="3445"/>
                  </a:moveTo>
                  <a:lnTo>
                    <a:pt x="17516" y="3379"/>
                  </a:lnTo>
                  <a:lnTo>
                    <a:pt x="17931" y="3379"/>
                  </a:lnTo>
                  <a:lnTo>
                    <a:pt x="17705" y="3445"/>
                  </a:lnTo>
                  <a:lnTo>
                    <a:pt x="17705" y="3445"/>
                  </a:lnTo>
                </a:path>
                <a:path w="21600" h="21600">
                  <a:moveTo>
                    <a:pt x="7241" y="3575"/>
                  </a:moveTo>
                  <a:lnTo>
                    <a:pt x="6137" y="3575"/>
                  </a:lnTo>
                  <a:lnTo>
                    <a:pt x="5875" y="3511"/>
                  </a:lnTo>
                  <a:lnTo>
                    <a:pt x="5753" y="3445"/>
                  </a:lnTo>
                  <a:lnTo>
                    <a:pt x="10745" y="3445"/>
                  </a:lnTo>
                  <a:lnTo>
                    <a:pt x="10258" y="3511"/>
                  </a:lnTo>
                  <a:lnTo>
                    <a:pt x="7423" y="3511"/>
                  </a:lnTo>
                  <a:lnTo>
                    <a:pt x="7241" y="3575"/>
                  </a:lnTo>
                  <a:lnTo>
                    <a:pt x="7241" y="3575"/>
                  </a:lnTo>
                </a:path>
                <a:path w="21600" h="21600">
                  <a:moveTo>
                    <a:pt x="12726" y="3643"/>
                  </a:moveTo>
                  <a:lnTo>
                    <a:pt x="12217" y="3511"/>
                  </a:lnTo>
                  <a:lnTo>
                    <a:pt x="11718" y="3445"/>
                  </a:lnTo>
                  <a:lnTo>
                    <a:pt x="13294" y="3445"/>
                  </a:lnTo>
                  <a:lnTo>
                    <a:pt x="12726" y="3643"/>
                  </a:lnTo>
                  <a:lnTo>
                    <a:pt x="12726" y="3643"/>
                  </a:lnTo>
                </a:path>
                <a:path w="21600" h="21600">
                  <a:moveTo>
                    <a:pt x="8099" y="3575"/>
                  </a:moveTo>
                  <a:lnTo>
                    <a:pt x="7738" y="3575"/>
                  </a:lnTo>
                  <a:lnTo>
                    <a:pt x="7423" y="3511"/>
                  </a:lnTo>
                  <a:lnTo>
                    <a:pt x="8920" y="3511"/>
                  </a:lnTo>
                  <a:lnTo>
                    <a:pt x="8099" y="3575"/>
                  </a:lnTo>
                  <a:lnTo>
                    <a:pt x="8099" y="3575"/>
                  </a:lnTo>
                </a:path>
                <a:path w="21600" h="21600">
                  <a:moveTo>
                    <a:pt x="9768" y="3710"/>
                  </a:moveTo>
                  <a:lnTo>
                    <a:pt x="9340" y="3575"/>
                  </a:lnTo>
                  <a:lnTo>
                    <a:pt x="8920" y="3511"/>
                  </a:lnTo>
                  <a:lnTo>
                    <a:pt x="10258" y="3511"/>
                  </a:lnTo>
                  <a:lnTo>
                    <a:pt x="9768" y="3710"/>
                  </a:lnTo>
                  <a:lnTo>
                    <a:pt x="9768" y="3710"/>
                  </a:lnTo>
                </a:path>
                <a:path w="21600" h="21600">
                  <a:moveTo>
                    <a:pt x="17886" y="7552"/>
                  </a:moveTo>
                  <a:lnTo>
                    <a:pt x="15343" y="7552"/>
                  </a:lnTo>
                  <a:lnTo>
                    <a:pt x="15627" y="7487"/>
                  </a:lnTo>
                  <a:lnTo>
                    <a:pt x="16242" y="7354"/>
                  </a:lnTo>
                  <a:lnTo>
                    <a:pt x="17109" y="7354"/>
                  </a:lnTo>
                  <a:lnTo>
                    <a:pt x="17280" y="7288"/>
                  </a:lnTo>
                  <a:lnTo>
                    <a:pt x="17652" y="7288"/>
                  </a:lnTo>
                  <a:lnTo>
                    <a:pt x="17819" y="7487"/>
                  </a:lnTo>
                  <a:lnTo>
                    <a:pt x="17886" y="7552"/>
                  </a:lnTo>
                  <a:lnTo>
                    <a:pt x="17886" y="7552"/>
                  </a:lnTo>
                </a:path>
                <a:path w="21600" h="21600">
                  <a:moveTo>
                    <a:pt x="19161" y="7552"/>
                  </a:moveTo>
                  <a:lnTo>
                    <a:pt x="17886" y="7552"/>
                  </a:lnTo>
                  <a:lnTo>
                    <a:pt x="17854" y="7487"/>
                  </a:lnTo>
                  <a:lnTo>
                    <a:pt x="17830" y="7354"/>
                  </a:lnTo>
                  <a:lnTo>
                    <a:pt x="17958" y="7288"/>
                  </a:lnTo>
                  <a:lnTo>
                    <a:pt x="18524" y="7288"/>
                  </a:lnTo>
                  <a:lnTo>
                    <a:pt x="18762" y="7354"/>
                  </a:lnTo>
                  <a:lnTo>
                    <a:pt x="18959" y="7420"/>
                  </a:lnTo>
                  <a:lnTo>
                    <a:pt x="19161" y="7552"/>
                  </a:lnTo>
                  <a:lnTo>
                    <a:pt x="19161" y="7552"/>
                  </a:lnTo>
                </a:path>
                <a:path w="21600" h="21600">
                  <a:moveTo>
                    <a:pt x="12139" y="8017"/>
                  </a:moveTo>
                  <a:lnTo>
                    <a:pt x="10271" y="8017"/>
                  </a:lnTo>
                  <a:lnTo>
                    <a:pt x="10479" y="7884"/>
                  </a:lnTo>
                  <a:lnTo>
                    <a:pt x="10697" y="7684"/>
                  </a:lnTo>
                  <a:lnTo>
                    <a:pt x="11028" y="7420"/>
                  </a:lnTo>
                  <a:lnTo>
                    <a:pt x="11210" y="7684"/>
                  </a:lnTo>
                  <a:lnTo>
                    <a:pt x="11319" y="7818"/>
                  </a:lnTo>
                  <a:lnTo>
                    <a:pt x="12000" y="7818"/>
                  </a:lnTo>
                  <a:lnTo>
                    <a:pt x="12012" y="7884"/>
                  </a:lnTo>
                  <a:lnTo>
                    <a:pt x="12139" y="8017"/>
                  </a:lnTo>
                  <a:lnTo>
                    <a:pt x="12139" y="8017"/>
                  </a:lnTo>
                </a:path>
                <a:path w="21600" h="21600">
                  <a:moveTo>
                    <a:pt x="20751" y="7950"/>
                  </a:moveTo>
                  <a:lnTo>
                    <a:pt x="13159" y="7950"/>
                  </a:lnTo>
                  <a:lnTo>
                    <a:pt x="13460" y="7684"/>
                  </a:lnTo>
                  <a:lnTo>
                    <a:pt x="13462" y="7618"/>
                  </a:lnTo>
                  <a:lnTo>
                    <a:pt x="13761" y="7487"/>
                  </a:lnTo>
                  <a:lnTo>
                    <a:pt x="14374" y="7552"/>
                  </a:lnTo>
                  <a:lnTo>
                    <a:pt x="20144" y="7552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28" y="8082"/>
                  </a:moveTo>
                  <a:lnTo>
                    <a:pt x="12202" y="8082"/>
                  </a:lnTo>
                  <a:lnTo>
                    <a:pt x="12210" y="7818"/>
                  </a:lnTo>
                  <a:lnTo>
                    <a:pt x="12130" y="7684"/>
                  </a:lnTo>
                  <a:lnTo>
                    <a:pt x="12270" y="7684"/>
                  </a:lnTo>
                  <a:lnTo>
                    <a:pt x="12408" y="7618"/>
                  </a:lnTo>
                  <a:lnTo>
                    <a:pt x="12663" y="7552"/>
                  </a:lnTo>
                  <a:lnTo>
                    <a:pt x="13462" y="7552"/>
                  </a:lnTo>
                  <a:lnTo>
                    <a:pt x="13460" y="7619"/>
                  </a:lnTo>
                  <a:lnTo>
                    <a:pt x="13159" y="7950"/>
                  </a:lnTo>
                  <a:lnTo>
                    <a:pt x="20751" y="7950"/>
                  </a:lnTo>
                  <a:lnTo>
                    <a:pt x="20728" y="8082"/>
                  </a:lnTo>
                  <a:lnTo>
                    <a:pt x="20728" y="8082"/>
                  </a:lnTo>
                </a:path>
                <a:path w="21600" h="21600">
                  <a:moveTo>
                    <a:pt x="13159" y="7950"/>
                  </a:moveTo>
                  <a:lnTo>
                    <a:pt x="13462" y="7618"/>
                  </a:lnTo>
                  <a:lnTo>
                    <a:pt x="13460" y="7684"/>
                  </a:lnTo>
                  <a:lnTo>
                    <a:pt x="13159" y="7950"/>
                  </a:lnTo>
                  <a:lnTo>
                    <a:pt x="13159" y="7950"/>
                  </a:lnTo>
                </a:path>
                <a:path w="21600" h="21600">
                  <a:moveTo>
                    <a:pt x="12000" y="7818"/>
                  </a:moveTo>
                  <a:lnTo>
                    <a:pt x="11319" y="7818"/>
                  </a:lnTo>
                  <a:lnTo>
                    <a:pt x="11349" y="7752"/>
                  </a:lnTo>
                  <a:lnTo>
                    <a:pt x="11384" y="7684"/>
                  </a:lnTo>
                  <a:lnTo>
                    <a:pt x="11456" y="7684"/>
                  </a:lnTo>
                  <a:lnTo>
                    <a:pt x="11671" y="7619"/>
                  </a:lnTo>
                  <a:lnTo>
                    <a:pt x="11965" y="7619"/>
                  </a:lnTo>
                  <a:lnTo>
                    <a:pt x="12130" y="7684"/>
                  </a:lnTo>
                  <a:lnTo>
                    <a:pt x="11990" y="7752"/>
                  </a:lnTo>
                  <a:lnTo>
                    <a:pt x="12000" y="7818"/>
                  </a:lnTo>
                  <a:lnTo>
                    <a:pt x="12000" y="7818"/>
                  </a:lnTo>
                </a:path>
                <a:path w="21600" h="21600">
                  <a:moveTo>
                    <a:pt x="12202" y="8082"/>
                  </a:moveTo>
                  <a:lnTo>
                    <a:pt x="12012" y="7884"/>
                  </a:lnTo>
                  <a:lnTo>
                    <a:pt x="11990" y="7752"/>
                  </a:lnTo>
                  <a:lnTo>
                    <a:pt x="12130" y="7684"/>
                  </a:lnTo>
                  <a:lnTo>
                    <a:pt x="12210" y="7818"/>
                  </a:lnTo>
                  <a:lnTo>
                    <a:pt x="12202" y="8082"/>
                  </a:lnTo>
                  <a:lnTo>
                    <a:pt x="12202" y="8082"/>
                  </a:lnTo>
                </a:path>
                <a:path w="21600" h="21600">
                  <a:moveTo>
                    <a:pt x="20719" y="8148"/>
                  </a:moveTo>
                  <a:lnTo>
                    <a:pt x="9058" y="8148"/>
                  </a:lnTo>
                  <a:lnTo>
                    <a:pt x="9114" y="8082"/>
                  </a:lnTo>
                  <a:lnTo>
                    <a:pt x="9263" y="7950"/>
                  </a:lnTo>
                  <a:lnTo>
                    <a:pt x="9987" y="7950"/>
                  </a:lnTo>
                  <a:lnTo>
                    <a:pt x="10134" y="8017"/>
                  </a:lnTo>
                  <a:lnTo>
                    <a:pt x="12139" y="8017"/>
                  </a:lnTo>
                  <a:lnTo>
                    <a:pt x="12202" y="8082"/>
                  </a:lnTo>
                  <a:lnTo>
                    <a:pt x="20728" y="8082"/>
                  </a:lnTo>
                  <a:lnTo>
                    <a:pt x="20719" y="8148"/>
                  </a:lnTo>
                  <a:lnTo>
                    <a:pt x="20719" y="8148"/>
                  </a:lnTo>
                </a:path>
                <a:path w="21600" h="21600">
                  <a:moveTo>
                    <a:pt x="20846" y="8547"/>
                  </a:moveTo>
                  <a:lnTo>
                    <a:pt x="4852" y="8547"/>
                  </a:lnTo>
                  <a:lnTo>
                    <a:pt x="5201" y="8481"/>
                  </a:lnTo>
                  <a:lnTo>
                    <a:pt x="5311" y="8348"/>
                  </a:lnTo>
                  <a:lnTo>
                    <a:pt x="5183" y="8214"/>
                  </a:lnTo>
                  <a:lnTo>
                    <a:pt x="5158" y="8177"/>
                  </a:lnTo>
                  <a:lnTo>
                    <a:pt x="5183" y="8148"/>
                  </a:lnTo>
                  <a:lnTo>
                    <a:pt x="5554" y="8017"/>
                  </a:lnTo>
                  <a:lnTo>
                    <a:pt x="6396" y="8148"/>
                  </a:lnTo>
                  <a:lnTo>
                    <a:pt x="6773" y="8214"/>
                  </a:lnTo>
                  <a:lnTo>
                    <a:pt x="20708" y="8214"/>
                  </a:lnTo>
                  <a:lnTo>
                    <a:pt x="20705" y="8348"/>
                  </a:lnTo>
                  <a:lnTo>
                    <a:pt x="20740" y="8412"/>
                  </a:lnTo>
                  <a:lnTo>
                    <a:pt x="20784" y="8481"/>
                  </a:lnTo>
                  <a:lnTo>
                    <a:pt x="20846" y="8547"/>
                  </a:lnTo>
                  <a:lnTo>
                    <a:pt x="20846" y="8547"/>
                  </a:lnTo>
                </a:path>
                <a:path w="21600" h="21600">
                  <a:moveTo>
                    <a:pt x="20708" y="8214"/>
                  </a:moveTo>
                  <a:lnTo>
                    <a:pt x="7201" y="8214"/>
                  </a:lnTo>
                  <a:lnTo>
                    <a:pt x="7329" y="8148"/>
                  </a:lnTo>
                  <a:lnTo>
                    <a:pt x="7649" y="8082"/>
                  </a:lnTo>
                  <a:lnTo>
                    <a:pt x="8856" y="8082"/>
                  </a:lnTo>
                  <a:lnTo>
                    <a:pt x="8940" y="8148"/>
                  </a:lnTo>
                  <a:lnTo>
                    <a:pt x="20719" y="8148"/>
                  </a:lnTo>
                  <a:lnTo>
                    <a:pt x="20708" y="8214"/>
                  </a:lnTo>
                  <a:lnTo>
                    <a:pt x="20708" y="8214"/>
                  </a:lnTo>
                </a:path>
                <a:path w="21600" h="21600">
                  <a:moveTo>
                    <a:pt x="4852" y="8547"/>
                  </a:moveTo>
                  <a:lnTo>
                    <a:pt x="5158" y="8177"/>
                  </a:lnTo>
                  <a:lnTo>
                    <a:pt x="5183" y="8214"/>
                  </a:lnTo>
                  <a:lnTo>
                    <a:pt x="5311" y="8348"/>
                  </a:lnTo>
                  <a:lnTo>
                    <a:pt x="5201" y="8481"/>
                  </a:lnTo>
                  <a:lnTo>
                    <a:pt x="4852" y="8547"/>
                  </a:lnTo>
                  <a:lnTo>
                    <a:pt x="4852" y="8547"/>
                  </a:lnTo>
                </a:path>
                <a:path w="21600" h="21600">
                  <a:moveTo>
                    <a:pt x="16001" y="10601"/>
                  </a:moveTo>
                  <a:lnTo>
                    <a:pt x="15984" y="10468"/>
                  </a:lnTo>
                  <a:lnTo>
                    <a:pt x="16135" y="10203"/>
                  </a:lnTo>
                  <a:lnTo>
                    <a:pt x="16192" y="10468"/>
                  </a:lnTo>
                  <a:lnTo>
                    <a:pt x="16001" y="10601"/>
                  </a:lnTo>
                  <a:lnTo>
                    <a:pt x="16001" y="10601"/>
                  </a:lnTo>
                </a:path>
                <a:path w="21600" h="21600">
                  <a:moveTo>
                    <a:pt x="16192" y="10468"/>
                  </a:moveTo>
                  <a:lnTo>
                    <a:pt x="16135" y="10203"/>
                  </a:lnTo>
                  <a:lnTo>
                    <a:pt x="20429" y="10203"/>
                  </a:lnTo>
                  <a:lnTo>
                    <a:pt x="20344" y="10336"/>
                  </a:lnTo>
                  <a:lnTo>
                    <a:pt x="16382" y="10336"/>
                  </a:lnTo>
                  <a:lnTo>
                    <a:pt x="16192" y="10468"/>
                  </a:lnTo>
                  <a:lnTo>
                    <a:pt x="16192" y="10468"/>
                  </a:lnTo>
                </a:path>
                <a:path w="21600" h="21600">
                  <a:moveTo>
                    <a:pt x="17084" y="10666"/>
                  </a:moveTo>
                  <a:lnTo>
                    <a:pt x="16210" y="10666"/>
                  </a:lnTo>
                  <a:lnTo>
                    <a:pt x="16389" y="10402"/>
                  </a:lnTo>
                  <a:lnTo>
                    <a:pt x="16382" y="10336"/>
                  </a:lnTo>
                  <a:lnTo>
                    <a:pt x="19685" y="10336"/>
                  </a:lnTo>
                  <a:lnTo>
                    <a:pt x="19609" y="10402"/>
                  </a:lnTo>
                  <a:lnTo>
                    <a:pt x="17895" y="10402"/>
                  </a:lnTo>
                  <a:lnTo>
                    <a:pt x="17826" y="10468"/>
                  </a:lnTo>
                  <a:lnTo>
                    <a:pt x="17121" y="10468"/>
                  </a:lnTo>
                  <a:lnTo>
                    <a:pt x="17084" y="10666"/>
                  </a:lnTo>
                  <a:lnTo>
                    <a:pt x="17084" y="10666"/>
                  </a:lnTo>
                </a:path>
                <a:path w="21600" h="21600">
                  <a:moveTo>
                    <a:pt x="20300" y="10402"/>
                  </a:moveTo>
                  <a:lnTo>
                    <a:pt x="19969" y="10336"/>
                  </a:lnTo>
                  <a:lnTo>
                    <a:pt x="20344" y="10336"/>
                  </a:lnTo>
                  <a:lnTo>
                    <a:pt x="20300" y="10402"/>
                  </a:lnTo>
                  <a:lnTo>
                    <a:pt x="20300" y="10402"/>
                  </a:lnTo>
                </a:path>
                <a:path w="21600" h="21600">
                  <a:moveTo>
                    <a:pt x="14020" y="10866"/>
                  </a:moveTo>
                  <a:lnTo>
                    <a:pt x="13715" y="10733"/>
                  </a:lnTo>
                  <a:lnTo>
                    <a:pt x="13453" y="10402"/>
                  </a:lnTo>
                  <a:lnTo>
                    <a:pt x="16021" y="10402"/>
                  </a:lnTo>
                  <a:lnTo>
                    <a:pt x="15984" y="10468"/>
                  </a:lnTo>
                  <a:lnTo>
                    <a:pt x="15992" y="10534"/>
                  </a:lnTo>
                  <a:lnTo>
                    <a:pt x="14994" y="10534"/>
                  </a:lnTo>
                  <a:lnTo>
                    <a:pt x="14707" y="10601"/>
                  </a:lnTo>
                  <a:lnTo>
                    <a:pt x="14020" y="10866"/>
                  </a:lnTo>
                  <a:lnTo>
                    <a:pt x="14020" y="10866"/>
                  </a:lnTo>
                </a:path>
                <a:path w="21600" h="21600">
                  <a:moveTo>
                    <a:pt x="18123" y="10798"/>
                  </a:moveTo>
                  <a:lnTo>
                    <a:pt x="17994" y="10468"/>
                  </a:lnTo>
                  <a:lnTo>
                    <a:pt x="17895" y="10402"/>
                  </a:lnTo>
                  <a:lnTo>
                    <a:pt x="19478" y="10402"/>
                  </a:lnTo>
                  <a:lnTo>
                    <a:pt x="19290" y="10468"/>
                  </a:lnTo>
                  <a:lnTo>
                    <a:pt x="18569" y="10468"/>
                  </a:lnTo>
                  <a:lnTo>
                    <a:pt x="18378" y="10534"/>
                  </a:lnTo>
                  <a:lnTo>
                    <a:pt x="18123" y="10798"/>
                  </a:lnTo>
                  <a:lnTo>
                    <a:pt x="18123" y="10798"/>
                  </a:lnTo>
                </a:path>
                <a:path w="21600" h="21600">
                  <a:moveTo>
                    <a:pt x="17620" y="10601"/>
                  </a:moveTo>
                  <a:lnTo>
                    <a:pt x="17386" y="10601"/>
                  </a:lnTo>
                  <a:lnTo>
                    <a:pt x="17215" y="10534"/>
                  </a:lnTo>
                  <a:lnTo>
                    <a:pt x="17121" y="10468"/>
                  </a:lnTo>
                  <a:lnTo>
                    <a:pt x="17826" y="10468"/>
                  </a:lnTo>
                  <a:lnTo>
                    <a:pt x="17767" y="10534"/>
                  </a:lnTo>
                  <a:lnTo>
                    <a:pt x="17620" y="10601"/>
                  </a:lnTo>
                  <a:lnTo>
                    <a:pt x="17620" y="10601"/>
                  </a:lnTo>
                </a:path>
                <a:path w="21600" h="21600">
                  <a:moveTo>
                    <a:pt x="19020" y="10534"/>
                  </a:moveTo>
                  <a:lnTo>
                    <a:pt x="18819" y="10534"/>
                  </a:lnTo>
                  <a:lnTo>
                    <a:pt x="18692" y="10468"/>
                  </a:lnTo>
                  <a:lnTo>
                    <a:pt x="19290" y="10468"/>
                  </a:lnTo>
                  <a:lnTo>
                    <a:pt x="19020" y="10534"/>
                  </a:lnTo>
                  <a:lnTo>
                    <a:pt x="19020" y="10534"/>
                  </a:lnTo>
                </a:path>
                <a:path w="21600" h="21600">
                  <a:moveTo>
                    <a:pt x="16147" y="10601"/>
                  </a:moveTo>
                  <a:lnTo>
                    <a:pt x="16001" y="10601"/>
                  </a:lnTo>
                  <a:lnTo>
                    <a:pt x="16192" y="10468"/>
                  </a:lnTo>
                  <a:lnTo>
                    <a:pt x="16204" y="10534"/>
                  </a:lnTo>
                  <a:lnTo>
                    <a:pt x="16147" y="10601"/>
                  </a:lnTo>
                  <a:lnTo>
                    <a:pt x="16147" y="10601"/>
                  </a:lnTo>
                </a:path>
                <a:path w="21600" h="21600">
                  <a:moveTo>
                    <a:pt x="16088" y="10666"/>
                  </a:moveTo>
                  <a:lnTo>
                    <a:pt x="15493" y="10534"/>
                  </a:lnTo>
                  <a:lnTo>
                    <a:pt x="15992" y="10534"/>
                  </a:lnTo>
                  <a:lnTo>
                    <a:pt x="16001" y="10601"/>
                  </a:lnTo>
                  <a:lnTo>
                    <a:pt x="16147" y="10601"/>
                  </a:lnTo>
                  <a:lnTo>
                    <a:pt x="16088" y="10666"/>
                  </a:lnTo>
                  <a:lnTo>
                    <a:pt x="16088" y="10666"/>
                  </a:lnTo>
                </a:path>
                <a:path w="21600" h="21600">
                  <a:moveTo>
                    <a:pt x="11650" y="10798"/>
                  </a:moveTo>
                  <a:lnTo>
                    <a:pt x="11055" y="10798"/>
                  </a:lnTo>
                  <a:lnTo>
                    <a:pt x="10863" y="10733"/>
                  </a:lnTo>
                  <a:lnTo>
                    <a:pt x="10833" y="10601"/>
                  </a:lnTo>
                  <a:lnTo>
                    <a:pt x="13491" y="10601"/>
                  </a:lnTo>
                  <a:lnTo>
                    <a:pt x="13425" y="10666"/>
                  </a:lnTo>
                  <a:lnTo>
                    <a:pt x="12139" y="10666"/>
                  </a:lnTo>
                  <a:lnTo>
                    <a:pt x="11846" y="10733"/>
                  </a:lnTo>
                  <a:lnTo>
                    <a:pt x="11650" y="10798"/>
                  </a:lnTo>
                  <a:lnTo>
                    <a:pt x="11650" y="10798"/>
                  </a:lnTo>
                </a:path>
                <a:path w="21600" h="21600">
                  <a:moveTo>
                    <a:pt x="13359" y="10733"/>
                  </a:moveTo>
                  <a:lnTo>
                    <a:pt x="12893" y="10733"/>
                  </a:lnTo>
                  <a:lnTo>
                    <a:pt x="12762" y="10666"/>
                  </a:lnTo>
                  <a:lnTo>
                    <a:pt x="13425" y="10666"/>
                  </a:lnTo>
                  <a:lnTo>
                    <a:pt x="13359" y="10733"/>
                  </a:lnTo>
                  <a:lnTo>
                    <a:pt x="13359" y="10733"/>
                  </a:lnTo>
                </a:path>
                <a:path w="21600" h="21600">
                  <a:moveTo>
                    <a:pt x="8776" y="10998"/>
                  </a:moveTo>
                  <a:lnTo>
                    <a:pt x="8507" y="10930"/>
                  </a:lnTo>
                  <a:lnTo>
                    <a:pt x="8443" y="10798"/>
                  </a:lnTo>
                  <a:lnTo>
                    <a:pt x="9737" y="10798"/>
                  </a:lnTo>
                  <a:lnTo>
                    <a:pt x="9460" y="10866"/>
                  </a:lnTo>
                  <a:lnTo>
                    <a:pt x="9254" y="10930"/>
                  </a:lnTo>
                  <a:lnTo>
                    <a:pt x="8776" y="10998"/>
                  </a:lnTo>
                  <a:lnTo>
                    <a:pt x="8776" y="10998"/>
                  </a:lnTo>
                </a:path>
                <a:path w="21600" h="21600">
                  <a:moveTo>
                    <a:pt x="5248" y="11174"/>
                  </a:moveTo>
                  <a:lnTo>
                    <a:pt x="5125" y="11131"/>
                  </a:lnTo>
                  <a:lnTo>
                    <a:pt x="5111" y="10998"/>
                  </a:lnTo>
                  <a:lnTo>
                    <a:pt x="5357" y="10998"/>
                  </a:lnTo>
                  <a:lnTo>
                    <a:pt x="5248" y="11174"/>
                  </a:lnTo>
                  <a:lnTo>
                    <a:pt x="5248" y="11174"/>
                  </a:lnTo>
                </a:path>
                <a:path w="21600" h="21600">
                  <a:moveTo>
                    <a:pt x="5688" y="11263"/>
                  </a:moveTo>
                  <a:lnTo>
                    <a:pt x="5314" y="11197"/>
                  </a:lnTo>
                  <a:lnTo>
                    <a:pt x="5248" y="11174"/>
                  </a:lnTo>
                  <a:lnTo>
                    <a:pt x="5357" y="10998"/>
                  </a:lnTo>
                  <a:lnTo>
                    <a:pt x="8106" y="10998"/>
                  </a:lnTo>
                  <a:lnTo>
                    <a:pt x="7897" y="11065"/>
                  </a:lnTo>
                  <a:lnTo>
                    <a:pt x="6666" y="11065"/>
                  </a:lnTo>
                  <a:lnTo>
                    <a:pt x="6172" y="11131"/>
                  </a:lnTo>
                  <a:lnTo>
                    <a:pt x="5688" y="11263"/>
                  </a:lnTo>
                  <a:lnTo>
                    <a:pt x="5688" y="11263"/>
                  </a:lnTo>
                </a:path>
                <a:path w="21600" h="21600">
                  <a:moveTo>
                    <a:pt x="7685" y="11131"/>
                  </a:moveTo>
                  <a:lnTo>
                    <a:pt x="6666" y="11065"/>
                  </a:lnTo>
                  <a:lnTo>
                    <a:pt x="7897" y="11065"/>
                  </a:lnTo>
                  <a:lnTo>
                    <a:pt x="7685" y="11131"/>
                  </a:lnTo>
                  <a:lnTo>
                    <a:pt x="7685" y="11131"/>
                  </a:lnTo>
                </a:path>
                <a:path w="21600" h="21600">
                  <a:moveTo>
                    <a:pt x="4618" y="15957"/>
                  </a:moveTo>
                  <a:lnTo>
                    <a:pt x="4440" y="15900"/>
                  </a:lnTo>
                  <a:lnTo>
                    <a:pt x="4618" y="15955"/>
                  </a:lnTo>
                  <a:lnTo>
                    <a:pt x="4618" y="15957"/>
                  </a:lnTo>
                </a:path>
                <a:path w="21600" h="21600">
                  <a:moveTo>
                    <a:pt x="4618" y="15955"/>
                  </a:moveTo>
                  <a:lnTo>
                    <a:pt x="4443" y="15900"/>
                  </a:lnTo>
                  <a:lnTo>
                    <a:pt x="4590" y="15900"/>
                  </a:lnTo>
                  <a:lnTo>
                    <a:pt x="4618" y="15955"/>
                  </a:lnTo>
                  <a:lnTo>
                    <a:pt x="4618" y="15955"/>
                  </a:lnTo>
                </a:path>
                <a:path w="21600" h="21600">
                  <a:moveTo>
                    <a:pt x="4864" y="15968"/>
                  </a:moveTo>
                  <a:lnTo>
                    <a:pt x="4659" y="15968"/>
                  </a:lnTo>
                  <a:lnTo>
                    <a:pt x="4590" y="15900"/>
                  </a:lnTo>
                  <a:lnTo>
                    <a:pt x="4918" y="15900"/>
                  </a:lnTo>
                  <a:lnTo>
                    <a:pt x="4864" y="15968"/>
                  </a:lnTo>
                  <a:lnTo>
                    <a:pt x="4864" y="15968"/>
                  </a:lnTo>
                </a:path>
                <a:path w="21600" h="21600">
                  <a:moveTo>
                    <a:pt x="4659" y="15968"/>
                  </a:moveTo>
                  <a:lnTo>
                    <a:pt x="4649" y="15968"/>
                  </a:lnTo>
                  <a:lnTo>
                    <a:pt x="4618" y="15957"/>
                  </a:lnTo>
                  <a:lnTo>
                    <a:pt x="4659" y="15968"/>
                  </a:lnTo>
                  <a:lnTo>
                    <a:pt x="4659" y="15968"/>
                  </a:lnTo>
                </a:path>
                <a:path w="21600" h="21600">
                  <a:moveTo>
                    <a:pt x="2066" y="21068"/>
                  </a:moveTo>
                  <a:lnTo>
                    <a:pt x="1966" y="21003"/>
                  </a:lnTo>
                  <a:lnTo>
                    <a:pt x="1835" y="20937"/>
                  </a:lnTo>
                  <a:lnTo>
                    <a:pt x="1719" y="20733"/>
                  </a:lnTo>
                  <a:lnTo>
                    <a:pt x="1661" y="20606"/>
                  </a:lnTo>
                  <a:lnTo>
                    <a:pt x="1657" y="20407"/>
                  </a:lnTo>
                  <a:lnTo>
                    <a:pt x="1601" y="20339"/>
                  </a:lnTo>
                  <a:lnTo>
                    <a:pt x="1513" y="20208"/>
                  </a:lnTo>
                  <a:lnTo>
                    <a:pt x="1378" y="20142"/>
                  </a:lnTo>
                  <a:lnTo>
                    <a:pt x="1249" y="20076"/>
                  </a:lnTo>
                  <a:lnTo>
                    <a:pt x="1125" y="19943"/>
                  </a:lnTo>
                  <a:lnTo>
                    <a:pt x="1009" y="19811"/>
                  </a:lnTo>
                  <a:lnTo>
                    <a:pt x="918" y="19612"/>
                  </a:lnTo>
                  <a:lnTo>
                    <a:pt x="903" y="19479"/>
                  </a:lnTo>
                  <a:lnTo>
                    <a:pt x="962" y="19479"/>
                  </a:lnTo>
                  <a:lnTo>
                    <a:pt x="1024" y="19413"/>
                  </a:lnTo>
                  <a:lnTo>
                    <a:pt x="882" y="19413"/>
                  </a:lnTo>
                  <a:lnTo>
                    <a:pt x="692" y="19214"/>
                  </a:lnTo>
                  <a:lnTo>
                    <a:pt x="667" y="19082"/>
                  </a:lnTo>
                  <a:lnTo>
                    <a:pt x="806" y="19014"/>
                  </a:lnTo>
                  <a:lnTo>
                    <a:pt x="0" y="19014"/>
                  </a:lnTo>
                  <a:lnTo>
                    <a:pt x="506" y="18618"/>
                  </a:lnTo>
                  <a:lnTo>
                    <a:pt x="733" y="18353"/>
                  </a:lnTo>
                  <a:lnTo>
                    <a:pt x="624" y="18022"/>
                  </a:lnTo>
                  <a:lnTo>
                    <a:pt x="597" y="17821"/>
                  </a:lnTo>
                  <a:lnTo>
                    <a:pt x="597" y="17423"/>
                  </a:lnTo>
                  <a:lnTo>
                    <a:pt x="625" y="17293"/>
                  </a:lnTo>
                  <a:lnTo>
                    <a:pt x="748" y="17093"/>
                  </a:lnTo>
                  <a:lnTo>
                    <a:pt x="781" y="17028"/>
                  </a:lnTo>
                  <a:lnTo>
                    <a:pt x="781" y="16961"/>
                  </a:lnTo>
                  <a:lnTo>
                    <a:pt x="827" y="16961"/>
                  </a:lnTo>
                  <a:lnTo>
                    <a:pt x="672" y="16895"/>
                  </a:lnTo>
                  <a:lnTo>
                    <a:pt x="597" y="16829"/>
                  </a:lnTo>
                  <a:lnTo>
                    <a:pt x="597" y="16630"/>
                  </a:lnTo>
                  <a:lnTo>
                    <a:pt x="915" y="16498"/>
                  </a:lnTo>
                  <a:lnTo>
                    <a:pt x="4805" y="16498"/>
                  </a:lnTo>
                  <a:lnTo>
                    <a:pt x="4856" y="16564"/>
                  </a:lnTo>
                  <a:lnTo>
                    <a:pt x="4883" y="17028"/>
                  </a:lnTo>
                  <a:lnTo>
                    <a:pt x="5039" y="17293"/>
                  </a:lnTo>
                  <a:lnTo>
                    <a:pt x="5339" y="17558"/>
                  </a:lnTo>
                  <a:lnTo>
                    <a:pt x="5186" y="17757"/>
                  </a:lnTo>
                  <a:lnTo>
                    <a:pt x="5133" y="17953"/>
                  </a:lnTo>
                  <a:lnTo>
                    <a:pt x="5183" y="18088"/>
                  </a:lnTo>
                  <a:lnTo>
                    <a:pt x="5145" y="18088"/>
                  </a:lnTo>
                  <a:lnTo>
                    <a:pt x="4924" y="18220"/>
                  </a:lnTo>
                  <a:lnTo>
                    <a:pt x="4907" y="18287"/>
                  </a:lnTo>
                  <a:lnTo>
                    <a:pt x="4980" y="18485"/>
                  </a:lnTo>
                  <a:lnTo>
                    <a:pt x="20334" y="18485"/>
                  </a:lnTo>
                  <a:lnTo>
                    <a:pt x="20530" y="18618"/>
                  </a:lnTo>
                  <a:lnTo>
                    <a:pt x="20592" y="18949"/>
                  </a:lnTo>
                  <a:lnTo>
                    <a:pt x="20092" y="18949"/>
                  </a:lnTo>
                  <a:lnTo>
                    <a:pt x="19957" y="19146"/>
                  </a:lnTo>
                  <a:lnTo>
                    <a:pt x="19963" y="19214"/>
                  </a:lnTo>
                  <a:lnTo>
                    <a:pt x="20041" y="19281"/>
                  </a:lnTo>
                  <a:lnTo>
                    <a:pt x="20752" y="19281"/>
                  </a:lnTo>
                  <a:lnTo>
                    <a:pt x="20771" y="19347"/>
                  </a:lnTo>
                  <a:lnTo>
                    <a:pt x="20723" y="19479"/>
                  </a:lnTo>
                  <a:lnTo>
                    <a:pt x="20784" y="19677"/>
                  </a:lnTo>
                  <a:lnTo>
                    <a:pt x="20681" y="19877"/>
                  </a:lnTo>
                  <a:lnTo>
                    <a:pt x="20147" y="20142"/>
                  </a:lnTo>
                  <a:lnTo>
                    <a:pt x="19898" y="20274"/>
                  </a:lnTo>
                  <a:lnTo>
                    <a:pt x="19433" y="20407"/>
                  </a:lnTo>
                  <a:lnTo>
                    <a:pt x="18350" y="20407"/>
                  </a:lnTo>
                  <a:lnTo>
                    <a:pt x="18204" y="20539"/>
                  </a:lnTo>
                  <a:lnTo>
                    <a:pt x="10266" y="20539"/>
                  </a:lnTo>
                  <a:lnTo>
                    <a:pt x="10182" y="20606"/>
                  </a:lnTo>
                  <a:lnTo>
                    <a:pt x="10102" y="20738"/>
                  </a:lnTo>
                  <a:lnTo>
                    <a:pt x="8840" y="20738"/>
                  </a:lnTo>
                  <a:lnTo>
                    <a:pt x="8861" y="20870"/>
                  </a:lnTo>
                  <a:lnTo>
                    <a:pt x="8861" y="20937"/>
                  </a:lnTo>
                  <a:lnTo>
                    <a:pt x="2213" y="20937"/>
                  </a:lnTo>
                  <a:lnTo>
                    <a:pt x="2066" y="21068"/>
                  </a:lnTo>
                  <a:lnTo>
                    <a:pt x="2066" y="21068"/>
                  </a:lnTo>
                </a:path>
                <a:path w="21600" h="21600">
                  <a:moveTo>
                    <a:pt x="19839" y="17953"/>
                  </a:moveTo>
                  <a:lnTo>
                    <a:pt x="14934" y="17953"/>
                  </a:lnTo>
                  <a:lnTo>
                    <a:pt x="15207" y="17889"/>
                  </a:lnTo>
                  <a:lnTo>
                    <a:pt x="15337" y="17889"/>
                  </a:lnTo>
                  <a:lnTo>
                    <a:pt x="15480" y="17821"/>
                  </a:lnTo>
                  <a:lnTo>
                    <a:pt x="15801" y="17690"/>
                  </a:lnTo>
                  <a:lnTo>
                    <a:pt x="16092" y="17624"/>
                  </a:lnTo>
                  <a:lnTo>
                    <a:pt x="16513" y="17492"/>
                  </a:lnTo>
                  <a:lnTo>
                    <a:pt x="16722" y="17624"/>
                  </a:lnTo>
                  <a:lnTo>
                    <a:pt x="16903" y="17690"/>
                  </a:lnTo>
                  <a:lnTo>
                    <a:pt x="19490" y="17690"/>
                  </a:lnTo>
                  <a:lnTo>
                    <a:pt x="19860" y="17821"/>
                  </a:lnTo>
                  <a:lnTo>
                    <a:pt x="19839" y="17953"/>
                  </a:lnTo>
                  <a:lnTo>
                    <a:pt x="19839" y="17953"/>
                  </a:lnTo>
                </a:path>
                <a:path w="21600" h="21600">
                  <a:moveTo>
                    <a:pt x="19490" y="17690"/>
                  </a:moveTo>
                  <a:lnTo>
                    <a:pt x="17215" y="17690"/>
                  </a:lnTo>
                  <a:lnTo>
                    <a:pt x="17418" y="17624"/>
                  </a:lnTo>
                  <a:lnTo>
                    <a:pt x="17907" y="17558"/>
                  </a:lnTo>
                  <a:lnTo>
                    <a:pt x="18525" y="17558"/>
                  </a:lnTo>
                  <a:lnTo>
                    <a:pt x="18862" y="17492"/>
                  </a:lnTo>
                  <a:lnTo>
                    <a:pt x="19308" y="17624"/>
                  </a:lnTo>
                  <a:lnTo>
                    <a:pt x="19490" y="17690"/>
                  </a:lnTo>
                  <a:lnTo>
                    <a:pt x="19490" y="17690"/>
                  </a:lnTo>
                </a:path>
                <a:path w="21600" h="21600">
                  <a:moveTo>
                    <a:pt x="20025" y="18287"/>
                  </a:moveTo>
                  <a:lnTo>
                    <a:pt x="11230" y="18287"/>
                  </a:lnTo>
                  <a:lnTo>
                    <a:pt x="11365" y="18154"/>
                  </a:lnTo>
                  <a:lnTo>
                    <a:pt x="11381" y="18059"/>
                  </a:lnTo>
                  <a:lnTo>
                    <a:pt x="11408" y="18022"/>
                  </a:lnTo>
                  <a:lnTo>
                    <a:pt x="11659" y="17889"/>
                  </a:lnTo>
                  <a:lnTo>
                    <a:pt x="12754" y="17889"/>
                  </a:lnTo>
                  <a:lnTo>
                    <a:pt x="13325" y="17757"/>
                  </a:lnTo>
                  <a:lnTo>
                    <a:pt x="13194" y="18154"/>
                  </a:lnTo>
                  <a:lnTo>
                    <a:pt x="19814" y="18154"/>
                  </a:lnTo>
                  <a:lnTo>
                    <a:pt x="19804" y="18220"/>
                  </a:lnTo>
                  <a:lnTo>
                    <a:pt x="19957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5" y="18485"/>
                  </a:lnTo>
                  <a:lnTo>
                    <a:pt x="7504" y="18287"/>
                  </a:lnTo>
                  <a:lnTo>
                    <a:pt x="7637" y="18220"/>
                  </a:lnTo>
                  <a:lnTo>
                    <a:pt x="8527" y="18220"/>
                  </a:lnTo>
                  <a:lnTo>
                    <a:pt x="9153" y="18154"/>
                  </a:lnTo>
                  <a:lnTo>
                    <a:pt x="9459" y="18154"/>
                  </a:lnTo>
                  <a:lnTo>
                    <a:pt x="10374" y="17953"/>
                  </a:lnTo>
                  <a:lnTo>
                    <a:pt x="10686" y="17821"/>
                  </a:lnTo>
                  <a:lnTo>
                    <a:pt x="11012" y="17889"/>
                  </a:lnTo>
                  <a:lnTo>
                    <a:pt x="11218" y="17953"/>
                  </a:lnTo>
                  <a:lnTo>
                    <a:pt x="11301" y="18022"/>
                  </a:lnTo>
                  <a:lnTo>
                    <a:pt x="11388" y="18022"/>
                  </a:lnTo>
                  <a:lnTo>
                    <a:pt x="11381" y="18059"/>
                  </a:lnTo>
                  <a:lnTo>
                    <a:pt x="11230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4" y="18154"/>
                  </a:moveTo>
                  <a:lnTo>
                    <a:pt x="13315" y="18154"/>
                  </a:lnTo>
                  <a:lnTo>
                    <a:pt x="13615" y="18022"/>
                  </a:lnTo>
                  <a:lnTo>
                    <a:pt x="13936" y="17889"/>
                  </a:lnTo>
                  <a:lnTo>
                    <a:pt x="14623" y="17953"/>
                  </a:lnTo>
                  <a:lnTo>
                    <a:pt x="19839" y="17953"/>
                  </a:lnTo>
                  <a:lnTo>
                    <a:pt x="19814" y="18154"/>
                  </a:lnTo>
                  <a:lnTo>
                    <a:pt x="19814" y="18154"/>
                  </a:lnTo>
                </a:path>
                <a:path w="21600" h="21600">
                  <a:moveTo>
                    <a:pt x="11230" y="18287"/>
                  </a:moveTo>
                  <a:lnTo>
                    <a:pt x="11381" y="18059"/>
                  </a:lnTo>
                  <a:lnTo>
                    <a:pt x="11365" y="18154"/>
                  </a:lnTo>
                  <a:lnTo>
                    <a:pt x="11230" y="18287"/>
                  </a:lnTo>
                  <a:lnTo>
                    <a:pt x="11230" y="18287"/>
                  </a:lnTo>
                </a:path>
                <a:path w="21600" h="21600">
                  <a:moveTo>
                    <a:pt x="4980" y="18485"/>
                  </a:moveTo>
                  <a:lnTo>
                    <a:pt x="4907" y="18287"/>
                  </a:lnTo>
                  <a:lnTo>
                    <a:pt x="4924" y="18220"/>
                  </a:lnTo>
                  <a:lnTo>
                    <a:pt x="5145" y="18088"/>
                  </a:lnTo>
                  <a:lnTo>
                    <a:pt x="5188" y="18102"/>
                  </a:lnTo>
                  <a:lnTo>
                    <a:pt x="5232" y="18220"/>
                  </a:lnTo>
                  <a:lnTo>
                    <a:pt x="5164" y="18353"/>
                  </a:lnTo>
                  <a:lnTo>
                    <a:pt x="4980" y="18485"/>
                  </a:lnTo>
                  <a:lnTo>
                    <a:pt x="4980" y="18485"/>
                  </a:lnTo>
                </a:path>
                <a:path w="21600" h="21600">
                  <a:moveTo>
                    <a:pt x="5188" y="18102"/>
                  </a:moveTo>
                  <a:lnTo>
                    <a:pt x="5145" y="18088"/>
                  </a:lnTo>
                  <a:lnTo>
                    <a:pt x="5183" y="18088"/>
                  </a:lnTo>
                  <a:lnTo>
                    <a:pt x="5188" y="18102"/>
                  </a:lnTo>
                  <a:lnTo>
                    <a:pt x="5188" y="18102"/>
                  </a:lnTo>
                </a:path>
                <a:path w="21600" h="21600">
                  <a:moveTo>
                    <a:pt x="13315" y="18154"/>
                  </a:moveTo>
                  <a:lnTo>
                    <a:pt x="13194" y="18154"/>
                  </a:lnTo>
                  <a:lnTo>
                    <a:pt x="13334" y="18088"/>
                  </a:lnTo>
                  <a:lnTo>
                    <a:pt x="13353" y="18088"/>
                  </a:lnTo>
                  <a:lnTo>
                    <a:pt x="13315" y="18154"/>
                  </a:lnTo>
                  <a:lnTo>
                    <a:pt x="13315" y="18154"/>
                  </a:lnTo>
                </a:path>
                <a:path w="21600" h="21600">
                  <a:moveTo>
                    <a:pt x="7535" y="18485"/>
                  </a:moveTo>
                  <a:lnTo>
                    <a:pt x="4980" y="18485"/>
                  </a:lnTo>
                  <a:lnTo>
                    <a:pt x="5164" y="18353"/>
                  </a:lnTo>
                  <a:lnTo>
                    <a:pt x="5232" y="18220"/>
                  </a:lnTo>
                  <a:lnTo>
                    <a:pt x="5188" y="18102"/>
                  </a:lnTo>
                  <a:lnTo>
                    <a:pt x="5348" y="18154"/>
                  </a:lnTo>
                  <a:lnTo>
                    <a:pt x="5641" y="18154"/>
                  </a:lnTo>
                  <a:lnTo>
                    <a:pt x="5783" y="18220"/>
                  </a:lnTo>
                  <a:lnTo>
                    <a:pt x="5912" y="18287"/>
                  </a:lnTo>
                  <a:lnTo>
                    <a:pt x="7456" y="18287"/>
                  </a:lnTo>
                  <a:lnTo>
                    <a:pt x="7535" y="18485"/>
                  </a:lnTo>
                  <a:lnTo>
                    <a:pt x="7535" y="18485"/>
                  </a:lnTo>
                </a:path>
                <a:path w="21600" h="21600">
                  <a:moveTo>
                    <a:pt x="7456" y="18287"/>
                  </a:moveTo>
                  <a:lnTo>
                    <a:pt x="6145" y="18287"/>
                  </a:lnTo>
                  <a:lnTo>
                    <a:pt x="6284" y="18220"/>
                  </a:lnTo>
                  <a:lnTo>
                    <a:pt x="6615" y="18220"/>
                  </a:lnTo>
                  <a:lnTo>
                    <a:pt x="6819" y="18154"/>
                  </a:lnTo>
                  <a:lnTo>
                    <a:pt x="7297" y="18154"/>
                  </a:lnTo>
                  <a:lnTo>
                    <a:pt x="7456" y="18287"/>
                  </a:lnTo>
                  <a:lnTo>
                    <a:pt x="7456" y="18287"/>
                  </a:lnTo>
                </a:path>
                <a:path w="21600" h="21600">
                  <a:moveTo>
                    <a:pt x="19957" y="18220"/>
                  </a:moveTo>
                  <a:lnTo>
                    <a:pt x="19804" y="18220"/>
                  </a:lnTo>
                  <a:lnTo>
                    <a:pt x="19817" y="18154"/>
                  </a:lnTo>
                  <a:lnTo>
                    <a:pt x="19890" y="18154"/>
                  </a:lnTo>
                  <a:lnTo>
                    <a:pt x="19957" y="18220"/>
                  </a:lnTo>
                  <a:lnTo>
                    <a:pt x="19957" y="18220"/>
                  </a:lnTo>
                </a:path>
                <a:path w="21600" h="21600">
                  <a:moveTo>
                    <a:pt x="20041" y="19281"/>
                  </a:moveTo>
                  <a:lnTo>
                    <a:pt x="19963" y="19214"/>
                  </a:lnTo>
                  <a:lnTo>
                    <a:pt x="19957" y="19146"/>
                  </a:lnTo>
                  <a:lnTo>
                    <a:pt x="20092" y="18949"/>
                  </a:lnTo>
                  <a:lnTo>
                    <a:pt x="20272" y="18949"/>
                  </a:lnTo>
                  <a:lnTo>
                    <a:pt x="20375" y="19014"/>
                  </a:lnTo>
                  <a:lnTo>
                    <a:pt x="20490" y="19014"/>
                  </a:lnTo>
                  <a:lnTo>
                    <a:pt x="20515" y="19042"/>
                  </a:lnTo>
                  <a:lnTo>
                    <a:pt x="20429" y="19146"/>
                  </a:lnTo>
                  <a:lnTo>
                    <a:pt x="20041" y="19281"/>
                  </a:lnTo>
                  <a:lnTo>
                    <a:pt x="20041" y="19281"/>
                  </a:lnTo>
                </a:path>
                <a:path w="21600" h="21600">
                  <a:moveTo>
                    <a:pt x="20515" y="19042"/>
                  </a:moveTo>
                  <a:lnTo>
                    <a:pt x="20490" y="19014"/>
                  </a:lnTo>
                  <a:lnTo>
                    <a:pt x="20375" y="19014"/>
                  </a:lnTo>
                  <a:lnTo>
                    <a:pt x="20272" y="18949"/>
                  </a:lnTo>
                  <a:lnTo>
                    <a:pt x="20592" y="18949"/>
                  </a:lnTo>
                  <a:lnTo>
                    <a:pt x="20515" y="19042"/>
                  </a:lnTo>
                  <a:lnTo>
                    <a:pt x="20515" y="19042"/>
                  </a:lnTo>
                </a:path>
                <a:path w="21600" h="21600">
                  <a:moveTo>
                    <a:pt x="20752" y="19281"/>
                  </a:moveTo>
                  <a:lnTo>
                    <a:pt x="20041" y="19281"/>
                  </a:lnTo>
                  <a:lnTo>
                    <a:pt x="20429" y="19146"/>
                  </a:lnTo>
                  <a:lnTo>
                    <a:pt x="20515" y="19042"/>
                  </a:lnTo>
                  <a:lnTo>
                    <a:pt x="20612" y="19146"/>
                  </a:lnTo>
                  <a:lnTo>
                    <a:pt x="20736" y="19214"/>
                  </a:lnTo>
                  <a:lnTo>
                    <a:pt x="20752" y="19281"/>
                  </a:lnTo>
                  <a:lnTo>
                    <a:pt x="20752" y="19281"/>
                  </a:lnTo>
                </a:path>
                <a:path w="21600" h="21600">
                  <a:moveTo>
                    <a:pt x="18597" y="20539"/>
                  </a:moveTo>
                  <a:lnTo>
                    <a:pt x="18419" y="20539"/>
                  </a:lnTo>
                  <a:lnTo>
                    <a:pt x="18350" y="20407"/>
                  </a:lnTo>
                  <a:lnTo>
                    <a:pt x="19433" y="20407"/>
                  </a:lnTo>
                  <a:lnTo>
                    <a:pt x="19171" y="20473"/>
                  </a:lnTo>
                  <a:lnTo>
                    <a:pt x="18885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2" y="20870"/>
                  </a:moveTo>
                  <a:lnTo>
                    <a:pt x="10308" y="20870"/>
                  </a:lnTo>
                  <a:lnTo>
                    <a:pt x="10210" y="20804"/>
                  </a:lnTo>
                  <a:lnTo>
                    <a:pt x="10112" y="20804"/>
                  </a:lnTo>
                  <a:lnTo>
                    <a:pt x="10104" y="20733"/>
                  </a:lnTo>
                  <a:lnTo>
                    <a:pt x="10182" y="20606"/>
                  </a:lnTo>
                  <a:lnTo>
                    <a:pt x="10266" y="20539"/>
                  </a:lnTo>
                  <a:lnTo>
                    <a:pt x="10336" y="20539"/>
                  </a:lnTo>
                  <a:lnTo>
                    <a:pt x="10392" y="20672"/>
                  </a:lnTo>
                  <a:lnTo>
                    <a:pt x="10449" y="20738"/>
                  </a:lnTo>
                  <a:lnTo>
                    <a:pt x="10342" y="20870"/>
                  </a:lnTo>
                  <a:lnTo>
                    <a:pt x="10342" y="20870"/>
                  </a:lnTo>
                </a:path>
                <a:path w="21600" h="21600">
                  <a:moveTo>
                    <a:pt x="10860" y="20870"/>
                  </a:moveTo>
                  <a:lnTo>
                    <a:pt x="10342" y="20870"/>
                  </a:lnTo>
                  <a:lnTo>
                    <a:pt x="10449" y="20738"/>
                  </a:lnTo>
                  <a:lnTo>
                    <a:pt x="10392" y="20672"/>
                  </a:lnTo>
                  <a:lnTo>
                    <a:pt x="10336" y="20539"/>
                  </a:lnTo>
                  <a:lnTo>
                    <a:pt x="18204" y="20539"/>
                  </a:lnTo>
                  <a:lnTo>
                    <a:pt x="18132" y="20606"/>
                  </a:lnTo>
                  <a:lnTo>
                    <a:pt x="12289" y="20606"/>
                  </a:lnTo>
                  <a:lnTo>
                    <a:pt x="12286" y="20738"/>
                  </a:lnTo>
                  <a:lnTo>
                    <a:pt x="12175" y="20804"/>
                  </a:lnTo>
                  <a:lnTo>
                    <a:pt x="11038" y="20804"/>
                  </a:lnTo>
                  <a:lnTo>
                    <a:pt x="10860" y="20870"/>
                  </a:lnTo>
                  <a:lnTo>
                    <a:pt x="10860" y="20870"/>
                  </a:lnTo>
                </a:path>
                <a:path w="21600" h="21600">
                  <a:moveTo>
                    <a:pt x="12295" y="20733"/>
                  </a:moveTo>
                  <a:lnTo>
                    <a:pt x="12289" y="20606"/>
                  </a:lnTo>
                  <a:lnTo>
                    <a:pt x="12322" y="20606"/>
                  </a:lnTo>
                  <a:lnTo>
                    <a:pt x="12397" y="20672"/>
                  </a:lnTo>
                  <a:lnTo>
                    <a:pt x="12295" y="20733"/>
                  </a:lnTo>
                  <a:lnTo>
                    <a:pt x="12295" y="20733"/>
                  </a:lnTo>
                </a:path>
                <a:path w="21600" h="21600">
                  <a:moveTo>
                    <a:pt x="12582" y="20937"/>
                  </a:moveTo>
                  <a:lnTo>
                    <a:pt x="12302" y="20870"/>
                  </a:lnTo>
                  <a:lnTo>
                    <a:pt x="12295" y="20733"/>
                  </a:lnTo>
                  <a:lnTo>
                    <a:pt x="12397" y="20672"/>
                  </a:lnTo>
                  <a:lnTo>
                    <a:pt x="12322" y="20606"/>
                  </a:lnTo>
                  <a:lnTo>
                    <a:pt x="18132" y="20606"/>
                  </a:lnTo>
                  <a:lnTo>
                    <a:pt x="17807" y="20738"/>
                  </a:lnTo>
                  <a:lnTo>
                    <a:pt x="16953" y="20870"/>
                  </a:lnTo>
                  <a:lnTo>
                    <a:pt x="13142" y="20870"/>
                  </a:lnTo>
                  <a:lnTo>
                    <a:pt x="12582" y="20937"/>
                  </a:lnTo>
                  <a:lnTo>
                    <a:pt x="12582" y="20937"/>
                  </a:lnTo>
                </a:path>
                <a:path w="21600" h="21600">
                  <a:moveTo>
                    <a:pt x="8869" y="20923"/>
                  </a:moveTo>
                  <a:lnTo>
                    <a:pt x="8840" y="20738"/>
                  </a:lnTo>
                  <a:lnTo>
                    <a:pt x="8895" y="20870"/>
                  </a:lnTo>
                  <a:lnTo>
                    <a:pt x="8869" y="20923"/>
                  </a:lnTo>
                  <a:lnTo>
                    <a:pt x="8869" y="20923"/>
                  </a:lnTo>
                </a:path>
                <a:path w="21600" h="21600">
                  <a:moveTo>
                    <a:pt x="9289" y="21003"/>
                  </a:moveTo>
                  <a:lnTo>
                    <a:pt x="9020" y="21003"/>
                  </a:lnTo>
                  <a:lnTo>
                    <a:pt x="8871" y="20937"/>
                  </a:lnTo>
                  <a:lnTo>
                    <a:pt x="8869" y="20923"/>
                  </a:lnTo>
                  <a:lnTo>
                    <a:pt x="8895" y="20870"/>
                  </a:lnTo>
                  <a:lnTo>
                    <a:pt x="8840" y="20738"/>
                  </a:lnTo>
                  <a:lnTo>
                    <a:pt x="10102" y="20738"/>
                  </a:lnTo>
                  <a:lnTo>
                    <a:pt x="10112" y="20804"/>
                  </a:lnTo>
                  <a:lnTo>
                    <a:pt x="10210" y="20804"/>
                  </a:lnTo>
                  <a:lnTo>
                    <a:pt x="10308" y="20870"/>
                  </a:lnTo>
                  <a:lnTo>
                    <a:pt x="10342" y="20870"/>
                  </a:lnTo>
                  <a:lnTo>
                    <a:pt x="10205" y="20937"/>
                  </a:lnTo>
                  <a:lnTo>
                    <a:pt x="9559" y="20937"/>
                  </a:lnTo>
                  <a:lnTo>
                    <a:pt x="9289" y="21003"/>
                  </a:lnTo>
                  <a:lnTo>
                    <a:pt x="9289" y="21003"/>
                  </a:lnTo>
                </a:path>
                <a:path w="21600" h="21600">
                  <a:moveTo>
                    <a:pt x="14644" y="21003"/>
                  </a:moveTo>
                  <a:lnTo>
                    <a:pt x="14510" y="20937"/>
                  </a:lnTo>
                  <a:lnTo>
                    <a:pt x="13390" y="20937"/>
                  </a:lnTo>
                  <a:lnTo>
                    <a:pt x="13278" y="20870"/>
                  </a:lnTo>
                  <a:lnTo>
                    <a:pt x="15283" y="20870"/>
                  </a:lnTo>
                  <a:lnTo>
                    <a:pt x="14901" y="20937"/>
                  </a:lnTo>
                  <a:lnTo>
                    <a:pt x="14644" y="21003"/>
                  </a:lnTo>
                  <a:lnTo>
                    <a:pt x="14644" y="21003"/>
                  </a:lnTo>
                </a:path>
                <a:path w="21600" h="21600">
                  <a:moveTo>
                    <a:pt x="16508" y="20937"/>
                  </a:moveTo>
                  <a:lnTo>
                    <a:pt x="15739" y="20937"/>
                  </a:lnTo>
                  <a:lnTo>
                    <a:pt x="15468" y="20870"/>
                  </a:lnTo>
                  <a:lnTo>
                    <a:pt x="16953" y="20870"/>
                  </a:lnTo>
                  <a:lnTo>
                    <a:pt x="16508" y="20937"/>
                  </a:lnTo>
                  <a:lnTo>
                    <a:pt x="16508" y="20937"/>
                  </a:lnTo>
                </a:path>
                <a:path w="21600" h="21600">
                  <a:moveTo>
                    <a:pt x="1874" y="21467"/>
                  </a:moveTo>
                  <a:lnTo>
                    <a:pt x="2125" y="21136"/>
                  </a:lnTo>
                  <a:lnTo>
                    <a:pt x="2213" y="20937"/>
                  </a:lnTo>
                  <a:lnTo>
                    <a:pt x="8861" y="20937"/>
                  </a:lnTo>
                  <a:lnTo>
                    <a:pt x="8739" y="21003"/>
                  </a:lnTo>
                  <a:lnTo>
                    <a:pt x="7653" y="21003"/>
                  </a:lnTo>
                  <a:lnTo>
                    <a:pt x="7653" y="21068"/>
                  </a:lnTo>
                  <a:lnTo>
                    <a:pt x="7630" y="21068"/>
                  </a:lnTo>
                  <a:lnTo>
                    <a:pt x="7579" y="21136"/>
                  </a:lnTo>
                  <a:lnTo>
                    <a:pt x="7538" y="21202"/>
                  </a:lnTo>
                  <a:lnTo>
                    <a:pt x="6618" y="21202"/>
                  </a:lnTo>
                  <a:lnTo>
                    <a:pt x="6496" y="21268"/>
                  </a:lnTo>
                  <a:lnTo>
                    <a:pt x="5474" y="21268"/>
                  </a:lnTo>
                  <a:lnTo>
                    <a:pt x="5094" y="21335"/>
                  </a:lnTo>
                  <a:lnTo>
                    <a:pt x="4890" y="21401"/>
                  </a:lnTo>
                  <a:lnTo>
                    <a:pt x="2469" y="21401"/>
                  </a:lnTo>
                  <a:lnTo>
                    <a:pt x="1874" y="21467"/>
                  </a:lnTo>
                  <a:lnTo>
                    <a:pt x="1874" y="21467"/>
                  </a:lnTo>
                </a:path>
                <a:path w="21600" h="21600">
                  <a:moveTo>
                    <a:pt x="10071" y="21003"/>
                  </a:moveTo>
                  <a:lnTo>
                    <a:pt x="9821" y="20937"/>
                  </a:lnTo>
                  <a:lnTo>
                    <a:pt x="10205" y="20937"/>
                  </a:lnTo>
                  <a:lnTo>
                    <a:pt x="10071" y="21003"/>
                  </a:lnTo>
                  <a:lnTo>
                    <a:pt x="10071" y="21003"/>
                  </a:lnTo>
                </a:path>
                <a:path w="21600" h="21600">
                  <a:moveTo>
                    <a:pt x="14015" y="21068"/>
                  </a:moveTo>
                  <a:lnTo>
                    <a:pt x="13714" y="21003"/>
                  </a:lnTo>
                  <a:lnTo>
                    <a:pt x="13506" y="20937"/>
                  </a:lnTo>
                  <a:lnTo>
                    <a:pt x="14382" y="20937"/>
                  </a:lnTo>
                  <a:lnTo>
                    <a:pt x="14215" y="21003"/>
                  </a:lnTo>
                  <a:lnTo>
                    <a:pt x="14015" y="21068"/>
                  </a:lnTo>
                  <a:lnTo>
                    <a:pt x="14015" y="21068"/>
                  </a:lnTo>
                </a:path>
                <a:path w="21600" h="21600">
                  <a:moveTo>
                    <a:pt x="7944" y="21268"/>
                  </a:moveTo>
                  <a:lnTo>
                    <a:pt x="7716" y="21268"/>
                  </a:lnTo>
                  <a:lnTo>
                    <a:pt x="7666" y="21003"/>
                  </a:lnTo>
                  <a:lnTo>
                    <a:pt x="8617" y="21003"/>
                  </a:lnTo>
                  <a:lnTo>
                    <a:pt x="8496" y="21068"/>
                  </a:lnTo>
                  <a:lnTo>
                    <a:pt x="8380" y="21136"/>
                  </a:lnTo>
                  <a:lnTo>
                    <a:pt x="7944" y="21268"/>
                  </a:lnTo>
                  <a:lnTo>
                    <a:pt x="7944" y="21268"/>
                  </a:lnTo>
                </a:path>
                <a:path w="21600" h="21600">
                  <a:moveTo>
                    <a:pt x="7416" y="21268"/>
                  </a:moveTo>
                  <a:lnTo>
                    <a:pt x="6975" y="21268"/>
                  </a:lnTo>
                  <a:lnTo>
                    <a:pt x="6828" y="21202"/>
                  </a:lnTo>
                  <a:lnTo>
                    <a:pt x="7538" y="21202"/>
                  </a:lnTo>
                  <a:lnTo>
                    <a:pt x="7416" y="21268"/>
                  </a:lnTo>
                  <a:lnTo>
                    <a:pt x="7416" y="21268"/>
                  </a:lnTo>
                </a:path>
                <a:path w="21600" h="21600">
                  <a:moveTo>
                    <a:pt x="6372" y="21335"/>
                  </a:moveTo>
                  <a:lnTo>
                    <a:pt x="5927" y="21335"/>
                  </a:lnTo>
                  <a:lnTo>
                    <a:pt x="5474" y="21268"/>
                  </a:lnTo>
                  <a:lnTo>
                    <a:pt x="6496" y="21268"/>
                  </a:lnTo>
                  <a:lnTo>
                    <a:pt x="6372" y="21335"/>
                  </a:lnTo>
                  <a:lnTo>
                    <a:pt x="6372" y="21335"/>
                  </a:lnTo>
                </a:path>
                <a:path w="21600" h="21600">
                  <a:moveTo>
                    <a:pt x="4099" y="21600"/>
                  </a:moveTo>
                  <a:lnTo>
                    <a:pt x="3317" y="21600"/>
                  </a:lnTo>
                  <a:lnTo>
                    <a:pt x="3086" y="21532"/>
                  </a:lnTo>
                  <a:lnTo>
                    <a:pt x="2830" y="21401"/>
                  </a:lnTo>
                  <a:lnTo>
                    <a:pt x="4890" y="21401"/>
                  </a:lnTo>
                  <a:lnTo>
                    <a:pt x="4479" y="21532"/>
                  </a:lnTo>
                  <a:lnTo>
                    <a:pt x="4099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3792091" y="468350"/>
              <a:ext cx="1650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矩形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prstGeom prst="rect"/>
            <a:solidFill>
              <a:srgbClr val="000000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3957191" y="468350"/>
              <a:ext cx="3174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3935834" y="623950"/>
              <a:ext cx="368300" cy="3911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388" y="208"/>
                  </a:moveTo>
                  <a:lnTo>
                    <a:pt x="4919" y="208"/>
                  </a:lnTo>
                  <a:lnTo>
                    <a:pt x="5022" y="69"/>
                  </a:lnTo>
                  <a:lnTo>
                    <a:pt x="5217" y="0"/>
                  </a:lnTo>
                  <a:lnTo>
                    <a:pt x="5783" y="0"/>
                  </a:lnTo>
                  <a:lnTo>
                    <a:pt x="5967" y="69"/>
                  </a:lnTo>
                  <a:lnTo>
                    <a:pt x="6252" y="140"/>
                  </a:lnTo>
                  <a:lnTo>
                    <a:pt x="6388" y="208"/>
                  </a:lnTo>
                  <a:lnTo>
                    <a:pt x="6388" y="208"/>
                  </a:lnTo>
                </a:path>
                <a:path w="21600" h="21600">
                  <a:moveTo>
                    <a:pt x="13761" y="350"/>
                  </a:moveTo>
                  <a:lnTo>
                    <a:pt x="8844" y="350"/>
                  </a:lnTo>
                  <a:lnTo>
                    <a:pt x="9027" y="0"/>
                  </a:lnTo>
                  <a:lnTo>
                    <a:pt x="9163" y="69"/>
                  </a:lnTo>
                  <a:lnTo>
                    <a:pt x="9347" y="279"/>
                  </a:lnTo>
                  <a:lnTo>
                    <a:pt x="13540" y="279"/>
                  </a:lnTo>
                  <a:lnTo>
                    <a:pt x="13761" y="350"/>
                  </a:lnTo>
                  <a:lnTo>
                    <a:pt x="13761" y="350"/>
                  </a:lnTo>
                </a:path>
                <a:path w="21600" h="21600">
                  <a:moveTo>
                    <a:pt x="13540" y="279"/>
                  </a:moveTo>
                  <a:lnTo>
                    <a:pt x="9347" y="279"/>
                  </a:lnTo>
                  <a:lnTo>
                    <a:pt x="9439" y="140"/>
                  </a:lnTo>
                  <a:lnTo>
                    <a:pt x="9684" y="69"/>
                  </a:lnTo>
                  <a:lnTo>
                    <a:pt x="10081" y="0"/>
                  </a:lnTo>
                  <a:lnTo>
                    <a:pt x="10770" y="0"/>
                  </a:lnTo>
                  <a:lnTo>
                    <a:pt x="10943" y="140"/>
                  </a:lnTo>
                  <a:lnTo>
                    <a:pt x="11755" y="140"/>
                  </a:lnTo>
                  <a:lnTo>
                    <a:pt x="11954" y="208"/>
                  </a:lnTo>
                  <a:lnTo>
                    <a:pt x="13294" y="208"/>
                  </a:lnTo>
                  <a:lnTo>
                    <a:pt x="13540" y="279"/>
                  </a:lnTo>
                  <a:lnTo>
                    <a:pt x="13540" y="279"/>
                  </a:lnTo>
                </a:path>
                <a:path w="21600" h="21600">
                  <a:moveTo>
                    <a:pt x="11755" y="140"/>
                  </a:moveTo>
                  <a:lnTo>
                    <a:pt x="10943" y="140"/>
                  </a:lnTo>
                  <a:lnTo>
                    <a:pt x="11112" y="0"/>
                  </a:lnTo>
                  <a:lnTo>
                    <a:pt x="11307" y="0"/>
                  </a:lnTo>
                  <a:lnTo>
                    <a:pt x="11755" y="140"/>
                  </a:lnTo>
                  <a:lnTo>
                    <a:pt x="11755" y="140"/>
                  </a:lnTo>
                </a:path>
                <a:path w="21600" h="21600">
                  <a:moveTo>
                    <a:pt x="18268" y="140"/>
                  </a:moveTo>
                  <a:lnTo>
                    <a:pt x="17376" y="140"/>
                  </a:lnTo>
                  <a:lnTo>
                    <a:pt x="17534" y="69"/>
                  </a:lnTo>
                  <a:lnTo>
                    <a:pt x="17799" y="0"/>
                  </a:lnTo>
                  <a:lnTo>
                    <a:pt x="18037" y="0"/>
                  </a:lnTo>
                  <a:lnTo>
                    <a:pt x="18110" y="69"/>
                  </a:lnTo>
                  <a:lnTo>
                    <a:pt x="18268" y="69"/>
                  </a:lnTo>
                  <a:lnTo>
                    <a:pt x="18268" y="140"/>
                  </a:lnTo>
                  <a:lnTo>
                    <a:pt x="18268" y="140"/>
                  </a:lnTo>
                </a:path>
                <a:path w="21600" h="21600">
                  <a:moveTo>
                    <a:pt x="18917" y="69"/>
                  </a:moveTo>
                  <a:lnTo>
                    <a:pt x="18407" y="69"/>
                  </a:lnTo>
                  <a:lnTo>
                    <a:pt x="18480" y="0"/>
                  </a:lnTo>
                  <a:lnTo>
                    <a:pt x="18794" y="0"/>
                  </a:lnTo>
                  <a:lnTo>
                    <a:pt x="18917" y="69"/>
                  </a:lnTo>
                  <a:lnTo>
                    <a:pt x="18917" y="69"/>
                  </a:lnTo>
                </a:path>
                <a:path w="21600" h="21600">
                  <a:moveTo>
                    <a:pt x="20352" y="208"/>
                  </a:moveTo>
                  <a:lnTo>
                    <a:pt x="19077" y="208"/>
                  </a:lnTo>
                  <a:lnTo>
                    <a:pt x="19097" y="140"/>
                  </a:lnTo>
                  <a:lnTo>
                    <a:pt x="19067" y="101"/>
                  </a:lnTo>
                  <a:lnTo>
                    <a:pt x="19083" y="69"/>
                  </a:lnTo>
                  <a:lnTo>
                    <a:pt x="19167" y="69"/>
                  </a:lnTo>
                  <a:lnTo>
                    <a:pt x="19260" y="0"/>
                  </a:lnTo>
                  <a:lnTo>
                    <a:pt x="19742" y="0"/>
                  </a:lnTo>
                  <a:lnTo>
                    <a:pt x="19849" y="69"/>
                  </a:lnTo>
                  <a:lnTo>
                    <a:pt x="20051" y="140"/>
                  </a:lnTo>
                  <a:lnTo>
                    <a:pt x="20124" y="140"/>
                  </a:lnTo>
                  <a:lnTo>
                    <a:pt x="20352" y="208"/>
                  </a:lnTo>
                  <a:lnTo>
                    <a:pt x="20352" y="208"/>
                  </a:lnTo>
                </a:path>
                <a:path w="21600" h="21600">
                  <a:moveTo>
                    <a:pt x="15068" y="350"/>
                  </a:moveTo>
                  <a:lnTo>
                    <a:pt x="14097" y="350"/>
                  </a:lnTo>
                  <a:lnTo>
                    <a:pt x="14285" y="279"/>
                  </a:lnTo>
                  <a:lnTo>
                    <a:pt x="14763" y="69"/>
                  </a:lnTo>
                  <a:lnTo>
                    <a:pt x="14974" y="140"/>
                  </a:lnTo>
                  <a:lnTo>
                    <a:pt x="15071" y="331"/>
                  </a:lnTo>
                  <a:lnTo>
                    <a:pt x="15068" y="350"/>
                  </a:lnTo>
                  <a:lnTo>
                    <a:pt x="15068" y="350"/>
                  </a:lnTo>
                </a:path>
                <a:path w="21600" h="21600">
                  <a:moveTo>
                    <a:pt x="20578" y="279"/>
                  </a:moveTo>
                  <a:lnTo>
                    <a:pt x="17016" y="279"/>
                  </a:lnTo>
                  <a:lnTo>
                    <a:pt x="17240" y="140"/>
                  </a:lnTo>
                  <a:lnTo>
                    <a:pt x="18294" y="140"/>
                  </a:lnTo>
                  <a:lnTo>
                    <a:pt x="18351" y="69"/>
                  </a:lnTo>
                  <a:lnTo>
                    <a:pt x="19045" y="69"/>
                  </a:lnTo>
                  <a:lnTo>
                    <a:pt x="19067" y="101"/>
                  </a:lnTo>
                  <a:lnTo>
                    <a:pt x="19050" y="140"/>
                  </a:lnTo>
                  <a:lnTo>
                    <a:pt x="19077" y="208"/>
                  </a:lnTo>
                  <a:lnTo>
                    <a:pt x="20352" y="208"/>
                  </a:lnTo>
                  <a:lnTo>
                    <a:pt x="20578" y="279"/>
                  </a:lnTo>
                  <a:lnTo>
                    <a:pt x="20578" y="279"/>
                  </a:lnTo>
                </a:path>
                <a:path w="21600" h="21600">
                  <a:moveTo>
                    <a:pt x="19077" y="208"/>
                  </a:moveTo>
                  <a:lnTo>
                    <a:pt x="19050" y="140"/>
                  </a:lnTo>
                  <a:lnTo>
                    <a:pt x="19067" y="101"/>
                  </a:lnTo>
                  <a:lnTo>
                    <a:pt x="19097" y="140"/>
                  </a:lnTo>
                  <a:lnTo>
                    <a:pt x="19077" y="208"/>
                  </a:lnTo>
                  <a:lnTo>
                    <a:pt x="19077" y="208"/>
                  </a:lnTo>
                </a:path>
                <a:path w="21600" h="21600">
                  <a:moveTo>
                    <a:pt x="4077" y="631"/>
                  </a:moveTo>
                  <a:lnTo>
                    <a:pt x="2482" y="631"/>
                  </a:lnTo>
                  <a:lnTo>
                    <a:pt x="2469" y="418"/>
                  </a:lnTo>
                  <a:lnTo>
                    <a:pt x="2548" y="279"/>
                  </a:lnTo>
                  <a:lnTo>
                    <a:pt x="2718" y="208"/>
                  </a:lnTo>
                  <a:lnTo>
                    <a:pt x="2890" y="140"/>
                  </a:lnTo>
                  <a:lnTo>
                    <a:pt x="3072" y="140"/>
                  </a:lnTo>
                  <a:lnTo>
                    <a:pt x="3259" y="279"/>
                  </a:lnTo>
                  <a:lnTo>
                    <a:pt x="3559" y="279"/>
                  </a:lnTo>
                  <a:lnTo>
                    <a:pt x="3563" y="418"/>
                  </a:lnTo>
                  <a:lnTo>
                    <a:pt x="3650" y="561"/>
                  </a:lnTo>
                  <a:lnTo>
                    <a:pt x="4079" y="561"/>
                  </a:lnTo>
                  <a:lnTo>
                    <a:pt x="4077" y="631"/>
                  </a:lnTo>
                  <a:lnTo>
                    <a:pt x="4077" y="631"/>
                  </a:lnTo>
                </a:path>
                <a:path w="21600" h="21600">
                  <a:moveTo>
                    <a:pt x="7881" y="208"/>
                  </a:moveTo>
                  <a:lnTo>
                    <a:pt x="6647" y="208"/>
                  </a:lnTo>
                  <a:lnTo>
                    <a:pt x="6822" y="140"/>
                  </a:lnTo>
                  <a:lnTo>
                    <a:pt x="7754" y="140"/>
                  </a:lnTo>
                  <a:lnTo>
                    <a:pt x="7881" y="208"/>
                  </a:lnTo>
                  <a:lnTo>
                    <a:pt x="7881" y="208"/>
                  </a:lnTo>
                </a:path>
                <a:path w="21600" h="21600">
                  <a:moveTo>
                    <a:pt x="21295" y="631"/>
                  </a:moveTo>
                  <a:lnTo>
                    <a:pt x="4077" y="631"/>
                  </a:lnTo>
                  <a:lnTo>
                    <a:pt x="4460" y="208"/>
                  </a:lnTo>
                  <a:lnTo>
                    <a:pt x="7958" y="208"/>
                  </a:lnTo>
                  <a:lnTo>
                    <a:pt x="8079" y="140"/>
                  </a:lnTo>
                  <a:lnTo>
                    <a:pt x="8654" y="140"/>
                  </a:lnTo>
                  <a:lnTo>
                    <a:pt x="8787" y="279"/>
                  </a:lnTo>
                  <a:lnTo>
                    <a:pt x="8836" y="279"/>
                  </a:lnTo>
                  <a:lnTo>
                    <a:pt x="8810" y="350"/>
                  </a:lnTo>
                  <a:lnTo>
                    <a:pt x="15068" y="350"/>
                  </a:lnTo>
                  <a:lnTo>
                    <a:pt x="15042" y="418"/>
                  </a:lnTo>
                  <a:lnTo>
                    <a:pt x="15071" y="490"/>
                  </a:lnTo>
                  <a:lnTo>
                    <a:pt x="21164" y="490"/>
                  </a:lnTo>
                  <a:lnTo>
                    <a:pt x="21295" y="631"/>
                  </a:lnTo>
                  <a:lnTo>
                    <a:pt x="21295" y="631"/>
                  </a:lnTo>
                </a:path>
                <a:path w="21600" h="21600">
                  <a:moveTo>
                    <a:pt x="13294" y="208"/>
                  </a:moveTo>
                  <a:lnTo>
                    <a:pt x="12128" y="208"/>
                  </a:lnTo>
                  <a:lnTo>
                    <a:pt x="12253" y="140"/>
                  </a:lnTo>
                  <a:lnTo>
                    <a:pt x="13051" y="140"/>
                  </a:lnTo>
                  <a:lnTo>
                    <a:pt x="13294" y="208"/>
                  </a:lnTo>
                  <a:lnTo>
                    <a:pt x="13294" y="208"/>
                  </a:lnTo>
                </a:path>
                <a:path w="21600" h="21600">
                  <a:moveTo>
                    <a:pt x="3559" y="279"/>
                  </a:moveTo>
                  <a:lnTo>
                    <a:pt x="3259" y="279"/>
                  </a:lnTo>
                  <a:lnTo>
                    <a:pt x="3530" y="208"/>
                  </a:lnTo>
                  <a:lnTo>
                    <a:pt x="3598" y="247"/>
                  </a:lnTo>
                  <a:lnTo>
                    <a:pt x="3559" y="279"/>
                  </a:lnTo>
                  <a:lnTo>
                    <a:pt x="3559" y="279"/>
                  </a:lnTo>
                </a:path>
                <a:path w="21600" h="21600">
                  <a:moveTo>
                    <a:pt x="4079" y="561"/>
                  </a:moveTo>
                  <a:lnTo>
                    <a:pt x="3650" y="561"/>
                  </a:lnTo>
                  <a:lnTo>
                    <a:pt x="3660" y="279"/>
                  </a:lnTo>
                  <a:lnTo>
                    <a:pt x="3598" y="247"/>
                  </a:lnTo>
                  <a:lnTo>
                    <a:pt x="3642" y="208"/>
                  </a:lnTo>
                  <a:lnTo>
                    <a:pt x="4138" y="208"/>
                  </a:lnTo>
                  <a:lnTo>
                    <a:pt x="4083" y="350"/>
                  </a:lnTo>
                  <a:lnTo>
                    <a:pt x="4079" y="561"/>
                  </a:lnTo>
                  <a:lnTo>
                    <a:pt x="4079" y="561"/>
                  </a:lnTo>
                </a:path>
                <a:path w="21600" h="21600">
                  <a:moveTo>
                    <a:pt x="4077" y="631"/>
                  </a:moveTo>
                  <a:lnTo>
                    <a:pt x="4083" y="350"/>
                  </a:lnTo>
                  <a:lnTo>
                    <a:pt x="4138" y="208"/>
                  </a:lnTo>
                  <a:lnTo>
                    <a:pt x="4460" y="208"/>
                  </a:lnTo>
                  <a:lnTo>
                    <a:pt x="4077" y="631"/>
                  </a:lnTo>
                  <a:lnTo>
                    <a:pt x="4077" y="631"/>
                  </a:lnTo>
                </a:path>
                <a:path w="21600" h="21600">
                  <a:moveTo>
                    <a:pt x="21164" y="490"/>
                  </a:moveTo>
                  <a:lnTo>
                    <a:pt x="15152" y="490"/>
                  </a:lnTo>
                  <a:lnTo>
                    <a:pt x="15071" y="331"/>
                  </a:lnTo>
                  <a:lnTo>
                    <a:pt x="15099" y="208"/>
                  </a:lnTo>
                  <a:lnTo>
                    <a:pt x="15682" y="208"/>
                  </a:lnTo>
                  <a:lnTo>
                    <a:pt x="15739" y="279"/>
                  </a:lnTo>
                  <a:lnTo>
                    <a:pt x="15824" y="279"/>
                  </a:lnTo>
                  <a:lnTo>
                    <a:pt x="15824" y="350"/>
                  </a:lnTo>
                  <a:lnTo>
                    <a:pt x="21031" y="350"/>
                  </a:lnTo>
                  <a:lnTo>
                    <a:pt x="21164" y="490"/>
                  </a:lnTo>
                  <a:lnTo>
                    <a:pt x="21164" y="490"/>
                  </a:lnTo>
                </a:path>
                <a:path w="21600" h="21600">
                  <a:moveTo>
                    <a:pt x="21031" y="350"/>
                  </a:moveTo>
                  <a:lnTo>
                    <a:pt x="15842" y="350"/>
                  </a:lnTo>
                  <a:lnTo>
                    <a:pt x="15876" y="279"/>
                  </a:lnTo>
                  <a:lnTo>
                    <a:pt x="15917" y="208"/>
                  </a:lnTo>
                  <a:lnTo>
                    <a:pt x="16428" y="208"/>
                  </a:lnTo>
                  <a:lnTo>
                    <a:pt x="16652" y="279"/>
                  </a:lnTo>
                  <a:lnTo>
                    <a:pt x="20578" y="279"/>
                  </a:lnTo>
                  <a:lnTo>
                    <a:pt x="21031" y="350"/>
                  </a:lnTo>
                  <a:lnTo>
                    <a:pt x="21031" y="350"/>
                  </a:lnTo>
                </a:path>
                <a:path w="21600" h="21600">
                  <a:moveTo>
                    <a:pt x="3650" y="561"/>
                  </a:moveTo>
                  <a:lnTo>
                    <a:pt x="3563" y="418"/>
                  </a:lnTo>
                  <a:lnTo>
                    <a:pt x="3559" y="279"/>
                  </a:lnTo>
                  <a:lnTo>
                    <a:pt x="3598" y="247"/>
                  </a:lnTo>
                  <a:lnTo>
                    <a:pt x="3660" y="279"/>
                  </a:lnTo>
                  <a:lnTo>
                    <a:pt x="3650" y="561"/>
                  </a:lnTo>
                  <a:lnTo>
                    <a:pt x="3650" y="561"/>
                  </a:lnTo>
                </a:path>
                <a:path w="21600" h="21600">
                  <a:moveTo>
                    <a:pt x="15152" y="490"/>
                  </a:moveTo>
                  <a:lnTo>
                    <a:pt x="15071" y="490"/>
                  </a:lnTo>
                  <a:lnTo>
                    <a:pt x="15042" y="418"/>
                  </a:lnTo>
                  <a:lnTo>
                    <a:pt x="15068" y="350"/>
                  </a:lnTo>
                  <a:lnTo>
                    <a:pt x="15071" y="331"/>
                  </a:lnTo>
                  <a:lnTo>
                    <a:pt x="15152" y="490"/>
                  </a:lnTo>
                  <a:lnTo>
                    <a:pt x="15152" y="490"/>
                  </a:lnTo>
                </a:path>
                <a:path w="21600" h="21600">
                  <a:moveTo>
                    <a:pt x="1787" y="3785"/>
                  </a:moveTo>
                  <a:lnTo>
                    <a:pt x="1353" y="3575"/>
                  </a:lnTo>
                  <a:lnTo>
                    <a:pt x="975" y="3364"/>
                  </a:lnTo>
                  <a:lnTo>
                    <a:pt x="647" y="3295"/>
                  </a:lnTo>
                  <a:lnTo>
                    <a:pt x="532" y="3225"/>
                  </a:lnTo>
                  <a:lnTo>
                    <a:pt x="442" y="3083"/>
                  </a:lnTo>
                  <a:lnTo>
                    <a:pt x="381" y="2944"/>
                  </a:lnTo>
                  <a:lnTo>
                    <a:pt x="315" y="2805"/>
                  </a:lnTo>
                  <a:lnTo>
                    <a:pt x="254" y="2663"/>
                  </a:lnTo>
                  <a:lnTo>
                    <a:pt x="142" y="2454"/>
                  </a:lnTo>
                  <a:lnTo>
                    <a:pt x="96" y="2312"/>
                  </a:lnTo>
                  <a:lnTo>
                    <a:pt x="59" y="2174"/>
                  </a:lnTo>
                  <a:lnTo>
                    <a:pt x="0" y="1963"/>
                  </a:lnTo>
                  <a:lnTo>
                    <a:pt x="0" y="1823"/>
                  </a:lnTo>
                  <a:lnTo>
                    <a:pt x="725" y="839"/>
                  </a:lnTo>
                  <a:lnTo>
                    <a:pt x="715" y="839"/>
                  </a:lnTo>
                  <a:lnTo>
                    <a:pt x="732" y="770"/>
                  </a:lnTo>
                  <a:lnTo>
                    <a:pt x="776" y="631"/>
                  </a:lnTo>
                  <a:lnTo>
                    <a:pt x="818" y="490"/>
                  </a:lnTo>
                  <a:lnTo>
                    <a:pt x="1017" y="418"/>
                  </a:lnTo>
                  <a:lnTo>
                    <a:pt x="1373" y="350"/>
                  </a:lnTo>
                  <a:lnTo>
                    <a:pt x="1526" y="350"/>
                  </a:lnTo>
                  <a:lnTo>
                    <a:pt x="1649" y="418"/>
                  </a:lnTo>
                  <a:lnTo>
                    <a:pt x="1802" y="479"/>
                  </a:lnTo>
                  <a:lnTo>
                    <a:pt x="1793" y="490"/>
                  </a:lnTo>
                  <a:lnTo>
                    <a:pt x="1703" y="770"/>
                  </a:lnTo>
                  <a:lnTo>
                    <a:pt x="21413" y="770"/>
                  </a:lnTo>
                  <a:lnTo>
                    <a:pt x="21589" y="981"/>
                  </a:lnTo>
                  <a:lnTo>
                    <a:pt x="21512" y="1402"/>
                  </a:lnTo>
                  <a:lnTo>
                    <a:pt x="21490" y="1472"/>
                  </a:lnTo>
                  <a:lnTo>
                    <a:pt x="21086" y="1472"/>
                  </a:lnTo>
                  <a:lnTo>
                    <a:pt x="21121" y="1610"/>
                  </a:lnTo>
                  <a:lnTo>
                    <a:pt x="21196" y="1683"/>
                  </a:lnTo>
                  <a:lnTo>
                    <a:pt x="21406" y="1683"/>
                  </a:lnTo>
                  <a:lnTo>
                    <a:pt x="21463" y="1823"/>
                  </a:lnTo>
                  <a:lnTo>
                    <a:pt x="21458" y="2033"/>
                  </a:lnTo>
                  <a:lnTo>
                    <a:pt x="21392" y="2384"/>
                  </a:lnTo>
                  <a:lnTo>
                    <a:pt x="21345" y="2454"/>
                  </a:lnTo>
                  <a:lnTo>
                    <a:pt x="4643" y="2454"/>
                  </a:lnTo>
                  <a:lnTo>
                    <a:pt x="4338" y="2524"/>
                  </a:lnTo>
                  <a:lnTo>
                    <a:pt x="4247" y="2593"/>
                  </a:lnTo>
                  <a:lnTo>
                    <a:pt x="4374" y="2663"/>
                  </a:lnTo>
                  <a:lnTo>
                    <a:pt x="4508" y="2733"/>
                  </a:lnTo>
                  <a:lnTo>
                    <a:pt x="4605" y="2805"/>
                  </a:lnTo>
                  <a:lnTo>
                    <a:pt x="4673" y="2875"/>
                  </a:lnTo>
                  <a:lnTo>
                    <a:pt x="4791" y="3154"/>
                  </a:lnTo>
                  <a:lnTo>
                    <a:pt x="4949" y="3295"/>
                  </a:lnTo>
                  <a:lnTo>
                    <a:pt x="4973" y="3295"/>
                  </a:lnTo>
                  <a:lnTo>
                    <a:pt x="4750" y="3436"/>
                  </a:lnTo>
                  <a:lnTo>
                    <a:pt x="3436" y="3436"/>
                  </a:lnTo>
                  <a:lnTo>
                    <a:pt x="3212" y="3506"/>
                  </a:lnTo>
                  <a:lnTo>
                    <a:pt x="2986" y="3506"/>
                  </a:lnTo>
                  <a:lnTo>
                    <a:pt x="2945" y="3575"/>
                  </a:lnTo>
                  <a:lnTo>
                    <a:pt x="2041" y="3575"/>
                  </a:lnTo>
                  <a:lnTo>
                    <a:pt x="1934" y="3646"/>
                  </a:lnTo>
                  <a:lnTo>
                    <a:pt x="1787" y="3785"/>
                  </a:lnTo>
                  <a:lnTo>
                    <a:pt x="1787" y="3785"/>
                  </a:lnTo>
                </a:path>
                <a:path w="21600" h="21600">
                  <a:moveTo>
                    <a:pt x="21413" y="770"/>
                  </a:moveTo>
                  <a:lnTo>
                    <a:pt x="1703" y="770"/>
                  </a:lnTo>
                  <a:lnTo>
                    <a:pt x="1820" y="631"/>
                  </a:lnTo>
                  <a:lnTo>
                    <a:pt x="1831" y="490"/>
                  </a:lnTo>
                  <a:lnTo>
                    <a:pt x="1802" y="479"/>
                  </a:lnTo>
                  <a:lnTo>
                    <a:pt x="1888" y="350"/>
                  </a:lnTo>
                  <a:lnTo>
                    <a:pt x="1984" y="418"/>
                  </a:lnTo>
                  <a:lnTo>
                    <a:pt x="2087" y="490"/>
                  </a:lnTo>
                  <a:lnTo>
                    <a:pt x="2464" y="490"/>
                  </a:lnTo>
                  <a:lnTo>
                    <a:pt x="2482" y="631"/>
                  </a:lnTo>
                  <a:lnTo>
                    <a:pt x="21295" y="631"/>
                  </a:lnTo>
                  <a:lnTo>
                    <a:pt x="21413" y="770"/>
                  </a:lnTo>
                  <a:lnTo>
                    <a:pt x="21413" y="770"/>
                  </a:lnTo>
                </a:path>
                <a:path w="21600" h="21600">
                  <a:moveTo>
                    <a:pt x="1703" y="770"/>
                  </a:moveTo>
                  <a:lnTo>
                    <a:pt x="1793" y="490"/>
                  </a:lnTo>
                  <a:lnTo>
                    <a:pt x="1802" y="479"/>
                  </a:lnTo>
                  <a:lnTo>
                    <a:pt x="1831" y="490"/>
                  </a:lnTo>
                  <a:lnTo>
                    <a:pt x="1820" y="631"/>
                  </a:lnTo>
                  <a:lnTo>
                    <a:pt x="1703" y="770"/>
                  </a:lnTo>
                  <a:lnTo>
                    <a:pt x="1703" y="770"/>
                  </a:lnTo>
                </a:path>
                <a:path w="21600" h="21600">
                  <a:moveTo>
                    <a:pt x="21406" y="1683"/>
                  </a:moveTo>
                  <a:lnTo>
                    <a:pt x="21196" y="1683"/>
                  </a:lnTo>
                  <a:lnTo>
                    <a:pt x="21121" y="1610"/>
                  </a:lnTo>
                  <a:lnTo>
                    <a:pt x="21086" y="1472"/>
                  </a:lnTo>
                  <a:lnTo>
                    <a:pt x="21248" y="1472"/>
                  </a:lnTo>
                  <a:lnTo>
                    <a:pt x="21356" y="1541"/>
                  </a:lnTo>
                  <a:lnTo>
                    <a:pt x="21406" y="1683"/>
                  </a:lnTo>
                  <a:lnTo>
                    <a:pt x="21406" y="1683"/>
                  </a:lnTo>
                </a:path>
                <a:path w="21600" h="21600">
                  <a:moveTo>
                    <a:pt x="21420" y="1683"/>
                  </a:moveTo>
                  <a:lnTo>
                    <a:pt x="21406" y="1683"/>
                  </a:lnTo>
                  <a:lnTo>
                    <a:pt x="21356" y="1541"/>
                  </a:lnTo>
                  <a:lnTo>
                    <a:pt x="21248" y="1472"/>
                  </a:lnTo>
                  <a:lnTo>
                    <a:pt x="21490" y="1472"/>
                  </a:lnTo>
                  <a:lnTo>
                    <a:pt x="21420" y="1683"/>
                  </a:lnTo>
                  <a:lnTo>
                    <a:pt x="21420" y="1683"/>
                  </a:lnTo>
                </a:path>
                <a:path w="21600" h="21600">
                  <a:moveTo>
                    <a:pt x="4973" y="3295"/>
                  </a:moveTo>
                  <a:lnTo>
                    <a:pt x="4949" y="3295"/>
                  </a:lnTo>
                  <a:lnTo>
                    <a:pt x="4791" y="3154"/>
                  </a:lnTo>
                  <a:lnTo>
                    <a:pt x="4673" y="2875"/>
                  </a:lnTo>
                  <a:lnTo>
                    <a:pt x="4605" y="2805"/>
                  </a:lnTo>
                  <a:lnTo>
                    <a:pt x="4508" y="2733"/>
                  </a:lnTo>
                  <a:lnTo>
                    <a:pt x="4374" y="2663"/>
                  </a:lnTo>
                  <a:lnTo>
                    <a:pt x="4247" y="2593"/>
                  </a:lnTo>
                  <a:lnTo>
                    <a:pt x="4338" y="2524"/>
                  </a:lnTo>
                  <a:lnTo>
                    <a:pt x="4643" y="2454"/>
                  </a:lnTo>
                  <a:lnTo>
                    <a:pt x="4903" y="2663"/>
                  </a:lnTo>
                  <a:lnTo>
                    <a:pt x="5020" y="2875"/>
                  </a:lnTo>
                  <a:lnTo>
                    <a:pt x="4993" y="3083"/>
                  </a:lnTo>
                  <a:lnTo>
                    <a:pt x="4973" y="3295"/>
                  </a:lnTo>
                  <a:lnTo>
                    <a:pt x="4973" y="3295"/>
                  </a:lnTo>
                </a:path>
                <a:path w="21600" h="21600">
                  <a:moveTo>
                    <a:pt x="5361" y="3295"/>
                  </a:moveTo>
                  <a:lnTo>
                    <a:pt x="4973" y="3295"/>
                  </a:lnTo>
                  <a:lnTo>
                    <a:pt x="4993" y="3083"/>
                  </a:lnTo>
                  <a:lnTo>
                    <a:pt x="5020" y="2875"/>
                  </a:lnTo>
                  <a:lnTo>
                    <a:pt x="4903" y="2663"/>
                  </a:lnTo>
                  <a:lnTo>
                    <a:pt x="4643" y="2454"/>
                  </a:lnTo>
                  <a:lnTo>
                    <a:pt x="21345" y="2454"/>
                  </a:lnTo>
                  <a:lnTo>
                    <a:pt x="21254" y="2593"/>
                  </a:lnTo>
                  <a:lnTo>
                    <a:pt x="21121" y="2733"/>
                  </a:lnTo>
                  <a:lnTo>
                    <a:pt x="20872" y="2875"/>
                  </a:lnTo>
                  <a:lnTo>
                    <a:pt x="20735" y="3015"/>
                  </a:lnTo>
                  <a:lnTo>
                    <a:pt x="5528" y="3015"/>
                  </a:lnTo>
                  <a:lnTo>
                    <a:pt x="5487" y="3225"/>
                  </a:lnTo>
                  <a:lnTo>
                    <a:pt x="5361" y="3295"/>
                  </a:lnTo>
                  <a:lnTo>
                    <a:pt x="5361" y="3295"/>
                  </a:lnTo>
                </a:path>
                <a:path w="21600" h="21600">
                  <a:moveTo>
                    <a:pt x="5680" y="3295"/>
                  </a:moveTo>
                  <a:lnTo>
                    <a:pt x="5585" y="3225"/>
                  </a:lnTo>
                  <a:lnTo>
                    <a:pt x="5528" y="3015"/>
                  </a:lnTo>
                  <a:lnTo>
                    <a:pt x="9562" y="3015"/>
                  </a:lnTo>
                  <a:lnTo>
                    <a:pt x="9465" y="3083"/>
                  </a:lnTo>
                  <a:lnTo>
                    <a:pt x="5995" y="3083"/>
                  </a:lnTo>
                  <a:lnTo>
                    <a:pt x="6018" y="3154"/>
                  </a:lnTo>
                  <a:lnTo>
                    <a:pt x="5962" y="3225"/>
                  </a:lnTo>
                  <a:lnTo>
                    <a:pt x="5680" y="3295"/>
                  </a:lnTo>
                  <a:lnTo>
                    <a:pt x="5680" y="3295"/>
                  </a:lnTo>
                </a:path>
                <a:path w="21600" h="21600">
                  <a:moveTo>
                    <a:pt x="9739" y="7834"/>
                  </a:moveTo>
                  <a:lnTo>
                    <a:pt x="9641" y="7712"/>
                  </a:lnTo>
                  <a:lnTo>
                    <a:pt x="9666" y="7574"/>
                  </a:lnTo>
                  <a:lnTo>
                    <a:pt x="9713" y="7363"/>
                  </a:lnTo>
                  <a:lnTo>
                    <a:pt x="9713" y="7292"/>
                  </a:lnTo>
                  <a:lnTo>
                    <a:pt x="9662" y="7152"/>
                  </a:lnTo>
                  <a:lnTo>
                    <a:pt x="9653" y="7083"/>
                  </a:lnTo>
                  <a:lnTo>
                    <a:pt x="9653" y="6731"/>
                  </a:lnTo>
                  <a:lnTo>
                    <a:pt x="9674" y="6590"/>
                  </a:lnTo>
                  <a:lnTo>
                    <a:pt x="9754" y="6311"/>
                  </a:lnTo>
                  <a:lnTo>
                    <a:pt x="9774" y="6171"/>
                  </a:lnTo>
                  <a:lnTo>
                    <a:pt x="9774" y="5820"/>
                  </a:lnTo>
                  <a:lnTo>
                    <a:pt x="9739" y="5540"/>
                  </a:lnTo>
                  <a:lnTo>
                    <a:pt x="9597" y="4837"/>
                  </a:lnTo>
                  <a:lnTo>
                    <a:pt x="9562" y="4488"/>
                  </a:lnTo>
                  <a:lnTo>
                    <a:pt x="9566" y="4066"/>
                  </a:lnTo>
                  <a:lnTo>
                    <a:pt x="9586" y="3927"/>
                  </a:lnTo>
                  <a:lnTo>
                    <a:pt x="9592" y="3646"/>
                  </a:lnTo>
                  <a:lnTo>
                    <a:pt x="9566" y="3506"/>
                  </a:lnTo>
                  <a:lnTo>
                    <a:pt x="9465" y="3154"/>
                  </a:lnTo>
                  <a:lnTo>
                    <a:pt x="9480" y="3083"/>
                  </a:lnTo>
                  <a:lnTo>
                    <a:pt x="9562" y="3015"/>
                  </a:lnTo>
                  <a:lnTo>
                    <a:pt x="20735" y="3015"/>
                  </a:lnTo>
                  <a:lnTo>
                    <a:pt x="20580" y="3225"/>
                  </a:lnTo>
                  <a:lnTo>
                    <a:pt x="12959" y="3225"/>
                  </a:lnTo>
                  <a:lnTo>
                    <a:pt x="12945" y="3295"/>
                  </a:lnTo>
                  <a:lnTo>
                    <a:pt x="13003" y="3295"/>
                  </a:lnTo>
                  <a:lnTo>
                    <a:pt x="13020" y="3364"/>
                  </a:lnTo>
                  <a:lnTo>
                    <a:pt x="13057" y="3436"/>
                  </a:lnTo>
                  <a:lnTo>
                    <a:pt x="13068" y="3575"/>
                  </a:lnTo>
                  <a:lnTo>
                    <a:pt x="13073" y="3857"/>
                  </a:lnTo>
                  <a:lnTo>
                    <a:pt x="12912" y="3996"/>
                  </a:lnTo>
                  <a:lnTo>
                    <a:pt x="12860" y="4066"/>
                  </a:lnTo>
                  <a:lnTo>
                    <a:pt x="13073" y="4066"/>
                  </a:lnTo>
                  <a:lnTo>
                    <a:pt x="13115" y="4206"/>
                  </a:lnTo>
                  <a:lnTo>
                    <a:pt x="13141" y="4348"/>
                  </a:lnTo>
                  <a:lnTo>
                    <a:pt x="13161" y="4837"/>
                  </a:lnTo>
                  <a:lnTo>
                    <a:pt x="13161" y="5961"/>
                  </a:lnTo>
                  <a:lnTo>
                    <a:pt x="13136" y="6590"/>
                  </a:lnTo>
                  <a:lnTo>
                    <a:pt x="13136" y="6802"/>
                  </a:lnTo>
                  <a:lnTo>
                    <a:pt x="13126" y="6872"/>
                  </a:lnTo>
                  <a:lnTo>
                    <a:pt x="13083" y="7013"/>
                  </a:lnTo>
                  <a:lnTo>
                    <a:pt x="13073" y="7083"/>
                  </a:lnTo>
                  <a:lnTo>
                    <a:pt x="13073" y="7222"/>
                  </a:lnTo>
                  <a:lnTo>
                    <a:pt x="13106" y="7292"/>
                  </a:lnTo>
                  <a:lnTo>
                    <a:pt x="13174" y="7363"/>
                  </a:lnTo>
                  <a:lnTo>
                    <a:pt x="13261" y="7574"/>
                  </a:lnTo>
                  <a:lnTo>
                    <a:pt x="13294" y="7712"/>
                  </a:lnTo>
                  <a:lnTo>
                    <a:pt x="13283" y="7784"/>
                  </a:lnTo>
                  <a:lnTo>
                    <a:pt x="9806" y="7784"/>
                  </a:lnTo>
                  <a:lnTo>
                    <a:pt x="9739" y="7834"/>
                  </a:lnTo>
                  <a:lnTo>
                    <a:pt x="9739" y="7834"/>
                  </a:lnTo>
                </a:path>
                <a:path w="21600" h="21600">
                  <a:moveTo>
                    <a:pt x="6341" y="3364"/>
                  </a:moveTo>
                  <a:lnTo>
                    <a:pt x="6177" y="3295"/>
                  </a:lnTo>
                  <a:lnTo>
                    <a:pt x="5995" y="3083"/>
                  </a:lnTo>
                  <a:lnTo>
                    <a:pt x="6695" y="3083"/>
                  </a:lnTo>
                  <a:lnTo>
                    <a:pt x="6631" y="3154"/>
                  </a:lnTo>
                  <a:lnTo>
                    <a:pt x="6483" y="3295"/>
                  </a:lnTo>
                  <a:lnTo>
                    <a:pt x="6341" y="3364"/>
                  </a:lnTo>
                  <a:lnTo>
                    <a:pt x="6341" y="3364"/>
                  </a:lnTo>
                </a:path>
                <a:path w="21600" h="21600">
                  <a:moveTo>
                    <a:pt x="8807" y="3295"/>
                  </a:moveTo>
                  <a:lnTo>
                    <a:pt x="8197" y="3295"/>
                  </a:lnTo>
                  <a:lnTo>
                    <a:pt x="7177" y="3083"/>
                  </a:lnTo>
                  <a:lnTo>
                    <a:pt x="9465" y="3083"/>
                  </a:lnTo>
                  <a:lnTo>
                    <a:pt x="9333" y="3154"/>
                  </a:lnTo>
                  <a:lnTo>
                    <a:pt x="9171" y="3225"/>
                  </a:lnTo>
                  <a:lnTo>
                    <a:pt x="9013" y="3225"/>
                  </a:lnTo>
                  <a:lnTo>
                    <a:pt x="8807" y="3295"/>
                  </a:lnTo>
                  <a:lnTo>
                    <a:pt x="8807" y="3295"/>
                  </a:lnTo>
                </a:path>
                <a:path w="21600" h="21600">
                  <a:moveTo>
                    <a:pt x="13003" y="3295"/>
                  </a:moveTo>
                  <a:lnTo>
                    <a:pt x="12945" y="3295"/>
                  </a:lnTo>
                  <a:lnTo>
                    <a:pt x="12959" y="3225"/>
                  </a:lnTo>
                  <a:lnTo>
                    <a:pt x="12985" y="3225"/>
                  </a:lnTo>
                  <a:lnTo>
                    <a:pt x="13003" y="3295"/>
                  </a:lnTo>
                  <a:lnTo>
                    <a:pt x="13003" y="3295"/>
                  </a:lnTo>
                </a:path>
                <a:path w="21600" h="21600">
                  <a:moveTo>
                    <a:pt x="14246" y="3295"/>
                  </a:moveTo>
                  <a:lnTo>
                    <a:pt x="13003" y="3295"/>
                  </a:lnTo>
                  <a:lnTo>
                    <a:pt x="12985" y="3225"/>
                  </a:lnTo>
                  <a:lnTo>
                    <a:pt x="14303" y="3225"/>
                  </a:lnTo>
                  <a:lnTo>
                    <a:pt x="14246" y="3295"/>
                  </a:lnTo>
                  <a:lnTo>
                    <a:pt x="14246" y="3295"/>
                  </a:lnTo>
                </a:path>
                <a:path w="21600" h="21600">
                  <a:moveTo>
                    <a:pt x="16240" y="3506"/>
                  </a:moveTo>
                  <a:lnTo>
                    <a:pt x="15298" y="3506"/>
                  </a:lnTo>
                  <a:lnTo>
                    <a:pt x="14672" y="3364"/>
                  </a:lnTo>
                  <a:lnTo>
                    <a:pt x="14446" y="3295"/>
                  </a:lnTo>
                  <a:lnTo>
                    <a:pt x="14303" y="3225"/>
                  </a:lnTo>
                  <a:lnTo>
                    <a:pt x="19332" y="3225"/>
                  </a:lnTo>
                  <a:lnTo>
                    <a:pt x="19192" y="3295"/>
                  </a:lnTo>
                  <a:lnTo>
                    <a:pt x="16634" y="3295"/>
                  </a:lnTo>
                  <a:lnTo>
                    <a:pt x="16602" y="3364"/>
                  </a:lnTo>
                  <a:lnTo>
                    <a:pt x="16476" y="3364"/>
                  </a:lnTo>
                  <a:lnTo>
                    <a:pt x="16240" y="3506"/>
                  </a:lnTo>
                  <a:lnTo>
                    <a:pt x="16240" y="3506"/>
                  </a:lnTo>
                </a:path>
                <a:path w="21600" h="21600">
                  <a:moveTo>
                    <a:pt x="19931" y="3364"/>
                  </a:moveTo>
                  <a:lnTo>
                    <a:pt x="19577" y="3364"/>
                  </a:lnTo>
                  <a:lnTo>
                    <a:pt x="19382" y="3225"/>
                  </a:lnTo>
                  <a:lnTo>
                    <a:pt x="20326" y="3225"/>
                  </a:lnTo>
                  <a:lnTo>
                    <a:pt x="20109" y="3295"/>
                  </a:lnTo>
                  <a:lnTo>
                    <a:pt x="19931" y="3364"/>
                  </a:lnTo>
                  <a:lnTo>
                    <a:pt x="19931" y="3364"/>
                  </a:lnTo>
                </a:path>
                <a:path w="21600" h="21600">
                  <a:moveTo>
                    <a:pt x="17563" y="3436"/>
                  </a:moveTo>
                  <a:lnTo>
                    <a:pt x="16750" y="3436"/>
                  </a:lnTo>
                  <a:lnTo>
                    <a:pt x="16669" y="3295"/>
                  </a:lnTo>
                  <a:lnTo>
                    <a:pt x="18072" y="3295"/>
                  </a:lnTo>
                  <a:lnTo>
                    <a:pt x="17563" y="3436"/>
                  </a:lnTo>
                  <a:lnTo>
                    <a:pt x="17563" y="3436"/>
                  </a:lnTo>
                </a:path>
                <a:path w="21600" h="21600">
                  <a:moveTo>
                    <a:pt x="18739" y="3436"/>
                  </a:moveTo>
                  <a:lnTo>
                    <a:pt x="18543" y="3364"/>
                  </a:lnTo>
                  <a:lnTo>
                    <a:pt x="18375" y="3295"/>
                  </a:lnTo>
                  <a:lnTo>
                    <a:pt x="19192" y="3295"/>
                  </a:lnTo>
                  <a:lnTo>
                    <a:pt x="18739" y="3436"/>
                  </a:lnTo>
                  <a:lnTo>
                    <a:pt x="18739" y="3436"/>
                  </a:lnTo>
                </a:path>
                <a:path w="21600" h="21600">
                  <a:moveTo>
                    <a:pt x="4020" y="3506"/>
                  </a:moveTo>
                  <a:lnTo>
                    <a:pt x="3726" y="3506"/>
                  </a:lnTo>
                  <a:lnTo>
                    <a:pt x="3629" y="3436"/>
                  </a:lnTo>
                  <a:lnTo>
                    <a:pt x="4320" y="3436"/>
                  </a:lnTo>
                  <a:lnTo>
                    <a:pt x="4020" y="3506"/>
                  </a:lnTo>
                  <a:lnTo>
                    <a:pt x="4020" y="3506"/>
                  </a:lnTo>
                </a:path>
                <a:path w="21600" h="21600">
                  <a:moveTo>
                    <a:pt x="2802" y="3857"/>
                  </a:moveTo>
                  <a:lnTo>
                    <a:pt x="2410" y="3715"/>
                  </a:lnTo>
                  <a:lnTo>
                    <a:pt x="2179" y="3646"/>
                  </a:lnTo>
                  <a:lnTo>
                    <a:pt x="2107" y="3646"/>
                  </a:lnTo>
                  <a:lnTo>
                    <a:pt x="2041" y="3575"/>
                  </a:lnTo>
                  <a:lnTo>
                    <a:pt x="2945" y="3575"/>
                  </a:lnTo>
                  <a:lnTo>
                    <a:pt x="2909" y="3646"/>
                  </a:lnTo>
                  <a:lnTo>
                    <a:pt x="2802" y="3857"/>
                  </a:lnTo>
                  <a:lnTo>
                    <a:pt x="2802" y="3857"/>
                  </a:lnTo>
                </a:path>
                <a:path w="21600" h="21600">
                  <a:moveTo>
                    <a:pt x="13073" y="4066"/>
                  </a:moveTo>
                  <a:lnTo>
                    <a:pt x="12860" y="4066"/>
                  </a:lnTo>
                  <a:lnTo>
                    <a:pt x="12921" y="3996"/>
                  </a:lnTo>
                  <a:lnTo>
                    <a:pt x="13033" y="3996"/>
                  </a:lnTo>
                  <a:lnTo>
                    <a:pt x="13073" y="4066"/>
                  </a:lnTo>
                  <a:lnTo>
                    <a:pt x="13073" y="4066"/>
                  </a:lnTo>
                </a:path>
                <a:path w="21600" h="21600">
                  <a:moveTo>
                    <a:pt x="10004" y="7854"/>
                  </a:moveTo>
                  <a:lnTo>
                    <a:pt x="9754" y="7854"/>
                  </a:lnTo>
                  <a:lnTo>
                    <a:pt x="9739" y="7834"/>
                  </a:lnTo>
                  <a:lnTo>
                    <a:pt x="9806" y="7784"/>
                  </a:lnTo>
                  <a:lnTo>
                    <a:pt x="10004" y="7854"/>
                  </a:lnTo>
                  <a:lnTo>
                    <a:pt x="10004" y="7854"/>
                  </a:lnTo>
                </a:path>
                <a:path w="21600" h="21600">
                  <a:moveTo>
                    <a:pt x="9774" y="12556"/>
                  </a:moveTo>
                  <a:lnTo>
                    <a:pt x="9615" y="12413"/>
                  </a:lnTo>
                  <a:lnTo>
                    <a:pt x="9875" y="12202"/>
                  </a:lnTo>
                  <a:lnTo>
                    <a:pt x="10011" y="12060"/>
                  </a:lnTo>
                  <a:lnTo>
                    <a:pt x="10042" y="11921"/>
                  </a:lnTo>
                  <a:lnTo>
                    <a:pt x="9994" y="11781"/>
                  </a:lnTo>
                  <a:lnTo>
                    <a:pt x="9882" y="11571"/>
                  </a:lnTo>
                  <a:lnTo>
                    <a:pt x="10081" y="11289"/>
                  </a:lnTo>
                  <a:lnTo>
                    <a:pt x="10094" y="11289"/>
                  </a:lnTo>
                  <a:lnTo>
                    <a:pt x="10116" y="11220"/>
                  </a:lnTo>
                  <a:lnTo>
                    <a:pt x="10111" y="11150"/>
                  </a:lnTo>
                  <a:lnTo>
                    <a:pt x="9932" y="10800"/>
                  </a:lnTo>
                  <a:lnTo>
                    <a:pt x="9897" y="10657"/>
                  </a:lnTo>
                  <a:lnTo>
                    <a:pt x="9897" y="10309"/>
                  </a:lnTo>
                  <a:lnTo>
                    <a:pt x="9932" y="10237"/>
                  </a:lnTo>
                  <a:lnTo>
                    <a:pt x="10004" y="10168"/>
                  </a:lnTo>
                  <a:lnTo>
                    <a:pt x="10071" y="10168"/>
                  </a:lnTo>
                  <a:lnTo>
                    <a:pt x="10064" y="10098"/>
                  </a:lnTo>
                  <a:lnTo>
                    <a:pt x="9882" y="10027"/>
                  </a:lnTo>
                  <a:lnTo>
                    <a:pt x="9836" y="9888"/>
                  </a:lnTo>
                  <a:lnTo>
                    <a:pt x="9836" y="9606"/>
                  </a:lnTo>
                  <a:lnTo>
                    <a:pt x="9847" y="9535"/>
                  </a:lnTo>
                  <a:lnTo>
                    <a:pt x="9886" y="9466"/>
                  </a:lnTo>
                  <a:lnTo>
                    <a:pt x="9897" y="9397"/>
                  </a:lnTo>
                  <a:lnTo>
                    <a:pt x="9439" y="8204"/>
                  </a:lnTo>
                  <a:lnTo>
                    <a:pt x="9641" y="8063"/>
                  </a:lnTo>
                  <a:lnTo>
                    <a:pt x="9735" y="7924"/>
                  </a:lnTo>
                  <a:lnTo>
                    <a:pt x="9721" y="7854"/>
                  </a:lnTo>
                  <a:lnTo>
                    <a:pt x="10004" y="7854"/>
                  </a:lnTo>
                  <a:lnTo>
                    <a:pt x="9806" y="7784"/>
                  </a:lnTo>
                  <a:lnTo>
                    <a:pt x="13283" y="7784"/>
                  </a:lnTo>
                  <a:lnTo>
                    <a:pt x="13258" y="7924"/>
                  </a:lnTo>
                  <a:lnTo>
                    <a:pt x="13355" y="8063"/>
                  </a:lnTo>
                  <a:lnTo>
                    <a:pt x="13408" y="8204"/>
                  </a:lnTo>
                  <a:lnTo>
                    <a:pt x="13429" y="8483"/>
                  </a:lnTo>
                  <a:lnTo>
                    <a:pt x="13449" y="8625"/>
                  </a:lnTo>
                  <a:lnTo>
                    <a:pt x="13579" y="8975"/>
                  </a:lnTo>
                  <a:lnTo>
                    <a:pt x="13617" y="9185"/>
                  </a:lnTo>
                  <a:lnTo>
                    <a:pt x="13511" y="9257"/>
                  </a:lnTo>
                  <a:lnTo>
                    <a:pt x="13485" y="9327"/>
                  </a:lnTo>
                  <a:lnTo>
                    <a:pt x="13588" y="9535"/>
                  </a:lnTo>
                  <a:lnTo>
                    <a:pt x="13632" y="9677"/>
                  </a:lnTo>
                  <a:lnTo>
                    <a:pt x="13602" y="9817"/>
                  </a:lnTo>
                  <a:lnTo>
                    <a:pt x="13593" y="9888"/>
                  </a:lnTo>
                  <a:lnTo>
                    <a:pt x="13593" y="10027"/>
                  </a:lnTo>
                  <a:lnTo>
                    <a:pt x="13612" y="10027"/>
                  </a:lnTo>
                  <a:lnTo>
                    <a:pt x="13647" y="10098"/>
                  </a:lnTo>
                  <a:lnTo>
                    <a:pt x="13687" y="10168"/>
                  </a:lnTo>
                  <a:lnTo>
                    <a:pt x="13755" y="10309"/>
                  </a:lnTo>
                  <a:lnTo>
                    <a:pt x="13853" y="10588"/>
                  </a:lnTo>
                  <a:lnTo>
                    <a:pt x="13731" y="10800"/>
                  </a:lnTo>
                  <a:lnTo>
                    <a:pt x="13681" y="11008"/>
                  </a:lnTo>
                  <a:lnTo>
                    <a:pt x="13720" y="11361"/>
                  </a:lnTo>
                  <a:lnTo>
                    <a:pt x="13632" y="11501"/>
                  </a:lnTo>
                  <a:lnTo>
                    <a:pt x="13432" y="11640"/>
                  </a:lnTo>
                  <a:lnTo>
                    <a:pt x="13579" y="11640"/>
                  </a:lnTo>
                  <a:lnTo>
                    <a:pt x="13586" y="11709"/>
                  </a:lnTo>
                  <a:lnTo>
                    <a:pt x="13597" y="11709"/>
                  </a:lnTo>
                  <a:lnTo>
                    <a:pt x="13650" y="11781"/>
                  </a:lnTo>
                  <a:lnTo>
                    <a:pt x="13746" y="11849"/>
                  </a:lnTo>
                  <a:lnTo>
                    <a:pt x="13746" y="12131"/>
                  </a:lnTo>
                  <a:lnTo>
                    <a:pt x="13726" y="12272"/>
                  </a:lnTo>
                  <a:lnTo>
                    <a:pt x="13645" y="12413"/>
                  </a:lnTo>
                  <a:lnTo>
                    <a:pt x="13599" y="12483"/>
                  </a:lnTo>
                  <a:lnTo>
                    <a:pt x="9969" y="12483"/>
                  </a:lnTo>
                  <a:lnTo>
                    <a:pt x="9779" y="12549"/>
                  </a:lnTo>
                  <a:lnTo>
                    <a:pt x="9774" y="12556"/>
                  </a:lnTo>
                </a:path>
                <a:path w="21600" h="21600">
                  <a:moveTo>
                    <a:pt x="9754" y="7854"/>
                  </a:moveTo>
                  <a:lnTo>
                    <a:pt x="9710" y="7854"/>
                  </a:lnTo>
                  <a:lnTo>
                    <a:pt x="9739" y="7834"/>
                  </a:lnTo>
                  <a:lnTo>
                    <a:pt x="9754" y="7854"/>
                  </a:lnTo>
                  <a:lnTo>
                    <a:pt x="9754" y="7854"/>
                  </a:lnTo>
                </a:path>
                <a:path w="21600" h="21600">
                  <a:moveTo>
                    <a:pt x="10173" y="12761"/>
                  </a:moveTo>
                  <a:lnTo>
                    <a:pt x="9926" y="12692"/>
                  </a:lnTo>
                  <a:lnTo>
                    <a:pt x="9774" y="12556"/>
                  </a:lnTo>
                  <a:lnTo>
                    <a:pt x="9969" y="12483"/>
                  </a:lnTo>
                  <a:lnTo>
                    <a:pt x="10356" y="12623"/>
                  </a:lnTo>
                  <a:lnTo>
                    <a:pt x="10173" y="12761"/>
                  </a:lnTo>
                  <a:lnTo>
                    <a:pt x="10173" y="12761"/>
                  </a:lnTo>
                </a:path>
                <a:path w="21600" h="21600">
                  <a:moveTo>
                    <a:pt x="13623" y="12761"/>
                  </a:moveTo>
                  <a:lnTo>
                    <a:pt x="10173" y="12761"/>
                  </a:lnTo>
                  <a:lnTo>
                    <a:pt x="10356" y="12623"/>
                  </a:lnTo>
                  <a:lnTo>
                    <a:pt x="9969" y="12483"/>
                  </a:lnTo>
                  <a:lnTo>
                    <a:pt x="13395" y="12483"/>
                  </a:lnTo>
                  <a:lnTo>
                    <a:pt x="13426" y="12494"/>
                  </a:lnTo>
                  <a:lnTo>
                    <a:pt x="13547" y="12623"/>
                  </a:lnTo>
                  <a:lnTo>
                    <a:pt x="13623" y="12623"/>
                  </a:lnTo>
                  <a:lnTo>
                    <a:pt x="13623" y="12761"/>
                  </a:lnTo>
                  <a:lnTo>
                    <a:pt x="13623" y="12761"/>
                  </a:lnTo>
                </a:path>
                <a:path w="21600" h="21600">
                  <a:moveTo>
                    <a:pt x="13573" y="12549"/>
                  </a:moveTo>
                  <a:lnTo>
                    <a:pt x="13426" y="12494"/>
                  </a:lnTo>
                  <a:lnTo>
                    <a:pt x="13415" y="12483"/>
                  </a:lnTo>
                  <a:lnTo>
                    <a:pt x="13599" y="12483"/>
                  </a:lnTo>
                  <a:lnTo>
                    <a:pt x="13573" y="12549"/>
                  </a:lnTo>
                  <a:lnTo>
                    <a:pt x="13573" y="12549"/>
                  </a:lnTo>
                </a:path>
                <a:path w="21600" h="21600">
                  <a:moveTo>
                    <a:pt x="13547" y="12623"/>
                  </a:moveTo>
                  <a:lnTo>
                    <a:pt x="13426" y="12494"/>
                  </a:lnTo>
                  <a:lnTo>
                    <a:pt x="13573" y="12549"/>
                  </a:lnTo>
                  <a:lnTo>
                    <a:pt x="13547" y="12623"/>
                  </a:lnTo>
                  <a:lnTo>
                    <a:pt x="13547" y="12623"/>
                  </a:lnTo>
                </a:path>
                <a:path w="21600" h="21600">
                  <a:moveTo>
                    <a:pt x="13623" y="12623"/>
                  </a:moveTo>
                  <a:lnTo>
                    <a:pt x="13547" y="12623"/>
                  </a:lnTo>
                  <a:lnTo>
                    <a:pt x="13573" y="12549"/>
                  </a:lnTo>
                  <a:lnTo>
                    <a:pt x="13623" y="12552"/>
                  </a:lnTo>
                  <a:lnTo>
                    <a:pt x="13623" y="12623"/>
                  </a:lnTo>
                  <a:lnTo>
                    <a:pt x="13623" y="12623"/>
                  </a:lnTo>
                </a:path>
                <a:path w="21600" h="21600">
                  <a:moveTo>
                    <a:pt x="13582" y="14585"/>
                  </a:moveTo>
                  <a:lnTo>
                    <a:pt x="10132" y="14585"/>
                  </a:lnTo>
                  <a:lnTo>
                    <a:pt x="10136" y="14515"/>
                  </a:lnTo>
                  <a:lnTo>
                    <a:pt x="9994" y="14306"/>
                  </a:lnTo>
                  <a:lnTo>
                    <a:pt x="9941" y="14095"/>
                  </a:lnTo>
                  <a:lnTo>
                    <a:pt x="9912" y="13954"/>
                  </a:lnTo>
                  <a:lnTo>
                    <a:pt x="9886" y="13743"/>
                  </a:lnTo>
                  <a:lnTo>
                    <a:pt x="9856" y="13533"/>
                  </a:lnTo>
                  <a:lnTo>
                    <a:pt x="9821" y="13394"/>
                  </a:lnTo>
                  <a:lnTo>
                    <a:pt x="9789" y="13182"/>
                  </a:lnTo>
                  <a:lnTo>
                    <a:pt x="9774" y="13043"/>
                  </a:lnTo>
                  <a:lnTo>
                    <a:pt x="9774" y="12556"/>
                  </a:lnTo>
                  <a:lnTo>
                    <a:pt x="9926" y="12692"/>
                  </a:lnTo>
                  <a:lnTo>
                    <a:pt x="10173" y="12761"/>
                  </a:lnTo>
                  <a:lnTo>
                    <a:pt x="13623" y="12761"/>
                  </a:lnTo>
                  <a:lnTo>
                    <a:pt x="13623" y="12901"/>
                  </a:lnTo>
                  <a:lnTo>
                    <a:pt x="13602" y="13043"/>
                  </a:lnTo>
                  <a:lnTo>
                    <a:pt x="13509" y="13113"/>
                  </a:lnTo>
                  <a:lnTo>
                    <a:pt x="13485" y="13182"/>
                  </a:lnTo>
                  <a:lnTo>
                    <a:pt x="13491" y="13324"/>
                  </a:lnTo>
                  <a:lnTo>
                    <a:pt x="13549" y="13464"/>
                  </a:lnTo>
                  <a:lnTo>
                    <a:pt x="13661" y="13675"/>
                  </a:lnTo>
                  <a:lnTo>
                    <a:pt x="13597" y="13883"/>
                  </a:lnTo>
                  <a:lnTo>
                    <a:pt x="13562" y="13954"/>
                  </a:lnTo>
                  <a:lnTo>
                    <a:pt x="13562" y="14165"/>
                  </a:lnTo>
                  <a:lnTo>
                    <a:pt x="13546" y="14235"/>
                  </a:lnTo>
                  <a:lnTo>
                    <a:pt x="13509" y="14235"/>
                  </a:lnTo>
                  <a:lnTo>
                    <a:pt x="13570" y="14376"/>
                  </a:lnTo>
                  <a:lnTo>
                    <a:pt x="13588" y="14515"/>
                  </a:lnTo>
                  <a:lnTo>
                    <a:pt x="13582" y="14585"/>
                  </a:lnTo>
                  <a:lnTo>
                    <a:pt x="13582" y="14585"/>
                  </a:lnTo>
                </a:path>
                <a:path w="21600" h="21600">
                  <a:moveTo>
                    <a:pt x="10141" y="18359"/>
                  </a:moveTo>
                  <a:lnTo>
                    <a:pt x="10071" y="18233"/>
                  </a:lnTo>
                  <a:lnTo>
                    <a:pt x="10050" y="18093"/>
                  </a:lnTo>
                  <a:lnTo>
                    <a:pt x="10050" y="17883"/>
                  </a:lnTo>
                  <a:lnTo>
                    <a:pt x="10086" y="17742"/>
                  </a:lnTo>
                  <a:lnTo>
                    <a:pt x="10101" y="17672"/>
                  </a:lnTo>
                  <a:lnTo>
                    <a:pt x="10091" y="17531"/>
                  </a:lnTo>
                  <a:lnTo>
                    <a:pt x="10076" y="17461"/>
                  </a:lnTo>
                  <a:lnTo>
                    <a:pt x="10050" y="17392"/>
                  </a:lnTo>
                  <a:lnTo>
                    <a:pt x="9903" y="16901"/>
                  </a:lnTo>
                  <a:lnTo>
                    <a:pt x="9847" y="16479"/>
                  </a:lnTo>
                  <a:lnTo>
                    <a:pt x="9888" y="16200"/>
                  </a:lnTo>
                  <a:lnTo>
                    <a:pt x="9936" y="15918"/>
                  </a:lnTo>
                  <a:lnTo>
                    <a:pt x="9959" y="15709"/>
                  </a:lnTo>
                  <a:lnTo>
                    <a:pt x="9959" y="15427"/>
                  </a:lnTo>
                  <a:lnTo>
                    <a:pt x="10035" y="15427"/>
                  </a:lnTo>
                  <a:lnTo>
                    <a:pt x="9826" y="15358"/>
                  </a:lnTo>
                  <a:lnTo>
                    <a:pt x="9774" y="15216"/>
                  </a:lnTo>
                  <a:lnTo>
                    <a:pt x="9774" y="14727"/>
                  </a:lnTo>
                  <a:lnTo>
                    <a:pt x="9826" y="14585"/>
                  </a:lnTo>
                  <a:lnTo>
                    <a:pt x="10029" y="14515"/>
                  </a:lnTo>
                  <a:lnTo>
                    <a:pt x="10073" y="14445"/>
                  </a:lnTo>
                  <a:lnTo>
                    <a:pt x="10057" y="14515"/>
                  </a:lnTo>
                  <a:lnTo>
                    <a:pt x="10132" y="14585"/>
                  </a:lnTo>
                  <a:lnTo>
                    <a:pt x="13582" y="14585"/>
                  </a:lnTo>
                  <a:lnTo>
                    <a:pt x="13543" y="15006"/>
                  </a:lnTo>
                  <a:lnTo>
                    <a:pt x="13533" y="15148"/>
                  </a:lnTo>
                  <a:lnTo>
                    <a:pt x="13533" y="15427"/>
                  </a:lnTo>
                  <a:lnTo>
                    <a:pt x="13543" y="15567"/>
                  </a:lnTo>
                  <a:lnTo>
                    <a:pt x="13582" y="15779"/>
                  </a:lnTo>
                  <a:lnTo>
                    <a:pt x="13593" y="15918"/>
                  </a:lnTo>
                  <a:lnTo>
                    <a:pt x="13590" y="16479"/>
                  </a:lnTo>
                  <a:lnTo>
                    <a:pt x="13579" y="16620"/>
                  </a:lnTo>
                  <a:lnTo>
                    <a:pt x="13529" y="17041"/>
                  </a:lnTo>
                  <a:lnTo>
                    <a:pt x="13617" y="17249"/>
                  </a:lnTo>
                  <a:lnTo>
                    <a:pt x="13823" y="17531"/>
                  </a:lnTo>
                  <a:lnTo>
                    <a:pt x="13711" y="17672"/>
                  </a:lnTo>
                  <a:lnTo>
                    <a:pt x="13670" y="17742"/>
                  </a:lnTo>
                  <a:lnTo>
                    <a:pt x="13731" y="17813"/>
                  </a:lnTo>
                  <a:lnTo>
                    <a:pt x="13746" y="17883"/>
                  </a:lnTo>
                  <a:lnTo>
                    <a:pt x="13746" y="18093"/>
                  </a:lnTo>
                  <a:lnTo>
                    <a:pt x="14113" y="18093"/>
                  </a:lnTo>
                  <a:lnTo>
                    <a:pt x="14009" y="18301"/>
                  </a:lnTo>
                  <a:lnTo>
                    <a:pt x="10173" y="18301"/>
                  </a:lnTo>
                  <a:lnTo>
                    <a:pt x="10141" y="18359"/>
                  </a:lnTo>
                  <a:lnTo>
                    <a:pt x="10141" y="18359"/>
                  </a:lnTo>
                </a:path>
                <a:path w="21600" h="21600">
                  <a:moveTo>
                    <a:pt x="10173" y="18374"/>
                  </a:moveTo>
                  <a:lnTo>
                    <a:pt x="10151" y="18374"/>
                  </a:lnTo>
                  <a:lnTo>
                    <a:pt x="10141" y="18359"/>
                  </a:lnTo>
                  <a:lnTo>
                    <a:pt x="10173" y="18301"/>
                  </a:lnTo>
                  <a:lnTo>
                    <a:pt x="10173" y="18374"/>
                  </a:lnTo>
                  <a:lnTo>
                    <a:pt x="10173" y="18374"/>
                  </a:lnTo>
                </a:path>
                <a:path w="21600" h="21600">
                  <a:moveTo>
                    <a:pt x="13976" y="18374"/>
                  </a:moveTo>
                  <a:lnTo>
                    <a:pt x="10173" y="18374"/>
                  </a:lnTo>
                  <a:lnTo>
                    <a:pt x="10173" y="18301"/>
                  </a:lnTo>
                  <a:lnTo>
                    <a:pt x="14009" y="18301"/>
                  </a:lnTo>
                  <a:lnTo>
                    <a:pt x="13976" y="18374"/>
                  </a:lnTo>
                  <a:lnTo>
                    <a:pt x="13976" y="18374"/>
                  </a:lnTo>
                </a:path>
                <a:path w="21600" h="21600">
                  <a:moveTo>
                    <a:pt x="10233" y="19004"/>
                  </a:moveTo>
                  <a:lnTo>
                    <a:pt x="10217" y="19004"/>
                  </a:lnTo>
                  <a:lnTo>
                    <a:pt x="10004" y="18724"/>
                  </a:lnTo>
                  <a:lnTo>
                    <a:pt x="10024" y="18583"/>
                  </a:lnTo>
                  <a:lnTo>
                    <a:pt x="10141" y="18359"/>
                  </a:lnTo>
                  <a:lnTo>
                    <a:pt x="10151" y="18374"/>
                  </a:lnTo>
                  <a:lnTo>
                    <a:pt x="13976" y="18374"/>
                  </a:lnTo>
                  <a:lnTo>
                    <a:pt x="13943" y="18583"/>
                  </a:lnTo>
                  <a:lnTo>
                    <a:pt x="14022" y="18654"/>
                  </a:lnTo>
                  <a:lnTo>
                    <a:pt x="14103" y="18724"/>
                  </a:lnTo>
                  <a:lnTo>
                    <a:pt x="14143" y="18933"/>
                  </a:lnTo>
                  <a:lnTo>
                    <a:pt x="10274" y="18933"/>
                  </a:lnTo>
                  <a:lnTo>
                    <a:pt x="10233" y="19004"/>
                  </a:lnTo>
                  <a:lnTo>
                    <a:pt x="10233" y="19004"/>
                  </a:lnTo>
                </a:path>
                <a:path w="21600" h="21600">
                  <a:moveTo>
                    <a:pt x="12257" y="21600"/>
                  </a:moveTo>
                  <a:lnTo>
                    <a:pt x="11939" y="21600"/>
                  </a:lnTo>
                  <a:lnTo>
                    <a:pt x="11456" y="21529"/>
                  </a:lnTo>
                  <a:lnTo>
                    <a:pt x="11378" y="21388"/>
                  </a:lnTo>
                  <a:lnTo>
                    <a:pt x="11290" y="21249"/>
                  </a:lnTo>
                  <a:lnTo>
                    <a:pt x="11187" y="21179"/>
                  </a:lnTo>
                  <a:lnTo>
                    <a:pt x="11014" y="21037"/>
                  </a:lnTo>
                  <a:lnTo>
                    <a:pt x="10879" y="20968"/>
                  </a:lnTo>
                  <a:lnTo>
                    <a:pt x="10783" y="20826"/>
                  </a:lnTo>
                  <a:lnTo>
                    <a:pt x="10691" y="20758"/>
                  </a:lnTo>
                  <a:lnTo>
                    <a:pt x="10631" y="20686"/>
                  </a:lnTo>
                  <a:lnTo>
                    <a:pt x="10544" y="20406"/>
                  </a:lnTo>
                  <a:lnTo>
                    <a:pt x="10524" y="20336"/>
                  </a:lnTo>
                  <a:lnTo>
                    <a:pt x="10496" y="20197"/>
                  </a:lnTo>
                  <a:lnTo>
                    <a:pt x="10314" y="20056"/>
                  </a:lnTo>
                  <a:lnTo>
                    <a:pt x="10160" y="19846"/>
                  </a:lnTo>
                  <a:lnTo>
                    <a:pt x="10027" y="19496"/>
                  </a:lnTo>
                  <a:lnTo>
                    <a:pt x="10155" y="19143"/>
                  </a:lnTo>
                  <a:lnTo>
                    <a:pt x="10274" y="18933"/>
                  </a:lnTo>
                  <a:lnTo>
                    <a:pt x="10386" y="18933"/>
                  </a:lnTo>
                  <a:lnTo>
                    <a:pt x="10309" y="19004"/>
                  </a:lnTo>
                  <a:lnTo>
                    <a:pt x="14143" y="19004"/>
                  </a:lnTo>
                  <a:lnTo>
                    <a:pt x="14143" y="19284"/>
                  </a:lnTo>
                  <a:lnTo>
                    <a:pt x="14131" y="19426"/>
                  </a:lnTo>
                  <a:lnTo>
                    <a:pt x="14050" y="19706"/>
                  </a:lnTo>
                  <a:lnTo>
                    <a:pt x="14055" y="19776"/>
                  </a:lnTo>
                  <a:lnTo>
                    <a:pt x="14078" y="19915"/>
                  </a:lnTo>
                  <a:lnTo>
                    <a:pt x="14082" y="20406"/>
                  </a:lnTo>
                  <a:lnTo>
                    <a:pt x="14005" y="20548"/>
                  </a:lnTo>
                  <a:lnTo>
                    <a:pt x="13706" y="20548"/>
                  </a:lnTo>
                  <a:lnTo>
                    <a:pt x="13761" y="20618"/>
                  </a:lnTo>
                  <a:lnTo>
                    <a:pt x="14022" y="20826"/>
                  </a:lnTo>
                  <a:lnTo>
                    <a:pt x="13623" y="20968"/>
                  </a:lnTo>
                  <a:lnTo>
                    <a:pt x="13509" y="21037"/>
                  </a:lnTo>
                  <a:lnTo>
                    <a:pt x="13277" y="21037"/>
                  </a:lnTo>
                  <a:lnTo>
                    <a:pt x="13264" y="21179"/>
                  </a:lnTo>
                  <a:lnTo>
                    <a:pt x="13294" y="21457"/>
                  </a:lnTo>
                  <a:lnTo>
                    <a:pt x="12568" y="21457"/>
                  </a:lnTo>
                  <a:lnTo>
                    <a:pt x="12410" y="21529"/>
                  </a:lnTo>
                  <a:lnTo>
                    <a:pt x="12257" y="21600"/>
                  </a:lnTo>
                  <a:lnTo>
                    <a:pt x="12257" y="21600"/>
                  </a:lnTo>
                </a:path>
                <a:path w="21600" h="21600">
                  <a:moveTo>
                    <a:pt x="14143" y="19004"/>
                  </a:moveTo>
                  <a:lnTo>
                    <a:pt x="10309" y="19004"/>
                  </a:lnTo>
                  <a:lnTo>
                    <a:pt x="10386" y="18933"/>
                  </a:lnTo>
                  <a:lnTo>
                    <a:pt x="14143" y="18933"/>
                  </a:lnTo>
                  <a:lnTo>
                    <a:pt x="14143" y="19004"/>
                  </a:lnTo>
                  <a:lnTo>
                    <a:pt x="14143" y="19004"/>
                  </a:lnTo>
                </a:path>
                <a:path w="21600" h="21600">
                  <a:moveTo>
                    <a:pt x="13395" y="21108"/>
                  </a:moveTo>
                  <a:lnTo>
                    <a:pt x="13277" y="21037"/>
                  </a:lnTo>
                  <a:lnTo>
                    <a:pt x="13509" y="21037"/>
                  </a:lnTo>
                  <a:lnTo>
                    <a:pt x="13395" y="21108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4274691" y="468350"/>
              <a:ext cx="3555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4306205" y="613878"/>
              <a:ext cx="313054" cy="4064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034" y="1145"/>
                  </a:moveTo>
                  <a:lnTo>
                    <a:pt x="16926" y="1145"/>
                  </a:lnTo>
                  <a:lnTo>
                    <a:pt x="16842" y="809"/>
                  </a:lnTo>
                  <a:lnTo>
                    <a:pt x="16914" y="605"/>
                  </a:lnTo>
                  <a:lnTo>
                    <a:pt x="17370" y="538"/>
                  </a:lnTo>
                  <a:lnTo>
                    <a:pt x="17435" y="335"/>
                  </a:lnTo>
                  <a:lnTo>
                    <a:pt x="17341" y="132"/>
                  </a:lnTo>
                  <a:lnTo>
                    <a:pt x="17832" y="65"/>
                  </a:lnTo>
                  <a:lnTo>
                    <a:pt x="18159" y="65"/>
                  </a:lnTo>
                  <a:lnTo>
                    <a:pt x="18318" y="0"/>
                  </a:lnTo>
                  <a:lnTo>
                    <a:pt x="19736" y="0"/>
                  </a:lnTo>
                  <a:lnTo>
                    <a:pt x="19976" y="267"/>
                  </a:lnTo>
                  <a:lnTo>
                    <a:pt x="20565" y="267"/>
                  </a:lnTo>
                  <a:lnTo>
                    <a:pt x="20626" y="538"/>
                  </a:lnTo>
                  <a:lnTo>
                    <a:pt x="20690" y="740"/>
                  </a:lnTo>
                  <a:lnTo>
                    <a:pt x="20834" y="875"/>
                  </a:lnTo>
                  <a:lnTo>
                    <a:pt x="20926" y="1010"/>
                  </a:lnTo>
                  <a:lnTo>
                    <a:pt x="21034" y="1145"/>
                  </a:lnTo>
                  <a:lnTo>
                    <a:pt x="21034" y="1145"/>
                  </a:lnTo>
                </a:path>
                <a:path w="21600" h="21600">
                  <a:moveTo>
                    <a:pt x="4528" y="1484"/>
                  </a:moveTo>
                  <a:lnTo>
                    <a:pt x="1051" y="1484"/>
                  </a:lnTo>
                  <a:lnTo>
                    <a:pt x="924" y="1415"/>
                  </a:lnTo>
                  <a:lnTo>
                    <a:pt x="805" y="1349"/>
                  </a:lnTo>
                  <a:lnTo>
                    <a:pt x="829" y="1280"/>
                  </a:lnTo>
                  <a:lnTo>
                    <a:pt x="997" y="1079"/>
                  </a:lnTo>
                  <a:lnTo>
                    <a:pt x="1109" y="944"/>
                  </a:lnTo>
                  <a:lnTo>
                    <a:pt x="1204" y="944"/>
                  </a:lnTo>
                  <a:lnTo>
                    <a:pt x="1347" y="875"/>
                  </a:lnTo>
                  <a:lnTo>
                    <a:pt x="1392" y="809"/>
                  </a:lnTo>
                  <a:lnTo>
                    <a:pt x="1409" y="809"/>
                  </a:lnTo>
                  <a:lnTo>
                    <a:pt x="1686" y="605"/>
                  </a:lnTo>
                  <a:lnTo>
                    <a:pt x="1934" y="538"/>
                  </a:lnTo>
                  <a:lnTo>
                    <a:pt x="2156" y="470"/>
                  </a:lnTo>
                  <a:lnTo>
                    <a:pt x="2579" y="470"/>
                  </a:lnTo>
                  <a:lnTo>
                    <a:pt x="2767" y="538"/>
                  </a:lnTo>
                  <a:lnTo>
                    <a:pt x="2958" y="538"/>
                  </a:lnTo>
                  <a:lnTo>
                    <a:pt x="3114" y="605"/>
                  </a:lnTo>
                  <a:lnTo>
                    <a:pt x="3595" y="740"/>
                  </a:lnTo>
                  <a:lnTo>
                    <a:pt x="3960" y="740"/>
                  </a:lnTo>
                  <a:lnTo>
                    <a:pt x="4062" y="944"/>
                  </a:lnTo>
                  <a:lnTo>
                    <a:pt x="4128" y="1079"/>
                  </a:lnTo>
                  <a:lnTo>
                    <a:pt x="4321" y="1214"/>
                  </a:lnTo>
                  <a:lnTo>
                    <a:pt x="4399" y="1280"/>
                  </a:lnTo>
                  <a:lnTo>
                    <a:pt x="4468" y="1349"/>
                  </a:lnTo>
                  <a:lnTo>
                    <a:pt x="4528" y="1484"/>
                  </a:lnTo>
                  <a:lnTo>
                    <a:pt x="4528" y="1484"/>
                  </a:lnTo>
                </a:path>
                <a:path w="21600" h="21600">
                  <a:moveTo>
                    <a:pt x="21130" y="11947"/>
                  </a:moveTo>
                  <a:lnTo>
                    <a:pt x="16992" y="11947"/>
                  </a:lnTo>
                  <a:lnTo>
                    <a:pt x="16979" y="11939"/>
                  </a:lnTo>
                  <a:lnTo>
                    <a:pt x="16979" y="11812"/>
                  </a:lnTo>
                  <a:lnTo>
                    <a:pt x="16901" y="11609"/>
                  </a:lnTo>
                  <a:lnTo>
                    <a:pt x="16853" y="11474"/>
                  </a:lnTo>
                  <a:lnTo>
                    <a:pt x="16790" y="11339"/>
                  </a:lnTo>
                  <a:lnTo>
                    <a:pt x="16711" y="11204"/>
                  </a:lnTo>
                  <a:lnTo>
                    <a:pt x="16640" y="11002"/>
                  </a:lnTo>
                  <a:lnTo>
                    <a:pt x="16589" y="10867"/>
                  </a:lnTo>
                  <a:lnTo>
                    <a:pt x="16559" y="10732"/>
                  </a:lnTo>
                  <a:lnTo>
                    <a:pt x="16498" y="10528"/>
                  </a:lnTo>
                  <a:lnTo>
                    <a:pt x="16480" y="10392"/>
                  </a:lnTo>
                  <a:lnTo>
                    <a:pt x="16529" y="10057"/>
                  </a:lnTo>
                  <a:lnTo>
                    <a:pt x="16496" y="9921"/>
                  </a:lnTo>
                  <a:lnTo>
                    <a:pt x="16404" y="9719"/>
                  </a:lnTo>
                  <a:lnTo>
                    <a:pt x="16404" y="9584"/>
                  </a:lnTo>
                  <a:lnTo>
                    <a:pt x="16430" y="9449"/>
                  </a:lnTo>
                  <a:lnTo>
                    <a:pt x="16476" y="9382"/>
                  </a:lnTo>
                  <a:lnTo>
                    <a:pt x="16531" y="9314"/>
                  </a:lnTo>
                  <a:lnTo>
                    <a:pt x="16568" y="9247"/>
                  </a:lnTo>
                  <a:lnTo>
                    <a:pt x="16592" y="9179"/>
                  </a:lnTo>
                  <a:lnTo>
                    <a:pt x="16568" y="9112"/>
                  </a:lnTo>
                  <a:lnTo>
                    <a:pt x="16554" y="9044"/>
                  </a:lnTo>
                  <a:lnTo>
                    <a:pt x="16548" y="8707"/>
                  </a:lnTo>
                  <a:lnTo>
                    <a:pt x="16604" y="8638"/>
                  </a:lnTo>
                  <a:lnTo>
                    <a:pt x="16820" y="8572"/>
                  </a:lnTo>
                  <a:lnTo>
                    <a:pt x="16657" y="8572"/>
                  </a:lnTo>
                  <a:lnTo>
                    <a:pt x="16711" y="8302"/>
                  </a:lnTo>
                  <a:lnTo>
                    <a:pt x="16748" y="8167"/>
                  </a:lnTo>
                  <a:lnTo>
                    <a:pt x="16764" y="8032"/>
                  </a:lnTo>
                  <a:lnTo>
                    <a:pt x="16790" y="7962"/>
                  </a:lnTo>
                  <a:lnTo>
                    <a:pt x="16800" y="7827"/>
                  </a:lnTo>
                  <a:lnTo>
                    <a:pt x="16808" y="7492"/>
                  </a:lnTo>
                  <a:lnTo>
                    <a:pt x="16830" y="7222"/>
                  </a:lnTo>
                  <a:lnTo>
                    <a:pt x="16833" y="6613"/>
                  </a:lnTo>
                  <a:lnTo>
                    <a:pt x="16808" y="6207"/>
                  </a:lnTo>
                  <a:lnTo>
                    <a:pt x="16800" y="6072"/>
                  </a:lnTo>
                  <a:lnTo>
                    <a:pt x="16790" y="6006"/>
                  </a:lnTo>
                  <a:lnTo>
                    <a:pt x="16742" y="5872"/>
                  </a:lnTo>
                  <a:lnTo>
                    <a:pt x="16729" y="5804"/>
                  </a:lnTo>
                  <a:lnTo>
                    <a:pt x="16729" y="5534"/>
                  </a:lnTo>
                  <a:lnTo>
                    <a:pt x="16758" y="5399"/>
                  </a:lnTo>
                  <a:lnTo>
                    <a:pt x="16880" y="5264"/>
                  </a:lnTo>
                  <a:lnTo>
                    <a:pt x="16908" y="5197"/>
                  </a:lnTo>
                  <a:lnTo>
                    <a:pt x="16908" y="5129"/>
                  </a:lnTo>
                  <a:lnTo>
                    <a:pt x="16892" y="5129"/>
                  </a:lnTo>
                  <a:lnTo>
                    <a:pt x="16820" y="4994"/>
                  </a:lnTo>
                  <a:lnTo>
                    <a:pt x="16800" y="4859"/>
                  </a:lnTo>
                  <a:lnTo>
                    <a:pt x="16800" y="4588"/>
                  </a:lnTo>
                  <a:lnTo>
                    <a:pt x="16874" y="4182"/>
                  </a:lnTo>
                  <a:lnTo>
                    <a:pt x="16874" y="4047"/>
                  </a:lnTo>
                  <a:lnTo>
                    <a:pt x="16836" y="3912"/>
                  </a:lnTo>
                  <a:lnTo>
                    <a:pt x="16692" y="3712"/>
                  </a:lnTo>
                  <a:lnTo>
                    <a:pt x="16657" y="3577"/>
                  </a:lnTo>
                  <a:lnTo>
                    <a:pt x="16657" y="3239"/>
                  </a:lnTo>
                  <a:lnTo>
                    <a:pt x="16670" y="3172"/>
                  </a:lnTo>
                  <a:lnTo>
                    <a:pt x="16718" y="2969"/>
                  </a:lnTo>
                  <a:lnTo>
                    <a:pt x="16726" y="2563"/>
                  </a:lnTo>
                  <a:lnTo>
                    <a:pt x="16718" y="2427"/>
                  </a:lnTo>
                  <a:lnTo>
                    <a:pt x="16692" y="2292"/>
                  </a:lnTo>
                  <a:lnTo>
                    <a:pt x="16676" y="2157"/>
                  </a:lnTo>
                  <a:lnTo>
                    <a:pt x="16592" y="1955"/>
                  </a:lnTo>
                  <a:lnTo>
                    <a:pt x="16442" y="1754"/>
                  </a:lnTo>
                  <a:lnTo>
                    <a:pt x="16586" y="1349"/>
                  </a:lnTo>
                  <a:lnTo>
                    <a:pt x="16692" y="1079"/>
                  </a:lnTo>
                  <a:lnTo>
                    <a:pt x="16836" y="1010"/>
                  </a:lnTo>
                  <a:lnTo>
                    <a:pt x="16892" y="1010"/>
                  </a:lnTo>
                  <a:lnTo>
                    <a:pt x="16926" y="1145"/>
                  </a:lnTo>
                  <a:lnTo>
                    <a:pt x="21034" y="1145"/>
                  </a:lnTo>
                  <a:lnTo>
                    <a:pt x="21142" y="1280"/>
                  </a:lnTo>
                  <a:lnTo>
                    <a:pt x="21184" y="1415"/>
                  </a:lnTo>
                  <a:lnTo>
                    <a:pt x="21159" y="1619"/>
                  </a:lnTo>
                  <a:lnTo>
                    <a:pt x="21142" y="1822"/>
                  </a:lnTo>
                  <a:lnTo>
                    <a:pt x="21059" y="2022"/>
                  </a:lnTo>
                  <a:lnTo>
                    <a:pt x="20915" y="2157"/>
                  </a:lnTo>
                  <a:lnTo>
                    <a:pt x="20954" y="2497"/>
                  </a:lnTo>
                  <a:lnTo>
                    <a:pt x="20968" y="2767"/>
                  </a:lnTo>
                  <a:lnTo>
                    <a:pt x="20974" y="2969"/>
                  </a:lnTo>
                  <a:lnTo>
                    <a:pt x="20970" y="3712"/>
                  </a:lnTo>
                  <a:lnTo>
                    <a:pt x="20950" y="4387"/>
                  </a:lnTo>
                  <a:lnTo>
                    <a:pt x="20942" y="4723"/>
                  </a:lnTo>
                  <a:lnTo>
                    <a:pt x="20935" y="5737"/>
                  </a:lnTo>
                  <a:lnTo>
                    <a:pt x="20915" y="5872"/>
                  </a:lnTo>
                  <a:lnTo>
                    <a:pt x="20881" y="6006"/>
                  </a:lnTo>
                  <a:lnTo>
                    <a:pt x="20831" y="6142"/>
                  </a:lnTo>
                  <a:lnTo>
                    <a:pt x="20719" y="6142"/>
                  </a:lnTo>
                  <a:lnTo>
                    <a:pt x="20635" y="6207"/>
                  </a:lnTo>
                  <a:lnTo>
                    <a:pt x="20737" y="6207"/>
                  </a:lnTo>
                  <a:lnTo>
                    <a:pt x="20791" y="6412"/>
                  </a:lnTo>
                  <a:lnTo>
                    <a:pt x="20756" y="6547"/>
                  </a:lnTo>
                  <a:lnTo>
                    <a:pt x="20483" y="6613"/>
                  </a:lnTo>
                  <a:lnTo>
                    <a:pt x="20708" y="6613"/>
                  </a:lnTo>
                  <a:lnTo>
                    <a:pt x="20780" y="6682"/>
                  </a:lnTo>
                  <a:lnTo>
                    <a:pt x="20858" y="6748"/>
                  </a:lnTo>
                  <a:lnTo>
                    <a:pt x="20897" y="6817"/>
                  </a:lnTo>
                  <a:lnTo>
                    <a:pt x="20897" y="7222"/>
                  </a:lnTo>
                  <a:lnTo>
                    <a:pt x="20874" y="7357"/>
                  </a:lnTo>
                  <a:lnTo>
                    <a:pt x="20777" y="7559"/>
                  </a:lnTo>
                  <a:lnTo>
                    <a:pt x="20753" y="7694"/>
                  </a:lnTo>
                  <a:lnTo>
                    <a:pt x="20753" y="8097"/>
                  </a:lnTo>
                  <a:lnTo>
                    <a:pt x="20641" y="8232"/>
                  </a:lnTo>
                  <a:lnTo>
                    <a:pt x="20412" y="8232"/>
                  </a:lnTo>
                  <a:lnTo>
                    <a:pt x="20563" y="8302"/>
                  </a:lnTo>
                  <a:lnTo>
                    <a:pt x="20650" y="8437"/>
                  </a:lnTo>
                  <a:lnTo>
                    <a:pt x="20674" y="8707"/>
                  </a:lnTo>
                  <a:lnTo>
                    <a:pt x="20704" y="8909"/>
                  </a:lnTo>
                  <a:lnTo>
                    <a:pt x="20737" y="9112"/>
                  </a:lnTo>
                  <a:lnTo>
                    <a:pt x="20771" y="9314"/>
                  </a:lnTo>
                  <a:lnTo>
                    <a:pt x="20840" y="9382"/>
                  </a:lnTo>
                  <a:lnTo>
                    <a:pt x="20890" y="9517"/>
                  </a:lnTo>
                  <a:lnTo>
                    <a:pt x="20944" y="9584"/>
                  </a:lnTo>
                  <a:lnTo>
                    <a:pt x="20970" y="9719"/>
                  </a:lnTo>
                  <a:lnTo>
                    <a:pt x="20970" y="9989"/>
                  </a:lnTo>
                  <a:lnTo>
                    <a:pt x="20941" y="10122"/>
                  </a:lnTo>
                  <a:lnTo>
                    <a:pt x="20791" y="10462"/>
                  </a:lnTo>
                  <a:lnTo>
                    <a:pt x="20791" y="10597"/>
                  </a:lnTo>
                  <a:lnTo>
                    <a:pt x="20753" y="10597"/>
                  </a:lnTo>
                  <a:lnTo>
                    <a:pt x="20849" y="10663"/>
                  </a:lnTo>
                  <a:lnTo>
                    <a:pt x="20912" y="10663"/>
                  </a:lnTo>
                  <a:lnTo>
                    <a:pt x="20944" y="10799"/>
                  </a:lnTo>
                  <a:lnTo>
                    <a:pt x="20998" y="10867"/>
                  </a:lnTo>
                  <a:lnTo>
                    <a:pt x="21016" y="10934"/>
                  </a:lnTo>
                  <a:lnTo>
                    <a:pt x="20978" y="11137"/>
                  </a:lnTo>
                  <a:lnTo>
                    <a:pt x="20970" y="11204"/>
                  </a:lnTo>
                  <a:lnTo>
                    <a:pt x="20970" y="11272"/>
                  </a:lnTo>
                  <a:lnTo>
                    <a:pt x="20981" y="11339"/>
                  </a:lnTo>
                  <a:lnTo>
                    <a:pt x="21007" y="11339"/>
                  </a:lnTo>
                  <a:lnTo>
                    <a:pt x="21037" y="11407"/>
                  </a:lnTo>
                  <a:lnTo>
                    <a:pt x="21070" y="11542"/>
                  </a:lnTo>
                  <a:lnTo>
                    <a:pt x="21142" y="11677"/>
                  </a:lnTo>
                  <a:lnTo>
                    <a:pt x="21138" y="11877"/>
                  </a:lnTo>
                  <a:lnTo>
                    <a:pt x="21130" y="11947"/>
                  </a:lnTo>
                  <a:lnTo>
                    <a:pt x="21130" y="11947"/>
                  </a:lnTo>
                </a:path>
                <a:path w="21600" h="21600">
                  <a:moveTo>
                    <a:pt x="201" y="16942"/>
                  </a:moveTo>
                  <a:lnTo>
                    <a:pt x="123" y="16807"/>
                  </a:lnTo>
                  <a:lnTo>
                    <a:pt x="123" y="16467"/>
                  </a:lnTo>
                  <a:lnTo>
                    <a:pt x="137" y="16402"/>
                  </a:lnTo>
                  <a:lnTo>
                    <a:pt x="184" y="16332"/>
                  </a:lnTo>
                  <a:lnTo>
                    <a:pt x="195" y="16267"/>
                  </a:lnTo>
                  <a:lnTo>
                    <a:pt x="195" y="16064"/>
                  </a:lnTo>
                  <a:lnTo>
                    <a:pt x="182" y="15927"/>
                  </a:lnTo>
                  <a:lnTo>
                    <a:pt x="120" y="15592"/>
                  </a:lnTo>
                  <a:lnTo>
                    <a:pt x="213" y="15457"/>
                  </a:lnTo>
                  <a:lnTo>
                    <a:pt x="431" y="15389"/>
                  </a:lnTo>
                  <a:lnTo>
                    <a:pt x="226" y="15389"/>
                  </a:lnTo>
                  <a:lnTo>
                    <a:pt x="123" y="15254"/>
                  </a:lnTo>
                  <a:lnTo>
                    <a:pt x="123" y="14917"/>
                  </a:lnTo>
                  <a:lnTo>
                    <a:pt x="137" y="14849"/>
                  </a:lnTo>
                  <a:lnTo>
                    <a:pt x="184" y="14713"/>
                  </a:lnTo>
                  <a:lnTo>
                    <a:pt x="195" y="14647"/>
                  </a:lnTo>
                  <a:lnTo>
                    <a:pt x="195" y="14578"/>
                  </a:lnTo>
                  <a:lnTo>
                    <a:pt x="184" y="14512"/>
                  </a:lnTo>
                  <a:lnTo>
                    <a:pt x="137" y="14377"/>
                  </a:lnTo>
                  <a:lnTo>
                    <a:pt x="123" y="14307"/>
                  </a:lnTo>
                  <a:lnTo>
                    <a:pt x="123" y="13634"/>
                  </a:lnTo>
                  <a:lnTo>
                    <a:pt x="35" y="13297"/>
                  </a:lnTo>
                  <a:lnTo>
                    <a:pt x="17" y="13162"/>
                  </a:lnTo>
                  <a:lnTo>
                    <a:pt x="17" y="12824"/>
                  </a:lnTo>
                  <a:lnTo>
                    <a:pt x="45" y="12688"/>
                  </a:lnTo>
                  <a:lnTo>
                    <a:pt x="167" y="12553"/>
                  </a:lnTo>
                  <a:lnTo>
                    <a:pt x="195" y="12487"/>
                  </a:lnTo>
                  <a:lnTo>
                    <a:pt x="184" y="12417"/>
                  </a:lnTo>
                  <a:lnTo>
                    <a:pt x="137" y="12352"/>
                  </a:lnTo>
                  <a:lnTo>
                    <a:pt x="129" y="12282"/>
                  </a:lnTo>
                  <a:lnTo>
                    <a:pt x="123" y="12012"/>
                  </a:lnTo>
                  <a:lnTo>
                    <a:pt x="155" y="11877"/>
                  </a:lnTo>
                  <a:lnTo>
                    <a:pt x="213" y="11812"/>
                  </a:lnTo>
                  <a:lnTo>
                    <a:pt x="273" y="11677"/>
                  </a:lnTo>
                  <a:lnTo>
                    <a:pt x="306" y="11609"/>
                  </a:lnTo>
                  <a:lnTo>
                    <a:pt x="348" y="11474"/>
                  </a:lnTo>
                  <a:lnTo>
                    <a:pt x="352" y="11272"/>
                  </a:lnTo>
                  <a:lnTo>
                    <a:pt x="291" y="10867"/>
                  </a:lnTo>
                  <a:lnTo>
                    <a:pt x="242" y="10597"/>
                  </a:lnTo>
                  <a:lnTo>
                    <a:pt x="170" y="10257"/>
                  </a:lnTo>
                  <a:lnTo>
                    <a:pt x="470" y="9921"/>
                  </a:lnTo>
                  <a:lnTo>
                    <a:pt x="528" y="9787"/>
                  </a:lnTo>
                  <a:lnTo>
                    <a:pt x="596" y="9719"/>
                  </a:lnTo>
                  <a:lnTo>
                    <a:pt x="628" y="9584"/>
                  </a:lnTo>
                  <a:lnTo>
                    <a:pt x="622" y="9314"/>
                  </a:lnTo>
                  <a:lnTo>
                    <a:pt x="616" y="9247"/>
                  </a:lnTo>
                  <a:lnTo>
                    <a:pt x="567" y="9044"/>
                  </a:lnTo>
                  <a:lnTo>
                    <a:pt x="561" y="8977"/>
                  </a:lnTo>
                  <a:lnTo>
                    <a:pt x="555" y="8638"/>
                  </a:lnTo>
                  <a:lnTo>
                    <a:pt x="584" y="8437"/>
                  </a:lnTo>
                  <a:lnTo>
                    <a:pt x="704" y="8232"/>
                  </a:lnTo>
                  <a:lnTo>
                    <a:pt x="734" y="8167"/>
                  </a:lnTo>
                  <a:lnTo>
                    <a:pt x="734" y="8032"/>
                  </a:lnTo>
                  <a:lnTo>
                    <a:pt x="716" y="7962"/>
                  </a:lnTo>
                  <a:lnTo>
                    <a:pt x="644" y="7762"/>
                  </a:lnTo>
                  <a:lnTo>
                    <a:pt x="635" y="7694"/>
                  </a:lnTo>
                  <a:lnTo>
                    <a:pt x="633" y="7222"/>
                  </a:lnTo>
                  <a:lnTo>
                    <a:pt x="647" y="7087"/>
                  </a:lnTo>
                  <a:lnTo>
                    <a:pt x="733" y="6817"/>
                  </a:lnTo>
                  <a:lnTo>
                    <a:pt x="670" y="6547"/>
                  </a:lnTo>
                  <a:lnTo>
                    <a:pt x="503" y="6277"/>
                  </a:lnTo>
                  <a:lnTo>
                    <a:pt x="782" y="6142"/>
                  </a:lnTo>
                  <a:lnTo>
                    <a:pt x="904" y="6142"/>
                  </a:lnTo>
                  <a:lnTo>
                    <a:pt x="860" y="6072"/>
                  </a:lnTo>
                  <a:lnTo>
                    <a:pt x="826" y="6006"/>
                  </a:lnTo>
                  <a:lnTo>
                    <a:pt x="806" y="5937"/>
                  </a:lnTo>
                  <a:lnTo>
                    <a:pt x="806" y="5669"/>
                  </a:lnTo>
                  <a:lnTo>
                    <a:pt x="847" y="5602"/>
                  </a:lnTo>
                  <a:lnTo>
                    <a:pt x="1001" y="5534"/>
                  </a:lnTo>
                  <a:lnTo>
                    <a:pt x="878" y="5534"/>
                  </a:lnTo>
                  <a:lnTo>
                    <a:pt x="878" y="5467"/>
                  </a:lnTo>
                  <a:lnTo>
                    <a:pt x="868" y="5467"/>
                  </a:lnTo>
                  <a:lnTo>
                    <a:pt x="820" y="5332"/>
                  </a:lnTo>
                  <a:lnTo>
                    <a:pt x="813" y="4723"/>
                  </a:lnTo>
                  <a:lnTo>
                    <a:pt x="815" y="4588"/>
                  </a:lnTo>
                  <a:lnTo>
                    <a:pt x="835" y="4387"/>
                  </a:lnTo>
                  <a:lnTo>
                    <a:pt x="857" y="4182"/>
                  </a:lnTo>
                  <a:lnTo>
                    <a:pt x="719" y="3980"/>
                  </a:lnTo>
                  <a:lnTo>
                    <a:pt x="420" y="3644"/>
                  </a:lnTo>
                  <a:lnTo>
                    <a:pt x="619" y="3442"/>
                  </a:lnTo>
                  <a:lnTo>
                    <a:pt x="691" y="3239"/>
                  </a:lnTo>
                  <a:lnTo>
                    <a:pt x="583" y="2969"/>
                  </a:lnTo>
                  <a:lnTo>
                    <a:pt x="457" y="2767"/>
                  </a:lnTo>
                  <a:lnTo>
                    <a:pt x="258" y="2427"/>
                  </a:lnTo>
                  <a:lnTo>
                    <a:pt x="470" y="2292"/>
                  </a:lnTo>
                  <a:lnTo>
                    <a:pt x="569" y="2157"/>
                  </a:lnTo>
                  <a:lnTo>
                    <a:pt x="558" y="1887"/>
                  </a:lnTo>
                  <a:lnTo>
                    <a:pt x="600" y="1687"/>
                  </a:lnTo>
                  <a:lnTo>
                    <a:pt x="691" y="1415"/>
                  </a:lnTo>
                  <a:lnTo>
                    <a:pt x="973" y="1484"/>
                  </a:lnTo>
                  <a:lnTo>
                    <a:pt x="4528" y="1484"/>
                  </a:lnTo>
                  <a:lnTo>
                    <a:pt x="4586" y="1619"/>
                  </a:lnTo>
                  <a:lnTo>
                    <a:pt x="4618" y="1754"/>
                  </a:lnTo>
                  <a:lnTo>
                    <a:pt x="4618" y="1887"/>
                  </a:lnTo>
                  <a:lnTo>
                    <a:pt x="4778" y="2092"/>
                  </a:lnTo>
                  <a:lnTo>
                    <a:pt x="4798" y="2292"/>
                  </a:lnTo>
                  <a:lnTo>
                    <a:pt x="4672" y="2292"/>
                  </a:lnTo>
                  <a:lnTo>
                    <a:pt x="4550" y="2362"/>
                  </a:lnTo>
                  <a:lnTo>
                    <a:pt x="4568" y="2427"/>
                  </a:lnTo>
                  <a:lnTo>
                    <a:pt x="4726" y="2427"/>
                  </a:lnTo>
                  <a:lnTo>
                    <a:pt x="4728" y="2632"/>
                  </a:lnTo>
                  <a:lnTo>
                    <a:pt x="4737" y="2767"/>
                  </a:lnTo>
                  <a:lnTo>
                    <a:pt x="4784" y="3104"/>
                  </a:lnTo>
                  <a:lnTo>
                    <a:pt x="4792" y="3239"/>
                  </a:lnTo>
                  <a:lnTo>
                    <a:pt x="4798" y="3509"/>
                  </a:lnTo>
                  <a:lnTo>
                    <a:pt x="4849" y="3912"/>
                  </a:lnTo>
                  <a:lnTo>
                    <a:pt x="4852" y="4117"/>
                  </a:lnTo>
                  <a:lnTo>
                    <a:pt x="4807" y="4252"/>
                  </a:lnTo>
                  <a:lnTo>
                    <a:pt x="4765" y="4387"/>
                  </a:lnTo>
                  <a:lnTo>
                    <a:pt x="5014" y="4723"/>
                  </a:lnTo>
                  <a:lnTo>
                    <a:pt x="5326" y="4994"/>
                  </a:lnTo>
                  <a:lnTo>
                    <a:pt x="4525" y="4994"/>
                  </a:lnTo>
                  <a:lnTo>
                    <a:pt x="4697" y="5129"/>
                  </a:lnTo>
                  <a:lnTo>
                    <a:pt x="4787" y="5197"/>
                  </a:lnTo>
                  <a:lnTo>
                    <a:pt x="4364" y="5197"/>
                  </a:lnTo>
                  <a:lnTo>
                    <a:pt x="4678" y="5399"/>
                  </a:lnTo>
                  <a:lnTo>
                    <a:pt x="4822" y="5602"/>
                  </a:lnTo>
                  <a:lnTo>
                    <a:pt x="4772" y="6207"/>
                  </a:lnTo>
                  <a:lnTo>
                    <a:pt x="4737" y="6477"/>
                  </a:lnTo>
                  <a:lnTo>
                    <a:pt x="4640" y="6952"/>
                  </a:lnTo>
                  <a:lnTo>
                    <a:pt x="4600" y="7222"/>
                  </a:lnTo>
                  <a:lnTo>
                    <a:pt x="4562" y="7424"/>
                  </a:lnTo>
                  <a:lnTo>
                    <a:pt x="4534" y="7694"/>
                  </a:lnTo>
                  <a:lnTo>
                    <a:pt x="4577" y="7962"/>
                  </a:lnTo>
                  <a:lnTo>
                    <a:pt x="4697" y="8367"/>
                  </a:lnTo>
                  <a:lnTo>
                    <a:pt x="4403" y="8437"/>
                  </a:lnTo>
                  <a:lnTo>
                    <a:pt x="4306" y="8437"/>
                  </a:lnTo>
                  <a:lnTo>
                    <a:pt x="4401" y="8502"/>
                  </a:lnTo>
                  <a:lnTo>
                    <a:pt x="4401" y="8572"/>
                  </a:lnTo>
                  <a:lnTo>
                    <a:pt x="4412" y="8638"/>
                  </a:lnTo>
                  <a:lnTo>
                    <a:pt x="4462" y="8842"/>
                  </a:lnTo>
                  <a:lnTo>
                    <a:pt x="4468" y="8909"/>
                  </a:lnTo>
                  <a:lnTo>
                    <a:pt x="4462" y="9382"/>
                  </a:lnTo>
                  <a:lnTo>
                    <a:pt x="4412" y="9584"/>
                  </a:lnTo>
                  <a:lnTo>
                    <a:pt x="4401" y="9719"/>
                  </a:lnTo>
                  <a:lnTo>
                    <a:pt x="4401" y="9852"/>
                  </a:lnTo>
                  <a:lnTo>
                    <a:pt x="4412" y="9852"/>
                  </a:lnTo>
                  <a:lnTo>
                    <a:pt x="4462" y="9989"/>
                  </a:lnTo>
                  <a:lnTo>
                    <a:pt x="4474" y="10057"/>
                  </a:lnTo>
                  <a:lnTo>
                    <a:pt x="4474" y="10392"/>
                  </a:lnTo>
                  <a:lnTo>
                    <a:pt x="3910" y="10392"/>
                  </a:lnTo>
                  <a:lnTo>
                    <a:pt x="3888" y="10462"/>
                  </a:lnTo>
                  <a:lnTo>
                    <a:pt x="4225" y="10655"/>
                  </a:lnTo>
                  <a:lnTo>
                    <a:pt x="4275" y="10799"/>
                  </a:lnTo>
                  <a:lnTo>
                    <a:pt x="4292" y="10934"/>
                  </a:lnTo>
                  <a:lnTo>
                    <a:pt x="4292" y="11137"/>
                  </a:lnTo>
                  <a:lnTo>
                    <a:pt x="4149" y="11407"/>
                  </a:lnTo>
                  <a:lnTo>
                    <a:pt x="4061" y="11474"/>
                  </a:lnTo>
                  <a:lnTo>
                    <a:pt x="3975" y="11474"/>
                  </a:lnTo>
                  <a:lnTo>
                    <a:pt x="3957" y="11542"/>
                  </a:lnTo>
                  <a:lnTo>
                    <a:pt x="4007" y="11677"/>
                  </a:lnTo>
                  <a:lnTo>
                    <a:pt x="8688" y="11677"/>
                  </a:lnTo>
                  <a:lnTo>
                    <a:pt x="8757" y="11812"/>
                  </a:lnTo>
                  <a:lnTo>
                    <a:pt x="8714" y="11947"/>
                  </a:lnTo>
                  <a:lnTo>
                    <a:pt x="13071" y="11947"/>
                  </a:lnTo>
                  <a:lnTo>
                    <a:pt x="13162" y="12012"/>
                  </a:lnTo>
                  <a:lnTo>
                    <a:pt x="13977" y="12012"/>
                  </a:lnTo>
                  <a:lnTo>
                    <a:pt x="14179" y="12082"/>
                  </a:lnTo>
                  <a:lnTo>
                    <a:pt x="14367" y="12147"/>
                  </a:lnTo>
                  <a:lnTo>
                    <a:pt x="16075" y="12147"/>
                  </a:lnTo>
                  <a:lnTo>
                    <a:pt x="16068" y="12217"/>
                  </a:lnTo>
                  <a:lnTo>
                    <a:pt x="16126" y="12282"/>
                  </a:lnTo>
                  <a:lnTo>
                    <a:pt x="20998" y="12282"/>
                  </a:lnTo>
                  <a:lnTo>
                    <a:pt x="21040" y="12352"/>
                  </a:lnTo>
                  <a:lnTo>
                    <a:pt x="21100" y="12553"/>
                  </a:lnTo>
                  <a:lnTo>
                    <a:pt x="21157" y="12622"/>
                  </a:lnTo>
                  <a:lnTo>
                    <a:pt x="21239" y="12688"/>
                  </a:lnTo>
                  <a:lnTo>
                    <a:pt x="21378" y="12892"/>
                  </a:lnTo>
                  <a:lnTo>
                    <a:pt x="21439" y="13094"/>
                  </a:lnTo>
                  <a:lnTo>
                    <a:pt x="21415" y="13364"/>
                  </a:lnTo>
                  <a:lnTo>
                    <a:pt x="21468" y="13567"/>
                  </a:lnTo>
                  <a:lnTo>
                    <a:pt x="21580" y="13702"/>
                  </a:lnTo>
                  <a:lnTo>
                    <a:pt x="21580" y="14039"/>
                  </a:lnTo>
                  <a:lnTo>
                    <a:pt x="21560" y="14107"/>
                  </a:lnTo>
                  <a:lnTo>
                    <a:pt x="4025" y="14107"/>
                  </a:lnTo>
                  <a:lnTo>
                    <a:pt x="3891" y="14242"/>
                  </a:lnTo>
                  <a:lnTo>
                    <a:pt x="3894" y="14377"/>
                  </a:lnTo>
                  <a:lnTo>
                    <a:pt x="4172" y="14512"/>
                  </a:lnTo>
                  <a:lnTo>
                    <a:pt x="4328" y="14578"/>
                  </a:lnTo>
                  <a:lnTo>
                    <a:pt x="4461" y="14627"/>
                  </a:lnTo>
                  <a:lnTo>
                    <a:pt x="4474" y="14713"/>
                  </a:lnTo>
                  <a:lnTo>
                    <a:pt x="4474" y="14984"/>
                  </a:lnTo>
                  <a:lnTo>
                    <a:pt x="4462" y="15119"/>
                  </a:lnTo>
                  <a:lnTo>
                    <a:pt x="4412" y="15322"/>
                  </a:lnTo>
                  <a:lnTo>
                    <a:pt x="4401" y="15389"/>
                  </a:lnTo>
                  <a:lnTo>
                    <a:pt x="4401" y="15592"/>
                  </a:lnTo>
                  <a:lnTo>
                    <a:pt x="4478" y="15659"/>
                  </a:lnTo>
                  <a:lnTo>
                    <a:pt x="4634" y="15727"/>
                  </a:lnTo>
                  <a:lnTo>
                    <a:pt x="4600" y="16132"/>
                  </a:lnTo>
                  <a:lnTo>
                    <a:pt x="4579" y="16402"/>
                  </a:lnTo>
                  <a:lnTo>
                    <a:pt x="4556" y="16874"/>
                  </a:lnTo>
                  <a:lnTo>
                    <a:pt x="305" y="16874"/>
                  </a:lnTo>
                  <a:lnTo>
                    <a:pt x="290" y="16922"/>
                  </a:lnTo>
                  <a:lnTo>
                    <a:pt x="201" y="16942"/>
                  </a:lnTo>
                  <a:lnTo>
                    <a:pt x="201" y="16942"/>
                  </a:lnTo>
                </a:path>
                <a:path w="21600" h="21600">
                  <a:moveTo>
                    <a:pt x="5561" y="5197"/>
                  </a:moveTo>
                  <a:lnTo>
                    <a:pt x="4812" y="4994"/>
                  </a:lnTo>
                  <a:lnTo>
                    <a:pt x="5326" y="4994"/>
                  </a:lnTo>
                  <a:lnTo>
                    <a:pt x="5561" y="5197"/>
                  </a:lnTo>
                  <a:lnTo>
                    <a:pt x="5561" y="5197"/>
                  </a:lnTo>
                </a:path>
                <a:path w="21600" h="21600">
                  <a:moveTo>
                    <a:pt x="4768" y="5332"/>
                  </a:moveTo>
                  <a:lnTo>
                    <a:pt x="4364" y="5197"/>
                  </a:lnTo>
                  <a:lnTo>
                    <a:pt x="4787" y="5197"/>
                  </a:lnTo>
                  <a:lnTo>
                    <a:pt x="4878" y="5264"/>
                  </a:lnTo>
                  <a:lnTo>
                    <a:pt x="4768" y="5332"/>
                  </a:lnTo>
                  <a:lnTo>
                    <a:pt x="4768" y="5332"/>
                  </a:lnTo>
                </a:path>
                <a:path w="21600" h="21600">
                  <a:moveTo>
                    <a:pt x="20737" y="6207"/>
                  </a:moveTo>
                  <a:lnTo>
                    <a:pt x="20635" y="6207"/>
                  </a:lnTo>
                  <a:lnTo>
                    <a:pt x="20719" y="6142"/>
                  </a:lnTo>
                  <a:lnTo>
                    <a:pt x="20737" y="6207"/>
                  </a:lnTo>
                  <a:lnTo>
                    <a:pt x="20737" y="6207"/>
                  </a:lnTo>
                </a:path>
                <a:path w="21600" h="21600">
                  <a:moveTo>
                    <a:pt x="20771" y="6207"/>
                  </a:moveTo>
                  <a:lnTo>
                    <a:pt x="20737" y="6207"/>
                  </a:lnTo>
                  <a:lnTo>
                    <a:pt x="20719" y="6142"/>
                  </a:lnTo>
                  <a:lnTo>
                    <a:pt x="20831" y="6142"/>
                  </a:lnTo>
                  <a:lnTo>
                    <a:pt x="20771" y="6207"/>
                  </a:lnTo>
                  <a:lnTo>
                    <a:pt x="20771" y="6207"/>
                  </a:lnTo>
                </a:path>
                <a:path w="21600" h="21600">
                  <a:moveTo>
                    <a:pt x="4225" y="10655"/>
                  </a:moveTo>
                  <a:lnTo>
                    <a:pt x="3888" y="10462"/>
                  </a:lnTo>
                  <a:lnTo>
                    <a:pt x="3910" y="10392"/>
                  </a:lnTo>
                  <a:lnTo>
                    <a:pt x="4185" y="10392"/>
                  </a:lnTo>
                  <a:lnTo>
                    <a:pt x="4185" y="10462"/>
                  </a:lnTo>
                  <a:lnTo>
                    <a:pt x="4203" y="10597"/>
                  </a:lnTo>
                  <a:lnTo>
                    <a:pt x="4225" y="10655"/>
                  </a:lnTo>
                  <a:lnTo>
                    <a:pt x="4225" y="10655"/>
                  </a:lnTo>
                </a:path>
                <a:path w="21600" h="21600">
                  <a:moveTo>
                    <a:pt x="4355" y="10732"/>
                  </a:moveTo>
                  <a:lnTo>
                    <a:pt x="4225" y="10655"/>
                  </a:lnTo>
                  <a:lnTo>
                    <a:pt x="4203" y="10597"/>
                  </a:lnTo>
                  <a:lnTo>
                    <a:pt x="4185" y="10462"/>
                  </a:lnTo>
                  <a:lnTo>
                    <a:pt x="4185" y="10392"/>
                  </a:lnTo>
                  <a:lnTo>
                    <a:pt x="4474" y="10392"/>
                  </a:lnTo>
                  <a:lnTo>
                    <a:pt x="4474" y="10597"/>
                  </a:lnTo>
                  <a:lnTo>
                    <a:pt x="4355" y="10732"/>
                  </a:lnTo>
                  <a:lnTo>
                    <a:pt x="4355" y="10732"/>
                  </a:lnTo>
                </a:path>
                <a:path w="21600" h="21600">
                  <a:moveTo>
                    <a:pt x="7922" y="11677"/>
                  </a:moveTo>
                  <a:lnTo>
                    <a:pt x="4007" y="11677"/>
                  </a:lnTo>
                  <a:lnTo>
                    <a:pt x="4149" y="11407"/>
                  </a:lnTo>
                  <a:lnTo>
                    <a:pt x="4291" y="11407"/>
                  </a:lnTo>
                  <a:lnTo>
                    <a:pt x="4481" y="11339"/>
                  </a:lnTo>
                  <a:lnTo>
                    <a:pt x="4914" y="11339"/>
                  </a:lnTo>
                  <a:lnTo>
                    <a:pt x="5452" y="11407"/>
                  </a:lnTo>
                  <a:lnTo>
                    <a:pt x="5691" y="11474"/>
                  </a:lnTo>
                  <a:lnTo>
                    <a:pt x="5903" y="11542"/>
                  </a:lnTo>
                  <a:lnTo>
                    <a:pt x="7293" y="11542"/>
                  </a:lnTo>
                  <a:lnTo>
                    <a:pt x="7727" y="11609"/>
                  </a:lnTo>
                  <a:lnTo>
                    <a:pt x="7922" y="11677"/>
                  </a:lnTo>
                  <a:lnTo>
                    <a:pt x="7922" y="11677"/>
                  </a:lnTo>
                </a:path>
                <a:path w="21600" h="21600">
                  <a:moveTo>
                    <a:pt x="4007" y="11677"/>
                  </a:moveTo>
                  <a:lnTo>
                    <a:pt x="3957" y="11542"/>
                  </a:lnTo>
                  <a:lnTo>
                    <a:pt x="3975" y="11474"/>
                  </a:lnTo>
                  <a:lnTo>
                    <a:pt x="4061" y="11474"/>
                  </a:lnTo>
                  <a:lnTo>
                    <a:pt x="4149" y="11407"/>
                  </a:lnTo>
                  <a:lnTo>
                    <a:pt x="4007" y="11677"/>
                  </a:lnTo>
                  <a:lnTo>
                    <a:pt x="4007" y="11677"/>
                  </a:lnTo>
                </a:path>
                <a:path w="21600" h="21600">
                  <a:moveTo>
                    <a:pt x="7293" y="11542"/>
                  </a:moveTo>
                  <a:lnTo>
                    <a:pt x="5903" y="11542"/>
                  </a:lnTo>
                  <a:lnTo>
                    <a:pt x="6023" y="11474"/>
                  </a:lnTo>
                  <a:lnTo>
                    <a:pt x="7024" y="11474"/>
                  </a:lnTo>
                  <a:lnTo>
                    <a:pt x="7293" y="11542"/>
                  </a:lnTo>
                  <a:lnTo>
                    <a:pt x="7293" y="11542"/>
                  </a:lnTo>
                </a:path>
                <a:path w="21600" h="21600">
                  <a:moveTo>
                    <a:pt x="16194" y="12282"/>
                  </a:moveTo>
                  <a:lnTo>
                    <a:pt x="16126" y="12282"/>
                  </a:lnTo>
                  <a:lnTo>
                    <a:pt x="16068" y="12217"/>
                  </a:lnTo>
                  <a:lnTo>
                    <a:pt x="16088" y="12012"/>
                  </a:lnTo>
                  <a:lnTo>
                    <a:pt x="16189" y="11677"/>
                  </a:lnTo>
                  <a:lnTo>
                    <a:pt x="16718" y="11812"/>
                  </a:lnTo>
                  <a:lnTo>
                    <a:pt x="16979" y="11939"/>
                  </a:lnTo>
                  <a:lnTo>
                    <a:pt x="21130" y="11947"/>
                  </a:lnTo>
                  <a:lnTo>
                    <a:pt x="21106" y="12147"/>
                  </a:lnTo>
                  <a:lnTo>
                    <a:pt x="16227" y="12147"/>
                  </a:lnTo>
                  <a:lnTo>
                    <a:pt x="16227" y="12217"/>
                  </a:lnTo>
                  <a:lnTo>
                    <a:pt x="16194" y="12282"/>
                  </a:lnTo>
                  <a:lnTo>
                    <a:pt x="16194" y="12282"/>
                  </a:lnTo>
                </a:path>
                <a:path w="21600" h="21600">
                  <a:moveTo>
                    <a:pt x="11033" y="11947"/>
                  </a:moveTo>
                  <a:lnTo>
                    <a:pt x="8714" y="11947"/>
                  </a:lnTo>
                  <a:lnTo>
                    <a:pt x="8882" y="11877"/>
                  </a:lnTo>
                  <a:lnTo>
                    <a:pt x="9082" y="11812"/>
                  </a:lnTo>
                  <a:lnTo>
                    <a:pt x="10602" y="11812"/>
                  </a:lnTo>
                  <a:lnTo>
                    <a:pt x="11033" y="11947"/>
                  </a:lnTo>
                  <a:lnTo>
                    <a:pt x="11033" y="11947"/>
                  </a:lnTo>
                </a:path>
                <a:path w="21600" h="21600">
                  <a:moveTo>
                    <a:pt x="13071" y="11947"/>
                  </a:moveTo>
                  <a:lnTo>
                    <a:pt x="11894" y="11947"/>
                  </a:lnTo>
                  <a:lnTo>
                    <a:pt x="12691" y="11812"/>
                  </a:lnTo>
                  <a:lnTo>
                    <a:pt x="12981" y="11877"/>
                  </a:lnTo>
                  <a:lnTo>
                    <a:pt x="13071" y="11947"/>
                  </a:lnTo>
                  <a:lnTo>
                    <a:pt x="13071" y="11947"/>
                  </a:lnTo>
                </a:path>
                <a:path w="21600" h="21600">
                  <a:moveTo>
                    <a:pt x="16992" y="11947"/>
                  </a:moveTo>
                  <a:lnTo>
                    <a:pt x="16979" y="11947"/>
                  </a:lnTo>
                  <a:lnTo>
                    <a:pt x="16992" y="11947"/>
                  </a:lnTo>
                  <a:lnTo>
                    <a:pt x="16992" y="11947"/>
                  </a:lnTo>
                </a:path>
                <a:path w="21600" h="21600">
                  <a:moveTo>
                    <a:pt x="15895" y="12147"/>
                  </a:moveTo>
                  <a:lnTo>
                    <a:pt x="14562" y="12147"/>
                  </a:lnTo>
                  <a:lnTo>
                    <a:pt x="14838" y="12082"/>
                  </a:lnTo>
                  <a:lnTo>
                    <a:pt x="15553" y="12082"/>
                  </a:lnTo>
                  <a:lnTo>
                    <a:pt x="15895" y="12147"/>
                  </a:lnTo>
                  <a:lnTo>
                    <a:pt x="15895" y="12147"/>
                  </a:lnTo>
                </a:path>
                <a:path w="21600" h="21600">
                  <a:moveTo>
                    <a:pt x="20944" y="12282"/>
                  </a:moveTo>
                  <a:lnTo>
                    <a:pt x="16194" y="12282"/>
                  </a:lnTo>
                  <a:lnTo>
                    <a:pt x="16227" y="12217"/>
                  </a:lnTo>
                  <a:lnTo>
                    <a:pt x="16227" y="12147"/>
                  </a:lnTo>
                  <a:lnTo>
                    <a:pt x="21106" y="12147"/>
                  </a:lnTo>
                  <a:lnTo>
                    <a:pt x="21044" y="12217"/>
                  </a:lnTo>
                  <a:lnTo>
                    <a:pt x="20944" y="12282"/>
                  </a:lnTo>
                  <a:lnTo>
                    <a:pt x="20944" y="12282"/>
                  </a:lnTo>
                </a:path>
                <a:path w="21600" h="21600">
                  <a:moveTo>
                    <a:pt x="4461" y="14627"/>
                  </a:moveTo>
                  <a:lnTo>
                    <a:pt x="4328" y="14578"/>
                  </a:lnTo>
                  <a:lnTo>
                    <a:pt x="4172" y="14512"/>
                  </a:lnTo>
                  <a:lnTo>
                    <a:pt x="3894" y="14377"/>
                  </a:lnTo>
                  <a:lnTo>
                    <a:pt x="3891" y="14242"/>
                  </a:lnTo>
                  <a:lnTo>
                    <a:pt x="4025" y="14107"/>
                  </a:lnTo>
                  <a:lnTo>
                    <a:pt x="4246" y="14172"/>
                  </a:lnTo>
                  <a:lnTo>
                    <a:pt x="4375" y="14307"/>
                  </a:lnTo>
                  <a:lnTo>
                    <a:pt x="4409" y="14442"/>
                  </a:lnTo>
                  <a:lnTo>
                    <a:pt x="4452" y="14578"/>
                  </a:lnTo>
                  <a:lnTo>
                    <a:pt x="4461" y="14627"/>
                  </a:lnTo>
                  <a:lnTo>
                    <a:pt x="4461" y="14627"/>
                  </a:lnTo>
                </a:path>
                <a:path w="21600" h="21600">
                  <a:moveTo>
                    <a:pt x="5726" y="14849"/>
                  </a:moveTo>
                  <a:lnTo>
                    <a:pt x="5190" y="14849"/>
                  </a:lnTo>
                  <a:lnTo>
                    <a:pt x="5022" y="14782"/>
                  </a:lnTo>
                  <a:lnTo>
                    <a:pt x="4858" y="14713"/>
                  </a:lnTo>
                  <a:lnTo>
                    <a:pt x="4690" y="14713"/>
                  </a:lnTo>
                  <a:lnTo>
                    <a:pt x="4461" y="14627"/>
                  </a:lnTo>
                  <a:lnTo>
                    <a:pt x="4452" y="14578"/>
                  </a:lnTo>
                  <a:lnTo>
                    <a:pt x="4409" y="14442"/>
                  </a:lnTo>
                  <a:lnTo>
                    <a:pt x="4375" y="14307"/>
                  </a:lnTo>
                  <a:lnTo>
                    <a:pt x="4246" y="14172"/>
                  </a:lnTo>
                  <a:lnTo>
                    <a:pt x="4025" y="14107"/>
                  </a:lnTo>
                  <a:lnTo>
                    <a:pt x="21560" y="14107"/>
                  </a:lnTo>
                  <a:lnTo>
                    <a:pt x="21516" y="14242"/>
                  </a:lnTo>
                  <a:lnTo>
                    <a:pt x="21382" y="14307"/>
                  </a:lnTo>
                  <a:lnTo>
                    <a:pt x="21239" y="14307"/>
                  </a:lnTo>
                  <a:lnTo>
                    <a:pt x="21203" y="14377"/>
                  </a:lnTo>
                  <a:lnTo>
                    <a:pt x="21250" y="14377"/>
                  </a:lnTo>
                  <a:lnTo>
                    <a:pt x="21286" y="14647"/>
                  </a:lnTo>
                  <a:lnTo>
                    <a:pt x="5892" y="14647"/>
                  </a:lnTo>
                  <a:lnTo>
                    <a:pt x="5948" y="14713"/>
                  </a:lnTo>
                  <a:lnTo>
                    <a:pt x="5924" y="14782"/>
                  </a:lnTo>
                  <a:lnTo>
                    <a:pt x="5820" y="14782"/>
                  </a:lnTo>
                  <a:lnTo>
                    <a:pt x="5726" y="14849"/>
                  </a:lnTo>
                  <a:lnTo>
                    <a:pt x="5726" y="14849"/>
                  </a:lnTo>
                </a:path>
                <a:path w="21600" h="21600">
                  <a:moveTo>
                    <a:pt x="21250" y="14377"/>
                  </a:moveTo>
                  <a:lnTo>
                    <a:pt x="21203" y="14377"/>
                  </a:lnTo>
                  <a:lnTo>
                    <a:pt x="21239" y="14307"/>
                  </a:lnTo>
                  <a:lnTo>
                    <a:pt x="21250" y="14377"/>
                  </a:lnTo>
                  <a:lnTo>
                    <a:pt x="21250" y="14377"/>
                  </a:lnTo>
                </a:path>
                <a:path w="21600" h="21600">
                  <a:moveTo>
                    <a:pt x="21252" y="14377"/>
                  </a:moveTo>
                  <a:lnTo>
                    <a:pt x="21239" y="14307"/>
                  </a:lnTo>
                  <a:lnTo>
                    <a:pt x="21382" y="14307"/>
                  </a:lnTo>
                  <a:lnTo>
                    <a:pt x="21252" y="14377"/>
                  </a:lnTo>
                  <a:lnTo>
                    <a:pt x="21252" y="14377"/>
                  </a:lnTo>
                </a:path>
                <a:path w="21600" h="21600">
                  <a:moveTo>
                    <a:pt x="6226" y="14782"/>
                  </a:moveTo>
                  <a:lnTo>
                    <a:pt x="6000" y="14782"/>
                  </a:lnTo>
                  <a:lnTo>
                    <a:pt x="5892" y="14647"/>
                  </a:lnTo>
                  <a:lnTo>
                    <a:pt x="8714" y="14647"/>
                  </a:lnTo>
                  <a:lnTo>
                    <a:pt x="8765" y="14713"/>
                  </a:lnTo>
                  <a:lnTo>
                    <a:pt x="6344" y="14713"/>
                  </a:lnTo>
                  <a:lnTo>
                    <a:pt x="6226" y="14782"/>
                  </a:lnTo>
                  <a:lnTo>
                    <a:pt x="6226" y="14782"/>
                  </a:lnTo>
                </a:path>
                <a:path w="21600" h="21600">
                  <a:moveTo>
                    <a:pt x="8810" y="14771"/>
                  </a:moveTo>
                  <a:lnTo>
                    <a:pt x="8714" y="14647"/>
                  </a:lnTo>
                  <a:lnTo>
                    <a:pt x="8898" y="14647"/>
                  </a:lnTo>
                  <a:lnTo>
                    <a:pt x="8910" y="14713"/>
                  </a:lnTo>
                  <a:lnTo>
                    <a:pt x="8810" y="14771"/>
                  </a:lnTo>
                  <a:lnTo>
                    <a:pt x="8810" y="14771"/>
                  </a:lnTo>
                </a:path>
                <a:path w="21600" h="21600">
                  <a:moveTo>
                    <a:pt x="11033" y="15254"/>
                  </a:moveTo>
                  <a:lnTo>
                    <a:pt x="10540" y="15254"/>
                  </a:lnTo>
                  <a:lnTo>
                    <a:pt x="10309" y="15187"/>
                  </a:lnTo>
                  <a:lnTo>
                    <a:pt x="10063" y="15119"/>
                  </a:lnTo>
                  <a:lnTo>
                    <a:pt x="9425" y="14849"/>
                  </a:lnTo>
                  <a:lnTo>
                    <a:pt x="9363" y="14849"/>
                  </a:lnTo>
                  <a:lnTo>
                    <a:pt x="9256" y="14782"/>
                  </a:lnTo>
                  <a:lnTo>
                    <a:pt x="8817" y="14782"/>
                  </a:lnTo>
                  <a:lnTo>
                    <a:pt x="8810" y="14771"/>
                  </a:lnTo>
                  <a:lnTo>
                    <a:pt x="8910" y="14713"/>
                  </a:lnTo>
                  <a:lnTo>
                    <a:pt x="8898" y="14647"/>
                  </a:lnTo>
                  <a:lnTo>
                    <a:pt x="21286" y="14647"/>
                  </a:lnTo>
                  <a:lnTo>
                    <a:pt x="21243" y="14849"/>
                  </a:lnTo>
                  <a:lnTo>
                    <a:pt x="21151" y="14984"/>
                  </a:lnTo>
                  <a:lnTo>
                    <a:pt x="11123" y="14984"/>
                  </a:lnTo>
                  <a:lnTo>
                    <a:pt x="11207" y="15129"/>
                  </a:lnTo>
                  <a:lnTo>
                    <a:pt x="11183" y="15187"/>
                  </a:lnTo>
                  <a:lnTo>
                    <a:pt x="11033" y="15254"/>
                  </a:lnTo>
                  <a:lnTo>
                    <a:pt x="11033" y="15254"/>
                  </a:lnTo>
                </a:path>
                <a:path w="21600" h="21600">
                  <a:moveTo>
                    <a:pt x="8560" y="14917"/>
                  </a:moveTo>
                  <a:lnTo>
                    <a:pt x="8197" y="14849"/>
                  </a:lnTo>
                  <a:lnTo>
                    <a:pt x="7985" y="14782"/>
                  </a:lnTo>
                  <a:lnTo>
                    <a:pt x="7219" y="14782"/>
                  </a:lnTo>
                  <a:lnTo>
                    <a:pt x="6813" y="14713"/>
                  </a:lnTo>
                  <a:lnTo>
                    <a:pt x="8765" y="14713"/>
                  </a:lnTo>
                  <a:lnTo>
                    <a:pt x="8810" y="14771"/>
                  </a:lnTo>
                  <a:lnTo>
                    <a:pt x="8560" y="14917"/>
                  </a:lnTo>
                  <a:lnTo>
                    <a:pt x="8560" y="14917"/>
                  </a:lnTo>
                </a:path>
                <a:path w="21600" h="21600">
                  <a:moveTo>
                    <a:pt x="11207" y="15129"/>
                  </a:moveTo>
                  <a:lnTo>
                    <a:pt x="11123" y="14984"/>
                  </a:lnTo>
                  <a:lnTo>
                    <a:pt x="11249" y="14984"/>
                  </a:lnTo>
                  <a:lnTo>
                    <a:pt x="11211" y="15119"/>
                  </a:lnTo>
                  <a:lnTo>
                    <a:pt x="11207" y="15129"/>
                  </a:lnTo>
                  <a:lnTo>
                    <a:pt x="11207" y="15129"/>
                  </a:lnTo>
                </a:path>
                <a:path w="21600" h="21600">
                  <a:moveTo>
                    <a:pt x="11436" y="15254"/>
                  </a:moveTo>
                  <a:lnTo>
                    <a:pt x="11241" y="15187"/>
                  </a:lnTo>
                  <a:lnTo>
                    <a:pt x="11207" y="15129"/>
                  </a:lnTo>
                  <a:lnTo>
                    <a:pt x="11211" y="15119"/>
                  </a:lnTo>
                  <a:lnTo>
                    <a:pt x="11249" y="14984"/>
                  </a:lnTo>
                  <a:lnTo>
                    <a:pt x="21151" y="14984"/>
                  </a:lnTo>
                  <a:lnTo>
                    <a:pt x="21058" y="15119"/>
                  </a:lnTo>
                  <a:lnTo>
                    <a:pt x="11977" y="15119"/>
                  </a:lnTo>
                  <a:lnTo>
                    <a:pt x="11436" y="15254"/>
                  </a:lnTo>
                  <a:lnTo>
                    <a:pt x="11436" y="15254"/>
                  </a:lnTo>
                </a:path>
                <a:path w="21600" h="21600">
                  <a:moveTo>
                    <a:pt x="12309" y="15389"/>
                  </a:moveTo>
                  <a:lnTo>
                    <a:pt x="12175" y="15187"/>
                  </a:lnTo>
                  <a:lnTo>
                    <a:pt x="11977" y="15119"/>
                  </a:lnTo>
                  <a:lnTo>
                    <a:pt x="13040" y="15119"/>
                  </a:lnTo>
                  <a:lnTo>
                    <a:pt x="12717" y="15187"/>
                  </a:lnTo>
                  <a:lnTo>
                    <a:pt x="12309" y="15389"/>
                  </a:lnTo>
                  <a:lnTo>
                    <a:pt x="12309" y="15389"/>
                  </a:lnTo>
                </a:path>
                <a:path w="21600" h="21600">
                  <a:moveTo>
                    <a:pt x="17886" y="21329"/>
                  </a:moveTo>
                  <a:lnTo>
                    <a:pt x="17725" y="21194"/>
                  </a:lnTo>
                  <a:lnTo>
                    <a:pt x="17530" y="21059"/>
                  </a:lnTo>
                  <a:lnTo>
                    <a:pt x="17338" y="20857"/>
                  </a:lnTo>
                  <a:lnTo>
                    <a:pt x="17210" y="20722"/>
                  </a:lnTo>
                  <a:lnTo>
                    <a:pt x="17150" y="20653"/>
                  </a:lnTo>
                  <a:lnTo>
                    <a:pt x="17098" y="20653"/>
                  </a:lnTo>
                  <a:lnTo>
                    <a:pt x="17029" y="20587"/>
                  </a:lnTo>
                  <a:lnTo>
                    <a:pt x="16862" y="20452"/>
                  </a:lnTo>
                  <a:lnTo>
                    <a:pt x="16767" y="20382"/>
                  </a:lnTo>
                  <a:lnTo>
                    <a:pt x="16563" y="20112"/>
                  </a:lnTo>
                  <a:lnTo>
                    <a:pt x="16514" y="19979"/>
                  </a:lnTo>
                  <a:lnTo>
                    <a:pt x="16520" y="19507"/>
                  </a:lnTo>
                  <a:lnTo>
                    <a:pt x="16526" y="19439"/>
                  </a:lnTo>
                  <a:lnTo>
                    <a:pt x="16548" y="19439"/>
                  </a:lnTo>
                  <a:lnTo>
                    <a:pt x="16580" y="19372"/>
                  </a:lnTo>
                  <a:lnTo>
                    <a:pt x="16489" y="19237"/>
                  </a:lnTo>
                  <a:lnTo>
                    <a:pt x="16281" y="18967"/>
                  </a:lnTo>
                  <a:lnTo>
                    <a:pt x="16586" y="18832"/>
                  </a:lnTo>
                  <a:lnTo>
                    <a:pt x="16736" y="18697"/>
                  </a:lnTo>
                  <a:lnTo>
                    <a:pt x="16724" y="18697"/>
                  </a:lnTo>
                  <a:lnTo>
                    <a:pt x="15463" y="18089"/>
                  </a:lnTo>
                  <a:lnTo>
                    <a:pt x="16318" y="18022"/>
                  </a:lnTo>
                  <a:lnTo>
                    <a:pt x="16689" y="17953"/>
                  </a:lnTo>
                  <a:lnTo>
                    <a:pt x="16461" y="17886"/>
                  </a:lnTo>
                  <a:lnTo>
                    <a:pt x="16404" y="17817"/>
                  </a:lnTo>
                  <a:lnTo>
                    <a:pt x="16404" y="17414"/>
                  </a:lnTo>
                  <a:lnTo>
                    <a:pt x="16448" y="17279"/>
                  </a:lnTo>
                  <a:lnTo>
                    <a:pt x="16614" y="17077"/>
                  </a:lnTo>
                  <a:lnTo>
                    <a:pt x="16657" y="17009"/>
                  </a:lnTo>
                  <a:lnTo>
                    <a:pt x="16568" y="16738"/>
                  </a:lnTo>
                  <a:lnTo>
                    <a:pt x="16554" y="16537"/>
                  </a:lnTo>
                  <a:lnTo>
                    <a:pt x="16620" y="16402"/>
                  </a:lnTo>
                  <a:lnTo>
                    <a:pt x="16729" y="16197"/>
                  </a:lnTo>
                  <a:lnTo>
                    <a:pt x="16729" y="15861"/>
                  </a:lnTo>
                  <a:lnTo>
                    <a:pt x="16767" y="15727"/>
                  </a:lnTo>
                  <a:lnTo>
                    <a:pt x="16925" y="15457"/>
                  </a:lnTo>
                  <a:lnTo>
                    <a:pt x="16955" y="15389"/>
                  </a:lnTo>
                  <a:lnTo>
                    <a:pt x="16935" y="15322"/>
                  </a:lnTo>
                  <a:lnTo>
                    <a:pt x="14298" y="15322"/>
                  </a:lnTo>
                  <a:lnTo>
                    <a:pt x="14069" y="15254"/>
                  </a:lnTo>
                  <a:lnTo>
                    <a:pt x="13783" y="15254"/>
                  </a:lnTo>
                  <a:lnTo>
                    <a:pt x="13518" y="15187"/>
                  </a:lnTo>
                  <a:lnTo>
                    <a:pt x="13278" y="15119"/>
                  </a:lnTo>
                  <a:lnTo>
                    <a:pt x="21058" y="15119"/>
                  </a:lnTo>
                  <a:lnTo>
                    <a:pt x="20968" y="15254"/>
                  </a:lnTo>
                  <a:lnTo>
                    <a:pt x="20897" y="15389"/>
                  </a:lnTo>
                  <a:lnTo>
                    <a:pt x="20897" y="15457"/>
                  </a:lnTo>
                  <a:lnTo>
                    <a:pt x="20776" y="15457"/>
                  </a:lnTo>
                  <a:lnTo>
                    <a:pt x="20930" y="15524"/>
                  </a:lnTo>
                  <a:lnTo>
                    <a:pt x="20970" y="15592"/>
                  </a:lnTo>
                  <a:lnTo>
                    <a:pt x="20970" y="15927"/>
                  </a:lnTo>
                  <a:lnTo>
                    <a:pt x="20953" y="16132"/>
                  </a:lnTo>
                  <a:lnTo>
                    <a:pt x="20881" y="16467"/>
                  </a:lnTo>
                  <a:lnTo>
                    <a:pt x="20863" y="16603"/>
                  </a:lnTo>
                  <a:lnTo>
                    <a:pt x="21265" y="17617"/>
                  </a:lnTo>
                  <a:lnTo>
                    <a:pt x="21190" y="17817"/>
                  </a:lnTo>
                  <a:lnTo>
                    <a:pt x="21143" y="18022"/>
                  </a:lnTo>
                  <a:lnTo>
                    <a:pt x="21131" y="18157"/>
                  </a:lnTo>
                  <a:lnTo>
                    <a:pt x="21125" y="18292"/>
                  </a:lnTo>
                  <a:lnTo>
                    <a:pt x="21243" y="18427"/>
                  </a:lnTo>
                  <a:lnTo>
                    <a:pt x="21483" y="18492"/>
                  </a:lnTo>
                  <a:lnTo>
                    <a:pt x="21318" y="19034"/>
                  </a:lnTo>
                  <a:lnTo>
                    <a:pt x="21499" y="19237"/>
                  </a:lnTo>
                  <a:lnTo>
                    <a:pt x="21445" y="19507"/>
                  </a:lnTo>
                  <a:lnTo>
                    <a:pt x="21393" y="19709"/>
                  </a:lnTo>
                  <a:lnTo>
                    <a:pt x="21339" y="19777"/>
                  </a:lnTo>
                  <a:lnTo>
                    <a:pt x="21289" y="19777"/>
                  </a:lnTo>
                  <a:lnTo>
                    <a:pt x="21358" y="19911"/>
                  </a:lnTo>
                  <a:lnTo>
                    <a:pt x="21546" y="19979"/>
                  </a:lnTo>
                  <a:lnTo>
                    <a:pt x="21336" y="20518"/>
                  </a:lnTo>
                  <a:lnTo>
                    <a:pt x="21043" y="20857"/>
                  </a:lnTo>
                  <a:lnTo>
                    <a:pt x="20665" y="20924"/>
                  </a:lnTo>
                  <a:lnTo>
                    <a:pt x="20478" y="20992"/>
                  </a:lnTo>
                  <a:lnTo>
                    <a:pt x="19120" y="20992"/>
                  </a:lnTo>
                  <a:lnTo>
                    <a:pt x="18998" y="21127"/>
                  </a:lnTo>
                  <a:lnTo>
                    <a:pt x="18980" y="21262"/>
                  </a:lnTo>
                  <a:lnTo>
                    <a:pt x="18006" y="21262"/>
                  </a:lnTo>
                  <a:lnTo>
                    <a:pt x="17886" y="21329"/>
                  </a:lnTo>
                  <a:lnTo>
                    <a:pt x="17886" y="21329"/>
                  </a:lnTo>
                </a:path>
                <a:path w="21600" h="21600">
                  <a:moveTo>
                    <a:pt x="16426" y="15457"/>
                  </a:moveTo>
                  <a:lnTo>
                    <a:pt x="15748" y="15457"/>
                  </a:lnTo>
                  <a:lnTo>
                    <a:pt x="15634" y="15389"/>
                  </a:lnTo>
                  <a:lnTo>
                    <a:pt x="15403" y="15389"/>
                  </a:lnTo>
                  <a:lnTo>
                    <a:pt x="15281" y="15322"/>
                  </a:lnTo>
                  <a:lnTo>
                    <a:pt x="16689" y="15322"/>
                  </a:lnTo>
                  <a:lnTo>
                    <a:pt x="16426" y="15457"/>
                  </a:lnTo>
                  <a:lnTo>
                    <a:pt x="16426" y="15457"/>
                  </a:lnTo>
                </a:path>
                <a:path w="21600" h="21600">
                  <a:moveTo>
                    <a:pt x="290" y="16922"/>
                  </a:moveTo>
                  <a:lnTo>
                    <a:pt x="305" y="16874"/>
                  </a:lnTo>
                  <a:lnTo>
                    <a:pt x="513" y="16874"/>
                  </a:lnTo>
                  <a:lnTo>
                    <a:pt x="290" y="16922"/>
                  </a:lnTo>
                  <a:lnTo>
                    <a:pt x="290" y="16922"/>
                  </a:lnTo>
                </a:path>
                <a:path w="21600" h="21600">
                  <a:moveTo>
                    <a:pt x="4553" y="18292"/>
                  </a:moveTo>
                  <a:lnTo>
                    <a:pt x="446" y="18292"/>
                  </a:lnTo>
                  <a:lnTo>
                    <a:pt x="457" y="18222"/>
                  </a:lnTo>
                  <a:lnTo>
                    <a:pt x="377" y="18222"/>
                  </a:lnTo>
                  <a:lnTo>
                    <a:pt x="339" y="18157"/>
                  </a:lnTo>
                  <a:lnTo>
                    <a:pt x="152" y="17817"/>
                  </a:lnTo>
                  <a:lnTo>
                    <a:pt x="248" y="17617"/>
                  </a:lnTo>
                  <a:lnTo>
                    <a:pt x="348" y="17549"/>
                  </a:lnTo>
                  <a:lnTo>
                    <a:pt x="564" y="17414"/>
                  </a:lnTo>
                  <a:lnTo>
                    <a:pt x="411" y="17347"/>
                  </a:lnTo>
                  <a:lnTo>
                    <a:pt x="0" y="17347"/>
                  </a:lnTo>
                  <a:lnTo>
                    <a:pt x="280" y="16942"/>
                  </a:lnTo>
                  <a:lnTo>
                    <a:pt x="290" y="16922"/>
                  </a:lnTo>
                  <a:lnTo>
                    <a:pt x="513" y="16874"/>
                  </a:lnTo>
                  <a:lnTo>
                    <a:pt x="4556" y="16874"/>
                  </a:lnTo>
                  <a:lnTo>
                    <a:pt x="4549" y="17077"/>
                  </a:lnTo>
                  <a:lnTo>
                    <a:pt x="4551" y="18222"/>
                  </a:lnTo>
                  <a:lnTo>
                    <a:pt x="457" y="18222"/>
                  </a:lnTo>
                  <a:lnTo>
                    <a:pt x="413" y="18285"/>
                  </a:lnTo>
                  <a:lnTo>
                    <a:pt x="4553" y="18285"/>
                  </a:lnTo>
                  <a:lnTo>
                    <a:pt x="4553" y="18292"/>
                  </a:lnTo>
                </a:path>
                <a:path w="21600" h="21600">
                  <a:moveTo>
                    <a:pt x="446" y="18292"/>
                  </a:moveTo>
                  <a:lnTo>
                    <a:pt x="417" y="18292"/>
                  </a:lnTo>
                  <a:lnTo>
                    <a:pt x="457" y="18222"/>
                  </a:lnTo>
                  <a:lnTo>
                    <a:pt x="446" y="18292"/>
                  </a:lnTo>
                  <a:lnTo>
                    <a:pt x="446" y="18292"/>
                  </a:lnTo>
                </a:path>
                <a:path w="21600" h="21600">
                  <a:moveTo>
                    <a:pt x="2236" y="21599"/>
                  </a:moveTo>
                  <a:lnTo>
                    <a:pt x="1877" y="21464"/>
                  </a:lnTo>
                  <a:lnTo>
                    <a:pt x="1618" y="21397"/>
                  </a:lnTo>
                  <a:lnTo>
                    <a:pt x="1306" y="21262"/>
                  </a:lnTo>
                  <a:lnTo>
                    <a:pt x="1057" y="21194"/>
                  </a:lnTo>
                  <a:lnTo>
                    <a:pt x="707" y="21059"/>
                  </a:lnTo>
                  <a:lnTo>
                    <a:pt x="619" y="20789"/>
                  </a:lnTo>
                  <a:lnTo>
                    <a:pt x="542" y="20587"/>
                  </a:lnTo>
                  <a:lnTo>
                    <a:pt x="476" y="20452"/>
                  </a:lnTo>
                  <a:lnTo>
                    <a:pt x="408" y="20247"/>
                  </a:lnTo>
                  <a:lnTo>
                    <a:pt x="377" y="20112"/>
                  </a:lnTo>
                  <a:lnTo>
                    <a:pt x="377" y="19709"/>
                  </a:lnTo>
                  <a:lnTo>
                    <a:pt x="435" y="19574"/>
                  </a:lnTo>
                  <a:lnTo>
                    <a:pt x="682" y="19574"/>
                  </a:lnTo>
                  <a:lnTo>
                    <a:pt x="682" y="19507"/>
                  </a:lnTo>
                  <a:lnTo>
                    <a:pt x="527" y="19507"/>
                  </a:lnTo>
                  <a:lnTo>
                    <a:pt x="441" y="19439"/>
                  </a:lnTo>
                  <a:lnTo>
                    <a:pt x="305" y="19372"/>
                  </a:lnTo>
                  <a:lnTo>
                    <a:pt x="173" y="19237"/>
                  </a:lnTo>
                  <a:lnTo>
                    <a:pt x="114" y="19102"/>
                  </a:lnTo>
                  <a:lnTo>
                    <a:pt x="132" y="18899"/>
                  </a:lnTo>
                  <a:lnTo>
                    <a:pt x="158" y="18697"/>
                  </a:lnTo>
                  <a:lnTo>
                    <a:pt x="264" y="18492"/>
                  </a:lnTo>
                  <a:lnTo>
                    <a:pt x="413" y="18285"/>
                  </a:lnTo>
                  <a:lnTo>
                    <a:pt x="4553" y="18292"/>
                  </a:lnTo>
                  <a:lnTo>
                    <a:pt x="4844" y="19439"/>
                  </a:lnTo>
                  <a:lnTo>
                    <a:pt x="4867" y="19574"/>
                  </a:lnTo>
                  <a:lnTo>
                    <a:pt x="4867" y="19911"/>
                  </a:lnTo>
                  <a:lnTo>
                    <a:pt x="4836" y="20112"/>
                  </a:lnTo>
                  <a:lnTo>
                    <a:pt x="4770" y="20247"/>
                  </a:lnTo>
                  <a:lnTo>
                    <a:pt x="4703" y="20452"/>
                  </a:lnTo>
                  <a:lnTo>
                    <a:pt x="4600" y="20722"/>
                  </a:lnTo>
                  <a:lnTo>
                    <a:pt x="4577" y="20789"/>
                  </a:lnTo>
                  <a:lnTo>
                    <a:pt x="4038" y="20789"/>
                  </a:lnTo>
                  <a:lnTo>
                    <a:pt x="4105" y="20924"/>
                  </a:lnTo>
                  <a:lnTo>
                    <a:pt x="4172" y="20992"/>
                  </a:lnTo>
                  <a:lnTo>
                    <a:pt x="4100" y="21127"/>
                  </a:lnTo>
                  <a:lnTo>
                    <a:pt x="3888" y="21194"/>
                  </a:lnTo>
                  <a:lnTo>
                    <a:pt x="3716" y="21262"/>
                  </a:lnTo>
                  <a:lnTo>
                    <a:pt x="3051" y="21262"/>
                  </a:lnTo>
                  <a:lnTo>
                    <a:pt x="3008" y="21329"/>
                  </a:lnTo>
                  <a:lnTo>
                    <a:pt x="2908" y="21329"/>
                  </a:lnTo>
                  <a:lnTo>
                    <a:pt x="2807" y="21397"/>
                  </a:lnTo>
                  <a:lnTo>
                    <a:pt x="2617" y="21397"/>
                  </a:lnTo>
                  <a:lnTo>
                    <a:pt x="2458" y="21464"/>
                  </a:lnTo>
                  <a:lnTo>
                    <a:pt x="2236" y="21599"/>
                  </a:lnTo>
                  <a:lnTo>
                    <a:pt x="2236" y="21599"/>
                  </a:lnTo>
                </a:path>
                <a:path w="21600" h="21600">
                  <a:moveTo>
                    <a:pt x="4456" y="21194"/>
                  </a:moveTo>
                  <a:lnTo>
                    <a:pt x="4157" y="20924"/>
                  </a:lnTo>
                  <a:lnTo>
                    <a:pt x="4038" y="20789"/>
                  </a:lnTo>
                  <a:lnTo>
                    <a:pt x="4577" y="20789"/>
                  </a:lnTo>
                  <a:lnTo>
                    <a:pt x="4456" y="21194"/>
                  </a:lnTo>
                  <a:lnTo>
                    <a:pt x="4456" y="21194"/>
                  </a:lnTo>
                </a:path>
                <a:path w="21600" h="21600">
                  <a:moveTo>
                    <a:pt x="19115" y="21369"/>
                  </a:moveTo>
                  <a:lnTo>
                    <a:pt x="18980" y="21262"/>
                  </a:lnTo>
                  <a:lnTo>
                    <a:pt x="18998" y="21127"/>
                  </a:lnTo>
                  <a:lnTo>
                    <a:pt x="19120" y="20992"/>
                  </a:lnTo>
                  <a:lnTo>
                    <a:pt x="19286" y="21127"/>
                  </a:lnTo>
                  <a:lnTo>
                    <a:pt x="19315" y="21194"/>
                  </a:lnTo>
                  <a:lnTo>
                    <a:pt x="19199" y="21262"/>
                  </a:lnTo>
                  <a:lnTo>
                    <a:pt x="19115" y="21369"/>
                  </a:lnTo>
                  <a:lnTo>
                    <a:pt x="19115" y="21369"/>
                  </a:lnTo>
                </a:path>
                <a:path w="21600" h="21600">
                  <a:moveTo>
                    <a:pt x="19367" y="21397"/>
                  </a:moveTo>
                  <a:lnTo>
                    <a:pt x="19149" y="21397"/>
                  </a:lnTo>
                  <a:lnTo>
                    <a:pt x="19115" y="21369"/>
                  </a:lnTo>
                  <a:lnTo>
                    <a:pt x="19199" y="21262"/>
                  </a:lnTo>
                  <a:lnTo>
                    <a:pt x="19315" y="21194"/>
                  </a:lnTo>
                  <a:lnTo>
                    <a:pt x="19286" y="21127"/>
                  </a:lnTo>
                  <a:lnTo>
                    <a:pt x="19120" y="20992"/>
                  </a:lnTo>
                  <a:lnTo>
                    <a:pt x="20478" y="20992"/>
                  </a:lnTo>
                  <a:lnTo>
                    <a:pt x="20294" y="21059"/>
                  </a:lnTo>
                  <a:lnTo>
                    <a:pt x="19980" y="21194"/>
                  </a:lnTo>
                  <a:lnTo>
                    <a:pt x="19720" y="21329"/>
                  </a:lnTo>
                  <a:lnTo>
                    <a:pt x="19367" y="21397"/>
                  </a:lnTo>
                  <a:lnTo>
                    <a:pt x="19367" y="21397"/>
                  </a:lnTo>
                </a:path>
                <a:path w="21600" h="21600">
                  <a:moveTo>
                    <a:pt x="19093" y="21397"/>
                  </a:moveTo>
                  <a:lnTo>
                    <a:pt x="18518" y="21397"/>
                  </a:lnTo>
                  <a:lnTo>
                    <a:pt x="18302" y="21329"/>
                  </a:lnTo>
                  <a:lnTo>
                    <a:pt x="18132" y="21262"/>
                  </a:lnTo>
                  <a:lnTo>
                    <a:pt x="18980" y="21262"/>
                  </a:lnTo>
                  <a:lnTo>
                    <a:pt x="19115" y="21369"/>
                  </a:lnTo>
                  <a:lnTo>
                    <a:pt x="19093" y="21397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46302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4665581" y="609191"/>
              <a:ext cx="306068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39" y="196"/>
                  </a:moveTo>
                  <a:lnTo>
                    <a:pt x="18393" y="196"/>
                  </a:lnTo>
                  <a:lnTo>
                    <a:pt x="18756" y="132"/>
                  </a:lnTo>
                  <a:lnTo>
                    <a:pt x="19179" y="0"/>
                  </a:lnTo>
                  <a:lnTo>
                    <a:pt x="19412" y="64"/>
                  </a:lnTo>
                  <a:lnTo>
                    <a:pt x="19629" y="132"/>
                  </a:lnTo>
                  <a:lnTo>
                    <a:pt x="19830" y="132"/>
                  </a:lnTo>
                  <a:lnTo>
                    <a:pt x="20039" y="196"/>
                  </a:lnTo>
                  <a:lnTo>
                    <a:pt x="20039" y="196"/>
                  </a:lnTo>
                </a:path>
                <a:path w="21600" h="21600">
                  <a:moveTo>
                    <a:pt x="4713" y="594"/>
                  </a:moveTo>
                  <a:lnTo>
                    <a:pt x="1766" y="594"/>
                  </a:lnTo>
                  <a:lnTo>
                    <a:pt x="1680" y="529"/>
                  </a:lnTo>
                  <a:lnTo>
                    <a:pt x="1783" y="463"/>
                  </a:lnTo>
                  <a:lnTo>
                    <a:pt x="1984" y="329"/>
                  </a:lnTo>
                  <a:lnTo>
                    <a:pt x="2278" y="196"/>
                  </a:lnTo>
                  <a:lnTo>
                    <a:pt x="2572" y="132"/>
                  </a:lnTo>
                  <a:lnTo>
                    <a:pt x="2787" y="64"/>
                  </a:lnTo>
                  <a:lnTo>
                    <a:pt x="3417" y="64"/>
                  </a:lnTo>
                  <a:lnTo>
                    <a:pt x="3786" y="132"/>
                  </a:lnTo>
                  <a:lnTo>
                    <a:pt x="4352" y="329"/>
                  </a:lnTo>
                  <a:lnTo>
                    <a:pt x="4508" y="397"/>
                  </a:lnTo>
                  <a:lnTo>
                    <a:pt x="4629" y="463"/>
                  </a:lnTo>
                  <a:lnTo>
                    <a:pt x="4758" y="529"/>
                  </a:lnTo>
                  <a:lnTo>
                    <a:pt x="4787" y="529"/>
                  </a:lnTo>
                  <a:lnTo>
                    <a:pt x="4713" y="594"/>
                  </a:lnTo>
                  <a:lnTo>
                    <a:pt x="4713" y="594"/>
                  </a:lnTo>
                </a:path>
                <a:path w="21600" h="21600">
                  <a:moveTo>
                    <a:pt x="19859" y="529"/>
                  </a:moveTo>
                  <a:lnTo>
                    <a:pt x="14550" y="529"/>
                  </a:lnTo>
                  <a:lnTo>
                    <a:pt x="15113" y="463"/>
                  </a:lnTo>
                  <a:lnTo>
                    <a:pt x="15319" y="397"/>
                  </a:lnTo>
                  <a:lnTo>
                    <a:pt x="15446" y="397"/>
                  </a:lnTo>
                  <a:lnTo>
                    <a:pt x="15588" y="329"/>
                  </a:lnTo>
                  <a:lnTo>
                    <a:pt x="15810" y="265"/>
                  </a:lnTo>
                  <a:lnTo>
                    <a:pt x="16415" y="196"/>
                  </a:lnTo>
                  <a:lnTo>
                    <a:pt x="16701" y="132"/>
                  </a:lnTo>
                  <a:lnTo>
                    <a:pt x="16963" y="64"/>
                  </a:lnTo>
                  <a:lnTo>
                    <a:pt x="17417" y="132"/>
                  </a:lnTo>
                  <a:lnTo>
                    <a:pt x="17794" y="196"/>
                  </a:lnTo>
                  <a:lnTo>
                    <a:pt x="20039" y="196"/>
                  </a:lnTo>
                  <a:lnTo>
                    <a:pt x="20049" y="320"/>
                  </a:lnTo>
                  <a:lnTo>
                    <a:pt x="19859" y="529"/>
                  </a:lnTo>
                  <a:lnTo>
                    <a:pt x="19859" y="529"/>
                  </a:lnTo>
                </a:path>
                <a:path w="21600" h="21600">
                  <a:moveTo>
                    <a:pt x="21196" y="529"/>
                  </a:moveTo>
                  <a:lnTo>
                    <a:pt x="19859" y="529"/>
                  </a:lnTo>
                  <a:lnTo>
                    <a:pt x="20049" y="329"/>
                  </a:lnTo>
                  <a:lnTo>
                    <a:pt x="20049" y="320"/>
                  </a:lnTo>
                  <a:lnTo>
                    <a:pt x="20099" y="265"/>
                  </a:lnTo>
                  <a:lnTo>
                    <a:pt x="20284" y="196"/>
                  </a:lnTo>
                  <a:lnTo>
                    <a:pt x="20420" y="329"/>
                  </a:lnTo>
                  <a:lnTo>
                    <a:pt x="20559" y="397"/>
                  </a:lnTo>
                  <a:lnTo>
                    <a:pt x="20813" y="463"/>
                  </a:lnTo>
                  <a:lnTo>
                    <a:pt x="21182" y="463"/>
                  </a:lnTo>
                  <a:lnTo>
                    <a:pt x="21196" y="529"/>
                  </a:lnTo>
                  <a:lnTo>
                    <a:pt x="21196" y="529"/>
                  </a:lnTo>
                </a:path>
                <a:path w="21600" h="21600">
                  <a:moveTo>
                    <a:pt x="19859" y="529"/>
                  </a:moveTo>
                  <a:lnTo>
                    <a:pt x="20049" y="320"/>
                  </a:lnTo>
                  <a:lnTo>
                    <a:pt x="20049" y="329"/>
                  </a:lnTo>
                  <a:lnTo>
                    <a:pt x="19859" y="529"/>
                  </a:lnTo>
                  <a:lnTo>
                    <a:pt x="19859" y="529"/>
                  </a:lnTo>
                </a:path>
                <a:path w="21600" h="21600">
                  <a:moveTo>
                    <a:pt x="21212" y="594"/>
                  </a:moveTo>
                  <a:lnTo>
                    <a:pt x="10301" y="594"/>
                  </a:lnTo>
                  <a:lnTo>
                    <a:pt x="10350" y="529"/>
                  </a:lnTo>
                  <a:lnTo>
                    <a:pt x="10485" y="463"/>
                  </a:lnTo>
                  <a:lnTo>
                    <a:pt x="10705" y="397"/>
                  </a:lnTo>
                  <a:lnTo>
                    <a:pt x="11017" y="463"/>
                  </a:lnTo>
                  <a:lnTo>
                    <a:pt x="12139" y="463"/>
                  </a:lnTo>
                  <a:lnTo>
                    <a:pt x="12451" y="529"/>
                  </a:lnTo>
                  <a:lnTo>
                    <a:pt x="21196" y="529"/>
                  </a:lnTo>
                  <a:lnTo>
                    <a:pt x="21212" y="594"/>
                  </a:lnTo>
                  <a:lnTo>
                    <a:pt x="21212" y="594"/>
                  </a:lnTo>
                </a:path>
                <a:path w="21600" h="21600">
                  <a:moveTo>
                    <a:pt x="13971" y="529"/>
                  </a:moveTo>
                  <a:lnTo>
                    <a:pt x="12681" y="529"/>
                  </a:lnTo>
                  <a:lnTo>
                    <a:pt x="12828" y="463"/>
                  </a:lnTo>
                  <a:lnTo>
                    <a:pt x="12975" y="463"/>
                  </a:lnTo>
                  <a:lnTo>
                    <a:pt x="13173" y="397"/>
                  </a:lnTo>
                  <a:lnTo>
                    <a:pt x="13646" y="397"/>
                  </a:lnTo>
                  <a:lnTo>
                    <a:pt x="13799" y="463"/>
                  </a:lnTo>
                  <a:lnTo>
                    <a:pt x="13971" y="529"/>
                  </a:lnTo>
                  <a:lnTo>
                    <a:pt x="13971" y="529"/>
                  </a:lnTo>
                </a:path>
                <a:path w="21600" h="21600">
                  <a:moveTo>
                    <a:pt x="44" y="16763"/>
                  </a:moveTo>
                  <a:lnTo>
                    <a:pt x="474" y="16233"/>
                  </a:lnTo>
                  <a:lnTo>
                    <a:pt x="697" y="15968"/>
                  </a:lnTo>
                  <a:lnTo>
                    <a:pt x="735" y="15636"/>
                  </a:lnTo>
                  <a:lnTo>
                    <a:pt x="744" y="15504"/>
                  </a:lnTo>
                  <a:lnTo>
                    <a:pt x="744" y="15238"/>
                  </a:lnTo>
                  <a:lnTo>
                    <a:pt x="707" y="15106"/>
                  </a:lnTo>
                  <a:lnTo>
                    <a:pt x="558" y="14841"/>
                  </a:lnTo>
                  <a:lnTo>
                    <a:pt x="523" y="14642"/>
                  </a:lnTo>
                  <a:lnTo>
                    <a:pt x="523" y="14245"/>
                  </a:lnTo>
                  <a:lnTo>
                    <a:pt x="553" y="14046"/>
                  </a:lnTo>
                  <a:lnTo>
                    <a:pt x="676" y="13715"/>
                  </a:lnTo>
                  <a:lnTo>
                    <a:pt x="707" y="13649"/>
                  </a:lnTo>
                  <a:lnTo>
                    <a:pt x="707" y="13582"/>
                  </a:lnTo>
                  <a:lnTo>
                    <a:pt x="565" y="13384"/>
                  </a:lnTo>
                  <a:lnTo>
                    <a:pt x="548" y="13250"/>
                  </a:lnTo>
                  <a:lnTo>
                    <a:pt x="756" y="13052"/>
                  </a:lnTo>
                  <a:lnTo>
                    <a:pt x="744" y="13052"/>
                  </a:lnTo>
                  <a:lnTo>
                    <a:pt x="744" y="12984"/>
                  </a:lnTo>
                  <a:lnTo>
                    <a:pt x="729" y="12852"/>
                  </a:lnTo>
                  <a:lnTo>
                    <a:pt x="697" y="12787"/>
                  </a:lnTo>
                  <a:lnTo>
                    <a:pt x="673" y="12654"/>
                  </a:lnTo>
                  <a:lnTo>
                    <a:pt x="577" y="12456"/>
                  </a:lnTo>
                  <a:lnTo>
                    <a:pt x="411" y="12257"/>
                  </a:lnTo>
                  <a:lnTo>
                    <a:pt x="632" y="12057"/>
                  </a:lnTo>
                  <a:lnTo>
                    <a:pt x="744" y="11859"/>
                  </a:lnTo>
                  <a:lnTo>
                    <a:pt x="744" y="11396"/>
                  </a:lnTo>
                  <a:lnTo>
                    <a:pt x="847" y="11197"/>
                  </a:lnTo>
                  <a:lnTo>
                    <a:pt x="1056" y="11065"/>
                  </a:lnTo>
                  <a:lnTo>
                    <a:pt x="1060" y="10930"/>
                  </a:lnTo>
                  <a:lnTo>
                    <a:pt x="1047" y="10798"/>
                  </a:lnTo>
                  <a:lnTo>
                    <a:pt x="935" y="10336"/>
                  </a:lnTo>
                  <a:lnTo>
                    <a:pt x="1001" y="10136"/>
                  </a:lnTo>
                  <a:lnTo>
                    <a:pt x="1184" y="10004"/>
                  </a:lnTo>
                  <a:lnTo>
                    <a:pt x="1062" y="9938"/>
                  </a:lnTo>
                  <a:lnTo>
                    <a:pt x="1001" y="9806"/>
                  </a:lnTo>
                  <a:lnTo>
                    <a:pt x="1006" y="9342"/>
                  </a:lnTo>
                  <a:lnTo>
                    <a:pt x="1025" y="9143"/>
                  </a:lnTo>
                  <a:lnTo>
                    <a:pt x="1031" y="8943"/>
                  </a:lnTo>
                  <a:lnTo>
                    <a:pt x="1019" y="8878"/>
                  </a:lnTo>
                  <a:lnTo>
                    <a:pt x="1012" y="8745"/>
                  </a:lnTo>
                  <a:lnTo>
                    <a:pt x="897" y="8613"/>
                  </a:lnTo>
                  <a:lnTo>
                    <a:pt x="670" y="8348"/>
                  </a:lnTo>
                  <a:lnTo>
                    <a:pt x="927" y="8214"/>
                  </a:lnTo>
                  <a:lnTo>
                    <a:pt x="1059" y="8082"/>
                  </a:lnTo>
                  <a:lnTo>
                    <a:pt x="1072" y="7950"/>
                  </a:lnTo>
                  <a:lnTo>
                    <a:pt x="1053" y="7884"/>
                  </a:lnTo>
                  <a:lnTo>
                    <a:pt x="966" y="7552"/>
                  </a:lnTo>
                  <a:lnTo>
                    <a:pt x="918" y="7420"/>
                  </a:lnTo>
                  <a:lnTo>
                    <a:pt x="806" y="7089"/>
                  </a:lnTo>
                  <a:lnTo>
                    <a:pt x="780" y="6889"/>
                  </a:lnTo>
                  <a:lnTo>
                    <a:pt x="780" y="6692"/>
                  </a:lnTo>
                  <a:lnTo>
                    <a:pt x="962" y="6692"/>
                  </a:lnTo>
                  <a:lnTo>
                    <a:pt x="816" y="6625"/>
                  </a:lnTo>
                  <a:lnTo>
                    <a:pt x="780" y="6559"/>
                  </a:lnTo>
                  <a:lnTo>
                    <a:pt x="780" y="6294"/>
                  </a:lnTo>
                  <a:lnTo>
                    <a:pt x="798" y="6161"/>
                  </a:lnTo>
                  <a:lnTo>
                    <a:pt x="891" y="5828"/>
                  </a:lnTo>
                  <a:lnTo>
                    <a:pt x="891" y="5631"/>
                  </a:lnTo>
                  <a:lnTo>
                    <a:pt x="865" y="5564"/>
                  </a:lnTo>
                  <a:lnTo>
                    <a:pt x="768" y="5366"/>
                  </a:lnTo>
                  <a:lnTo>
                    <a:pt x="744" y="5234"/>
                  </a:lnTo>
                  <a:lnTo>
                    <a:pt x="744" y="4768"/>
                  </a:lnTo>
                  <a:lnTo>
                    <a:pt x="800" y="4439"/>
                  </a:lnTo>
                  <a:lnTo>
                    <a:pt x="918" y="4174"/>
                  </a:lnTo>
                  <a:lnTo>
                    <a:pt x="1041" y="3909"/>
                  </a:lnTo>
                  <a:lnTo>
                    <a:pt x="1012" y="3710"/>
                  </a:lnTo>
                  <a:lnTo>
                    <a:pt x="835" y="3445"/>
                  </a:lnTo>
                  <a:lnTo>
                    <a:pt x="891" y="3112"/>
                  </a:lnTo>
                  <a:lnTo>
                    <a:pt x="971" y="2915"/>
                  </a:lnTo>
                  <a:lnTo>
                    <a:pt x="1074" y="2849"/>
                  </a:lnTo>
                  <a:lnTo>
                    <a:pt x="1001" y="2650"/>
                  </a:lnTo>
                  <a:lnTo>
                    <a:pt x="989" y="2517"/>
                  </a:lnTo>
                  <a:lnTo>
                    <a:pt x="980" y="2318"/>
                  </a:lnTo>
                  <a:lnTo>
                    <a:pt x="1025" y="1590"/>
                  </a:lnTo>
                  <a:lnTo>
                    <a:pt x="1086" y="1192"/>
                  </a:lnTo>
                  <a:lnTo>
                    <a:pt x="1184" y="795"/>
                  </a:lnTo>
                  <a:lnTo>
                    <a:pt x="1374" y="662"/>
                  </a:lnTo>
                  <a:lnTo>
                    <a:pt x="1525" y="594"/>
                  </a:lnTo>
                  <a:lnTo>
                    <a:pt x="4713" y="594"/>
                  </a:lnTo>
                  <a:lnTo>
                    <a:pt x="5037" y="529"/>
                  </a:lnTo>
                  <a:lnTo>
                    <a:pt x="5324" y="529"/>
                  </a:lnTo>
                  <a:lnTo>
                    <a:pt x="5814" y="662"/>
                  </a:lnTo>
                  <a:lnTo>
                    <a:pt x="6030" y="726"/>
                  </a:lnTo>
                  <a:lnTo>
                    <a:pt x="21241" y="726"/>
                  </a:lnTo>
                  <a:lnTo>
                    <a:pt x="21255" y="795"/>
                  </a:lnTo>
                  <a:lnTo>
                    <a:pt x="21296" y="993"/>
                  </a:lnTo>
                  <a:lnTo>
                    <a:pt x="21302" y="1125"/>
                  </a:lnTo>
                  <a:lnTo>
                    <a:pt x="21313" y="1192"/>
                  </a:lnTo>
                  <a:lnTo>
                    <a:pt x="21399" y="1389"/>
                  </a:lnTo>
                  <a:lnTo>
                    <a:pt x="21506" y="1656"/>
                  </a:lnTo>
                  <a:lnTo>
                    <a:pt x="21148" y="1656"/>
                  </a:lnTo>
                  <a:lnTo>
                    <a:pt x="20720" y="1722"/>
                  </a:lnTo>
                  <a:lnTo>
                    <a:pt x="20607" y="1788"/>
                  </a:lnTo>
                  <a:lnTo>
                    <a:pt x="20594" y="1855"/>
                  </a:lnTo>
                  <a:lnTo>
                    <a:pt x="20840" y="2051"/>
                  </a:lnTo>
                  <a:lnTo>
                    <a:pt x="21255" y="2051"/>
                  </a:lnTo>
                  <a:lnTo>
                    <a:pt x="21255" y="2318"/>
                  </a:lnTo>
                  <a:lnTo>
                    <a:pt x="21158" y="2450"/>
                  </a:lnTo>
                  <a:lnTo>
                    <a:pt x="20764" y="2517"/>
                  </a:lnTo>
                  <a:lnTo>
                    <a:pt x="20684" y="2716"/>
                  </a:lnTo>
                  <a:lnTo>
                    <a:pt x="20705" y="2915"/>
                  </a:lnTo>
                  <a:lnTo>
                    <a:pt x="19974" y="2915"/>
                  </a:lnTo>
                  <a:lnTo>
                    <a:pt x="19800" y="2981"/>
                  </a:lnTo>
                  <a:lnTo>
                    <a:pt x="19642" y="3045"/>
                  </a:lnTo>
                  <a:lnTo>
                    <a:pt x="18558" y="3045"/>
                  </a:lnTo>
                  <a:lnTo>
                    <a:pt x="18527" y="3180"/>
                  </a:lnTo>
                  <a:lnTo>
                    <a:pt x="16614" y="3180"/>
                  </a:lnTo>
                  <a:lnTo>
                    <a:pt x="16559" y="3244"/>
                  </a:lnTo>
                  <a:lnTo>
                    <a:pt x="13279" y="3244"/>
                  </a:lnTo>
                  <a:lnTo>
                    <a:pt x="13279" y="3310"/>
                  </a:lnTo>
                  <a:lnTo>
                    <a:pt x="4726" y="3310"/>
                  </a:lnTo>
                  <a:lnTo>
                    <a:pt x="4713" y="3445"/>
                  </a:lnTo>
                  <a:lnTo>
                    <a:pt x="4800" y="3445"/>
                  </a:lnTo>
                  <a:lnTo>
                    <a:pt x="4967" y="3511"/>
                  </a:lnTo>
                  <a:lnTo>
                    <a:pt x="5044" y="3511"/>
                  </a:lnTo>
                  <a:lnTo>
                    <a:pt x="5044" y="3775"/>
                  </a:lnTo>
                  <a:lnTo>
                    <a:pt x="5010" y="3841"/>
                  </a:lnTo>
                  <a:lnTo>
                    <a:pt x="4943" y="3909"/>
                  </a:lnTo>
                  <a:lnTo>
                    <a:pt x="4882" y="3973"/>
                  </a:lnTo>
                  <a:lnTo>
                    <a:pt x="4935" y="3973"/>
                  </a:lnTo>
                  <a:lnTo>
                    <a:pt x="4935" y="4041"/>
                  </a:lnTo>
                  <a:lnTo>
                    <a:pt x="4952" y="4041"/>
                  </a:lnTo>
                  <a:lnTo>
                    <a:pt x="4988" y="4105"/>
                  </a:lnTo>
                  <a:lnTo>
                    <a:pt x="5032" y="4174"/>
                  </a:lnTo>
                  <a:lnTo>
                    <a:pt x="5072" y="4305"/>
                  </a:lnTo>
                  <a:lnTo>
                    <a:pt x="5108" y="4439"/>
                  </a:lnTo>
                  <a:lnTo>
                    <a:pt x="5188" y="4836"/>
                  </a:lnTo>
                  <a:lnTo>
                    <a:pt x="5228" y="5234"/>
                  </a:lnTo>
                  <a:lnTo>
                    <a:pt x="5228" y="5631"/>
                  </a:lnTo>
                  <a:lnTo>
                    <a:pt x="5123" y="5764"/>
                  </a:lnTo>
                  <a:lnTo>
                    <a:pt x="5108" y="5828"/>
                  </a:lnTo>
                  <a:lnTo>
                    <a:pt x="5182" y="5828"/>
                  </a:lnTo>
                  <a:lnTo>
                    <a:pt x="5261" y="5896"/>
                  </a:lnTo>
                  <a:lnTo>
                    <a:pt x="5302" y="5963"/>
                  </a:lnTo>
                  <a:lnTo>
                    <a:pt x="5302" y="6227"/>
                  </a:lnTo>
                  <a:lnTo>
                    <a:pt x="5290" y="6294"/>
                  </a:lnTo>
                  <a:lnTo>
                    <a:pt x="5240" y="6427"/>
                  </a:lnTo>
                  <a:lnTo>
                    <a:pt x="5228" y="6491"/>
                  </a:lnTo>
                  <a:lnTo>
                    <a:pt x="5290" y="6625"/>
                  </a:lnTo>
                  <a:lnTo>
                    <a:pt x="5302" y="6692"/>
                  </a:lnTo>
                  <a:lnTo>
                    <a:pt x="5302" y="6957"/>
                  </a:lnTo>
                  <a:lnTo>
                    <a:pt x="5228" y="7089"/>
                  </a:lnTo>
                  <a:lnTo>
                    <a:pt x="5117" y="7089"/>
                  </a:lnTo>
                  <a:lnTo>
                    <a:pt x="5135" y="7155"/>
                  </a:lnTo>
                  <a:lnTo>
                    <a:pt x="5209" y="7288"/>
                  </a:lnTo>
                  <a:lnTo>
                    <a:pt x="5228" y="7420"/>
                  </a:lnTo>
                  <a:lnTo>
                    <a:pt x="5228" y="7684"/>
                  </a:lnTo>
                  <a:lnTo>
                    <a:pt x="5209" y="7752"/>
                  </a:lnTo>
                  <a:lnTo>
                    <a:pt x="5135" y="7884"/>
                  </a:lnTo>
                  <a:lnTo>
                    <a:pt x="5117" y="7950"/>
                  </a:lnTo>
                  <a:lnTo>
                    <a:pt x="5037" y="7950"/>
                  </a:lnTo>
                  <a:lnTo>
                    <a:pt x="5060" y="8017"/>
                  </a:lnTo>
                  <a:lnTo>
                    <a:pt x="5158" y="8177"/>
                  </a:lnTo>
                  <a:lnTo>
                    <a:pt x="4851" y="8547"/>
                  </a:lnTo>
                  <a:lnTo>
                    <a:pt x="20845" y="8547"/>
                  </a:lnTo>
                  <a:lnTo>
                    <a:pt x="20907" y="8613"/>
                  </a:lnTo>
                  <a:lnTo>
                    <a:pt x="21108" y="8811"/>
                  </a:lnTo>
                  <a:lnTo>
                    <a:pt x="21054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4" y="9209"/>
                  </a:lnTo>
                  <a:lnTo>
                    <a:pt x="21284" y="9275"/>
                  </a:lnTo>
                  <a:lnTo>
                    <a:pt x="21043" y="9607"/>
                  </a:lnTo>
                  <a:lnTo>
                    <a:pt x="20864" y="9806"/>
                  </a:lnTo>
                  <a:lnTo>
                    <a:pt x="20617" y="10004"/>
                  </a:lnTo>
                  <a:lnTo>
                    <a:pt x="20471" y="10136"/>
                  </a:lnTo>
                  <a:lnTo>
                    <a:pt x="20428" y="10203"/>
                  </a:lnTo>
                  <a:lnTo>
                    <a:pt x="16136" y="10203"/>
                  </a:lnTo>
                  <a:lnTo>
                    <a:pt x="16021" y="10402"/>
                  </a:lnTo>
                  <a:lnTo>
                    <a:pt x="13453" y="10402"/>
                  </a:lnTo>
                  <a:lnTo>
                    <a:pt x="13490" y="10601"/>
                  </a:lnTo>
                  <a:lnTo>
                    <a:pt x="10835" y="10601"/>
                  </a:lnTo>
                  <a:lnTo>
                    <a:pt x="10675" y="10733"/>
                  </a:lnTo>
                  <a:lnTo>
                    <a:pt x="10423" y="10798"/>
                  </a:lnTo>
                  <a:lnTo>
                    <a:pt x="8444" y="10798"/>
                  </a:lnTo>
                  <a:lnTo>
                    <a:pt x="8106" y="10998"/>
                  </a:lnTo>
                  <a:lnTo>
                    <a:pt x="5111" y="10998"/>
                  </a:lnTo>
                  <a:lnTo>
                    <a:pt x="5123" y="11131"/>
                  </a:lnTo>
                  <a:lnTo>
                    <a:pt x="5247" y="11174"/>
                  </a:lnTo>
                  <a:lnTo>
                    <a:pt x="5234" y="11197"/>
                  </a:lnTo>
                  <a:lnTo>
                    <a:pt x="5147" y="11461"/>
                  </a:lnTo>
                  <a:lnTo>
                    <a:pt x="5050" y="12125"/>
                  </a:lnTo>
                  <a:lnTo>
                    <a:pt x="5138" y="12456"/>
                  </a:lnTo>
                  <a:lnTo>
                    <a:pt x="5365" y="12787"/>
                  </a:lnTo>
                  <a:lnTo>
                    <a:pt x="5211" y="12984"/>
                  </a:lnTo>
                  <a:lnTo>
                    <a:pt x="5099" y="13184"/>
                  </a:lnTo>
                  <a:lnTo>
                    <a:pt x="4952" y="13317"/>
                  </a:lnTo>
                  <a:lnTo>
                    <a:pt x="4994" y="13317"/>
                  </a:lnTo>
                  <a:lnTo>
                    <a:pt x="5117" y="13450"/>
                  </a:lnTo>
                  <a:lnTo>
                    <a:pt x="5117" y="13715"/>
                  </a:lnTo>
                  <a:lnTo>
                    <a:pt x="5084" y="13847"/>
                  </a:lnTo>
                  <a:lnTo>
                    <a:pt x="4914" y="14046"/>
                  </a:lnTo>
                  <a:lnTo>
                    <a:pt x="4961" y="14177"/>
                  </a:lnTo>
                  <a:lnTo>
                    <a:pt x="4970" y="14245"/>
                  </a:lnTo>
                  <a:lnTo>
                    <a:pt x="4970" y="14510"/>
                  </a:lnTo>
                  <a:lnTo>
                    <a:pt x="4947" y="14642"/>
                  </a:lnTo>
                  <a:lnTo>
                    <a:pt x="4823" y="14974"/>
                  </a:lnTo>
                  <a:lnTo>
                    <a:pt x="4823" y="15106"/>
                  </a:lnTo>
                  <a:lnTo>
                    <a:pt x="4848" y="15173"/>
                  </a:lnTo>
                  <a:lnTo>
                    <a:pt x="4947" y="15305"/>
                  </a:lnTo>
                  <a:lnTo>
                    <a:pt x="4970" y="15371"/>
                  </a:lnTo>
                  <a:lnTo>
                    <a:pt x="4970" y="15835"/>
                  </a:lnTo>
                  <a:lnTo>
                    <a:pt x="4917" y="15900"/>
                  </a:lnTo>
                  <a:lnTo>
                    <a:pt x="4440" y="15900"/>
                  </a:lnTo>
                  <a:lnTo>
                    <a:pt x="4619" y="15957"/>
                  </a:lnTo>
                  <a:lnTo>
                    <a:pt x="4623" y="15968"/>
                  </a:lnTo>
                  <a:lnTo>
                    <a:pt x="4758" y="16034"/>
                  </a:lnTo>
                  <a:lnTo>
                    <a:pt x="4901" y="16166"/>
                  </a:lnTo>
                  <a:lnTo>
                    <a:pt x="4779" y="16233"/>
                  </a:lnTo>
                  <a:lnTo>
                    <a:pt x="4401" y="16299"/>
                  </a:lnTo>
                  <a:lnTo>
                    <a:pt x="4701" y="16365"/>
                  </a:lnTo>
                  <a:lnTo>
                    <a:pt x="4805" y="16498"/>
                  </a:lnTo>
                  <a:lnTo>
                    <a:pt x="732" y="16498"/>
                  </a:lnTo>
                  <a:lnTo>
                    <a:pt x="44" y="16763"/>
                  </a:lnTo>
                  <a:lnTo>
                    <a:pt x="44" y="16763"/>
                  </a:lnTo>
                </a:path>
                <a:path w="21600" h="21600">
                  <a:moveTo>
                    <a:pt x="21241" y="726"/>
                  </a:moveTo>
                  <a:lnTo>
                    <a:pt x="7405" y="726"/>
                  </a:lnTo>
                  <a:lnTo>
                    <a:pt x="7737" y="594"/>
                  </a:lnTo>
                  <a:lnTo>
                    <a:pt x="8170" y="529"/>
                  </a:lnTo>
                  <a:lnTo>
                    <a:pt x="8702" y="594"/>
                  </a:lnTo>
                  <a:lnTo>
                    <a:pt x="21212" y="594"/>
                  </a:lnTo>
                  <a:lnTo>
                    <a:pt x="21241" y="726"/>
                  </a:lnTo>
                  <a:lnTo>
                    <a:pt x="21241" y="726"/>
                  </a:lnTo>
                </a:path>
                <a:path w="21600" h="21600">
                  <a:moveTo>
                    <a:pt x="7405" y="726"/>
                  </a:moveTo>
                  <a:lnTo>
                    <a:pt x="6587" y="726"/>
                  </a:lnTo>
                  <a:lnTo>
                    <a:pt x="7102" y="662"/>
                  </a:lnTo>
                  <a:lnTo>
                    <a:pt x="7289" y="662"/>
                  </a:lnTo>
                  <a:lnTo>
                    <a:pt x="7405" y="726"/>
                  </a:lnTo>
                  <a:lnTo>
                    <a:pt x="7405" y="726"/>
                  </a:lnTo>
                </a:path>
                <a:path w="21600" h="21600">
                  <a:moveTo>
                    <a:pt x="20952" y="2051"/>
                  </a:moveTo>
                  <a:lnTo>
                    <a:pt x="20840" y="2051"/>
                  </a:lnTo>
                  <a:lnTo>
                    <a:pt x="20594" y="1855"/>
                  </a:lnTo>
                  <a:lnTo>
                    <a:pt x="20607" y="1788"/>
                  </a:lnTo>
                  <a:lnTo>
                    <a:pt x="20720" y="1722"/>
                  </a:lnTo>
                  <a:lnTo>
                    <a:pt x="21148" y="1656"/>
                  </a:lnTo>
                  <a:lnTo>
                    <a:pt x="21201" y="1722"/>
                  </a:lnTo>
                  <a:lnTo>
                    <a:pt x="21131" y="1722"/>
                  </a:lnTo>
                  <a:lnTo>
                    <a:pt x="20923" y="1788"/>
                  </a:lnTo>
                  <a:lnTo>
                    <a:pt x="20934" y="1919"/>
                  </a:lnTo>
                  <a:lnTo>
                    <a:pt x="20952" y="2051"/>
                  </a:lnTo>
                  <a:lnTo>
                    <a:pt x="20952" y="2051"/>
                  </a:lnTo>
                </a:path>
                <a:path w="21600" h="21600">
                  <a:moveTo>
                    <a:pt x="21559" y="1788"/>
                  </a:moveTo>
                  <a:lnTo>
                    <a:pt x="21213" y="1735"/>
                  </a:lnTo>
                  <a:lnTo>
                    <a:pt x="21148" y="1656"/>
                  </a:lnTo>
                  <a:lnTo>
                    <a:pt x="21506" y="1656"/>
                  </a:lnTo>
                  <a:lnTo>
                    <a:pt x="21559" y="1788"/>
                  </a:lnTo>
                  <a:lnTo>
                    <a:pt x="21559" y="1788"/>
                  </a:lnTo>
                </a:path>
                <a:path w="21600" h="21600">
                  <a:moveTo>
                    <a:pt x="21255" y="2051"/>
                  </a:moveTo>
                  <a:lnTo>
                    <a:pt x="20952" y="2051"/>
                  </a:lnTo>
                  <a:lnTo>
                    <a:pt x="20934" y="1919"/>
                  </a:lnTo>
                  <a:lnTo>
                    <a:pt x="20923" y="1788"/>
                  </a:lnTo>
                  <a:lnTo>
                    <a:pt x="21131" y="1722"/>
                  </a:lnTo>
                  <a:lnTo>
                    <a:pt x="21213" y="1735"/>
                  </a:lnTo>
                  <a:lnTo>
                    <a:pt x="21255" y="1788"/>
                  </a:lnTo>
                  <a:lnTo>
                    <a:pt x="21255" y="2051"/>
                  </a:lnTo>
                  <a:lnTo>
                    <a:pt x="21255" y="2051"/>
                  </a:lnTo>
                </a:path>
                <a:path w="21600" h="21600">
                  <a:moveTo>
                    <a:pt x="21213" y="1735"/>
                  </a:moveTo>
                  <a:lnTo>
                    <a:pt x="21131" y="1722"/>
                  </a:lnTo>
                  <a:lnTo>
                    <a:pt x="21201" y="1722"/>
                  </a:lnTo>
                  <a:lnTo>
                    <a:pt x="21213" y="1735"/>
                  </a:lnTo>
                  <a:lnTo>
                    <a:pt x="21213" y="1735"/>
                  </a:lnTo>
                </a:path>
                <a:path w="21600" h="21600">
                  <a:moveTo>
                    <a:pt x="20714" y="2981"/>
                  </a:moveTo>
                  <a:lnTo>
                    <a:pt x="20272" y="2915"/>
                  </a:lnTo>
                  <a:lnTo>
                    <a:pt x="20705" y="2915"/>
                  </a:lnTo>
                  <a:lnTo>
                    <a:pt x="20714" y="2981"/>
                  </a:lnTo>
                  <a:lnTo>
                    <a:pt x="20714" y="2981"/>
                  </a:lnTo>
                </a:path>
                <a:path w="21600" h="21600">
                  <a:moveTo>
                    <a:pt x="18926" y="3180"/>
                  </a:moveTo>
                  <a:lnTo>
                    <a:pt x="18573" y="3180"/>
                  </a:lnTo>
                  <a:lnTo>
                    <a:pt x="18573" y="3045"/>
                  </a:lnTo>
                  <a:lnTo>
                    <a:pt x="19642" y="3045"/>
                  </a:lnTo>
                  <a:lnTo>
                    <a:pt x="19482" y="3112"/>
                  </a:lnTo>
                  <a:lnTo>
                    <a:pt x="19032" y="3112"/>
                  </a:lnTo>
                  <a:lnTo>
                    <a:pt x="18926" y="3180"/>
                  </a:lnTo>
                  <a:lnTo>
                    <a:pt x="18926" y="3180"/>
                  </a:lnTo>
                </a:path>
                <a:path w="21600" h="21600">
                  <a:moveTo>
                    <a:pt x="16559" y="3643"/>
                  </a:moveTo>
                  <a:lnTo>
                    <a:pt x="16614" y="3310"/>
                  </a:lnTo>
                  <a:lnTo>
                    <a:pt x="16614" y="3180"/>
                  </a:lnTo>
                  <a:lnTo>
                    <a:pt x="18527" y="3180"/>
                  </a:lnTo>
                  <a:lnTo>
                    <a:pt x="18502" y="3244"/>
                  </a:lnTo>
                  <a:lnTo>
                    <a:pt x="18391" y="3310"/>
                  </a:lnTo>
                  <a:lnTo>
                    <a:pt x="17931" y="3379"/>
                  </a:lnTo>
                  <a:lnTo>
                    <a:pt x="17332" y="3379"/>
                  </a:lnTo>
                  <a:lnTo>
                    <a:pt x="17013" y="3445"/>
                  </a:lnTo>
                  <a:lnTo>
                    <a:pt x="16559" y="3643"/>
                  </a:lnTo>
                  <a:lnTo>
                    <a:pt x="16559" y="3643"/>
                  </a:lnTo>
                </a:path>
                <a:path w="21600" h="21600">
                  <a:moveTo>
                    <a:pt x="13290" y="3379"/>
                  </a:moveTo>
                  <a:lnTo>
                    <a:pt x="13279" y="3379"/>
                  </a:lnTo>
                  <a:lnTo>
                    <a:pt x="13279" y="3244"/>
                  </a:lnTo>
                  <a:lnTo>
                    <a:pt x="13290" y="3379"/>
                  </a:lnTo>
                  <a:lnTo>
                    <a:pt x="13290" y="3379"/>
                  </a:lnTo>
                </a:path>
                <a:path w="21600" h="21600">
                  <a:moveTo>
                    <a:pt x="14834" y="3445"/>
                  </a:moveTo>
                  <a:lnTo>
                    <a:pt x="13906" y="3445"/>
                  </a:lnTo>
                  <a:lnTo>
                    <a:pt x="13588" y="3379"/>
                  </a:lnTo>
                  <a:lnTo>
                    <a:pt x="13290" y="3379"/>
                  </a:lnTo>
                  <a:lnTo>
                    <a:pt x="13281" y="3244"/>
                  </a:lnTo>
                  <a:lnTo>
                    <a:pt x="16559" y="3244"/>
                  </a:lnTo>
                  <a:lnTo>
                    <a:pt x="16535" y="3310"/>
                  </a:lnTo>
                  <a:lnTo>
                    <a:pt x="15251" y="3310"/>
                  </a:lnTo>
                  <a:lnTo>
                    <a:pt x="14834" y="3445"/>
                  </a:lnTo>
                  <a:lnTo>
                    <a:pt x="14834" y="3445"/>
                  </a:lnTo>
                </a:path>
                <a:path w="21600" h="21600">
                  <a:moveTo>
                    <a:pt x="5044" y="3511"/>
                  </a:moveTo>
                  <a:lnTo>
                    <a:pt x="4967" y="3511"/>
                  </a:lnTo>
                  <a:lnTo>
                    <a:pt x="4800" y="3445"/>
                  </a:lnTo>
                  <a:lnTo>
                    <a:pt x="4713" y="3445"/>
                  </a:lnTo>
                  <a:lnTo>
                    <a:pt x="4726" y="3310"/>
                  </a:lnTo>
                  <a:lnTo>
                    <a:pt x="4782" y="3310"/>
                  </a:lnTo>
                  <a:lnTo>
                    <a:pt x="4991" y="3445"/>
                  </a:lnTo>
                  <a:lnTo>
                    <a:pt x="5044" y="3511"/>
                  </a:lnTo>
                  <a:lnTo>
                    <a:pt x="5044" y="3511"/>
                  </a:lnTo>
                </a:path>
                <a:path w="21600" h="21600">
                  <a:moveTo>
                    <a:pt x="5655" y="3511"/>
                  </a:moveTo>
                  <a:lnTo>
                    <a:pt x="5044" y="3511"/>
                  </a:lnTo>
                  <a:lnTo>
                    <a:pt x="4991" y="3445"/>
                  </a:lnTo>
                  <a:lnTo>
                    <a:pt x="4782" y="3310"/>
                  </a:lnTo>
                  <a:lnTo>
                    <a:pt x="13279" y="3310"/>
                  </a:lnTo>
                  <a:lnTo>
                    <a:pt x="13279" y="3379"/>
                  </a:lnTo>
                  <a:lnTo>
                    <a:pt x="13290" y="3379"/>
                  </a:lnTo>
                  <a:lnTo>
                    <a:pt x="13294" y="3445"/>
                  </a:lnTo>
                  <a:lnTo>
                    <a:pt x="5752" y="3445"/>
                  </a:lnTo>
                  <a:lnTo>
                    <a:pt x="5655" y="3511"/>
                  </a:lnTo>
                  <a:lnTo>
                    <a:pt x="5655" y="3511"/>
                  </a:lnTo>
                </a:path>
                <a:path w="21600" h="21600">
                  <a:moveTo>
                    <a:pt x="16409" y="3445"/>
                  </a:moveTo>
                  <a:lnTo>
                    <a:pt x="16029" y="3445"/>
                  </a:lnTo>
                  <a:lnTo>
                    <a:pt x="15866" y="3379"/>
                  </a:lnTo>
                  <a:lnTo>
                    <a:pt x="15671" y="3310"/>
                  </a:lnTo>
                  <a:lnTo>
                    <a:pt x="16535" y="3310"/>
                  </a:lnTo>
                  <a:lnTo>
                    <a:pt x="16511" y="3379"/>
                  </a:lnTo>
                  <a:lnTo>
                    <a:pt x="16409" y="3445"/>
                  </a:lnTo>
                  <a:lnTo>
                    <a:pt x="16409" y="3445"/>
                  </a:lnTo>
                </a:path>
                <a:path w="21600" h="21600">
                  <a:moveTo>
                    <a:pt x="17705" y="3445"/>
                  </a:moveTo>
                  <a:lnTo>
                    <a:pt x="17516" y="3379"/>
                  </a:lnTo>
                  <a:lnTo>
                    <a:pt x="17931" y="3379"/>
                  </a:lnTo>
                  <a:lnTo>
                    <a:pt x="17705" y="3445"/>
                  </a:lnTo>
                  <a:lnTo>
                    <a:pt x="17705" y="3445"/>
                  </a:lnTo>
                </a:path>
                <a:path w="21600" h="21600">
                  <a:moveTo>
                    <a:pt x="7240" y="3575"/>
                  </a:moveTo>
                  <a:lnTo>
                    <a:pt x="6138" y="3575"/>
                  </a:lnTo>
                  <a:lnTo>
                    <a:pt x="5874" y="3511"/>
                  </a:lnTo>
                  <a:lnTo>
                    <a:pt x="5752" y="3445"/>
                  </a:lnTo>
                  <a:lnTo>
                    <a:pt x="10746" y="3445"/>
                  </a:lnTo>
                  <a:lnTo>
                    <a:pt x="10257" y="3511"/>
                  </a:lnTo>
                  <a:lnTo>
                    <a:pt x="7423" y="3511"/>
                  </a:lnTo>
                  <a:lnTo>
                    <a:pt x="7240" y="3575"/>
                  </a:lnTo>
                  <a:lnTo>
                    <a:pt x="7240" y="3575"/>
                  </a:lnTo>
                </a:path>
                <a:path w="21600" h="21600">
                  <a:moveTo>
                    <a:pt x="12728" y="3643"/>
                  </a:moveTo>
                  <a:lnTo>
                    <a:pt x="12219" y="3511"/>
                  </a:lnTo>
                  <a:lnTo>
                    <a:pt x="11719" y="3445"/>
                  </a:lnTo>
                  <a:lnTo>
                    <a:pt x="13294" y="3445"/>
                  </a:lnTo>
                  <a:lnTo>
                    <a:pt x="12728" y="3643"/>
                  </a:lnTo>
                  <a:lnTo>
                    <a:pt x="12728" y="3643"/>
                  </a:lnTo>
                </a:path>
                <a:path w="21600" h="21600">
                  <a:moveTo>
                    <a:pt x="8097" y="3575"/>
                  </a:moveTo>
                  <a:lnTo>
                    <a:pt x="7737" y="3575"/>
                  </a:lnTo>
                  <a:lnTo>
                    <a:pt x="7423" y="3511"/>
                  </a:lnTo>
                  <a:lnTo>
                    <a:pt x="8918" y="3511"/>
                  </a:lnTo>
                  <a:lnTo>
                    <a:pt x="8097" y="3575"/>
                  </a:lnTo>
                  <a:lnTo>
                    <a:pt x="8097" y="3575"/>
                  </a:lnTo>
                </a:path>
                <a:path w="21600" h="21600">
                  <a:moveTo>
                    <a:pt x="9769" y="3710"/>
                  </a:moveTo>
                  <a:lnTo>
                    <a:pt x="9339" y="3575"/>
                  </a:lnTo>
                  <a:lnTo>
                    <a:pt x="8918" y="3511"/>
                  </a:lnTo>
                  <a:lnTo>
                    <a:pt x="10257" y="3511"/>
                  </a:lnTo>
                  <a:lnTo>
                    <a:pt x="9769" y="3710"/>
                  </a:lnTo>
                  <a:lnTo>
                    <a:pt x="9769" y="3710"/>
                  </a:lnTo>
                </a:path>
                <a:path w="21600" h="21600">
                  <a:moveTo>
                    <a:pt x="17887" y="7552"/>
                  </a:moveTo>
                  <a:lnTo>
                    <a:pt x="15342" y="7552"/>
                  </a:lnTo>
                  <a:lnTo>
                    <a:pt x="15628" y="7487"/>
                  </a:lnTo>
                  <a:lnTo>
                    <a:pt x="16241" y="7354"/>
                  </a:lnTo>
                  <a:lnTo>
                    <a:pt x="17107" y="7354"/>
                  </a:lnTo>
                  <a:lnTo>
                    <a:pt x="17278" y="7288"/>
                  </a:lnTo>
                  <a:lnTo>
                    <a:pt x="17653" y="7288"/>
                  </a:lnTo>
                  <a:lnTo>
                    <a:pt x="17818" y="7487"/>
                  </a:lnTo>
                  <a:lnTo>
                    <a:pt x="17887" y="7552"/>
                  </a:lnTo>
                  <a:lnTo>
                    <a:pt x="17887" y="7552"/>
                  </a:lnTo>
                </a:path>
                <a:path w="21600" h="21600">
                  <a:moveTo>
                    <a:pt x="19159" y="7552"/>
                  </a:moveTo>
                  <a:lnTo>
                    <a:pt x="17887" y="7552"/>
                  </a:lnTo>
                  <a:lnTo>
                    <a:pt x="17856" y="7487"/>
                  </a:lnTo>
                  <a:lnTo>
                    <a:pt x="17832" y="7354"/>
                  </a:lnTo>
                  <a:lnTo>
                    <a:pt x="17958" y="7288"/>
                  </a:lnTo>
                  <a:lnTo>
                    <a:pt x="18523" y="7288"/>
                  </a:lnTo>
                  <a:lnTo>
                    <a:pt x="18762" y="7354"/>
                  </a:lnTo>
                  <a:lnTo>
                    <a:pt x="18958" y="7420"/>
                  </a:lnTo>
                  <a:lnTo>
                    <a:pt x="19159" y="7552"/>
                  </a:lnTo>
                  <a:lnTo>
                    <a:pt x="19159" y="7552"/>
                  </a:lnTo>
                </a:path>
                <a:path w="21600" h="21600">
                  <a:moveTo>
                    <a:pt x="12140" y="8017"/>
                  </a:moveTo>
                  <a:lnTo>
                    <a:pt x="10269" y="8017"/>
                  </a:lnTo>
                  <a:lnTo>
                    <a:pt x="10478" y="7884"/>
                  </a:lnTo>
                  <a:lnTo>
                    <a:pt x="10696" y="7684"/>
                  </a:lnTo>
                  <a:lnTo>
                    <a:pt x="11026" y="7420"/>
                  </a:lnTo>
                  <a:lnTo>
                    <a:pt x="11212" y="7684"/>
                  </a:lnTo>
                  <a:lnTo>
                    <a:pt x="11318" y="7818"/>
                  </a:lnTo>
                  <a:lnTo>
                    <a:pt x="12001" y="7818"/>
                  </a:lnTo>
                  <a:lnTo>
                    <a:pt x="12013" y="7884"/>
                  </a:lnTo>
                  <a:lnTo>
                    <a:pt x="12140" y="8017"/>
                  </a:lnTo>
                  <a:lnTo>
                    <a:pt x="12140" y="8017"/>
                  </a:lnTo>
                </a:path>
                <a:path w="21600" h="21600">
                  <a:moveTo>
                    <a:pt x="20751" y="7950"/>
                  </a:moveTo>
                  <a:lnTo>
                    <a:pt x="13160" y="7950"/>
                  </a:lnTo>
                  <a:lnTo>
                    <a:pt x="13459" y="7684"/>
                  </a:lnTo>
                  <a:lnTo>
                    <a:pt x="13461" y="7618"/>
                  </a:lnTo>
                  <a:lnTo>
                    <a:pt x="13762" y="7487"/>
                  </a:lnTo>
                  <a:lnTo>
                    <a:pt x="14376" y="7552"/>
                  </a:lnTo>
                  <a:lnTo>
                    <a:pt x="20142" y="7552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28" y="8082"/>
                  </a:moveTo>
                  <a:lnTo>
                    <a:pt x="12204" y="8082"/>
                  </a:lnTo>
                  <a:lnTo>
                    <a:pt x="12209" y="7818"/>
                  </a:lnTo>
                  <a:lnTo>
                    <a:pt x="12130" y="7684"/>
                  </a:lnTo>
                  <a:lnTo>
                    <a:pt x="12271" y="7684"/>
                  </a:lnTo>
                  <a:lnTo>
                    <a:pt x="12408" y="7618"/>
                  </a:lnTo>
                  <a:lnTo>
                    <a:pt x="12663" y="7552"/>
                  </a:lnTo>
                  <a:lnTo>
                    <a:pt x="13462" y="7552"/>
                  </a:lnTo>
                  <a:lnTo>
                    <a:pt x="13459" y="7619"/>
                  </a:lnTo>
                  <a:lnTo>
                    <a:pt x="13160" y="7950"/>
                  </a:lnTo>
                  <a:lnTo>
                    <a:pt x="20751" y="7950"/>
                  </a:lnTo>
                  <a:lnTo>
                    <a:pt x="20728" y="8082"/>
                  </a:lnTo>
                  <a:lnTo>
                    <a:pt x="20728" y="8082"/>
                  </a:lnTo>
                </a:path>
                <a:path w="21600" h="21600">
                  <a:moveTo>
                    <a:pt x="13160" y="7950"/>
                  </a:moveTo>
                  <a:lnTo>
                    <a:pt x="13461" y="7618"/>
                  </a:lnTo>
                  <a:lnTo>
                    <a:pt x="13459" y="7684"/>
                  </a:lnTo>
                  <a:lnTo>
                    <a:pt x="13160" y="7950"/>
                  </a:lnTo>
                  <a:lnTo>
                    <a:pt x="13160" y="7950"/>
                  </a:lnTo>
                </a:path>
                <a:path w="21600" h="21600">
                  <a:moveTo>
                    <a:pt x="12001" y="7818"/>
                  </a:moveTo>
                  <a:lnTo>
                    <a:pt x="11318" y="7818"/>
                  </a:lnTo>
                  <a:lnTo>
                    <a:pt x="11348" y="7752"/>
                  </a:lnTo>
                  <a:lnTo>
                    <a:pt x="11386" y="7684"/>
                  </a:lnTo>
                  <a:lnTo>
                    <a:pt x="11457" y="7684"/>
                  </a:lnTo>
                  <a:lnTo>
                    <a:pt x="11671" y="7619"/>
                  </a:lnTo>
                  <a:lnTo>
                    <a:pt x="11965" y="7619"/>
                  </a:lnTo>
                  <a:lnTo>
                    <a:pt x="12130" y="7684"/>
                  </a:lnTo>
                  <a:lnTo>
                    <a:pt x="11989" y="7752"/>
                  </a:lnTo>
                  <a:lnTo>
                    <a:pt x="12001" y="7818"/>
                  </a:lnTo>
                  <a:lnTo>
                    <a:pt x="12001" y="7818"/>
                  </a:lnTo>
                </a:path>
                <a:path w="21600" h="21600">
                  <a:moveTo>
                    <a:pt x="12204" y="8082"/>
                  </a:moveTo>
                  <a:lnTo>
                    <a:pt x="12013" y="7884"/>
                  </a:lnTo>
                  <a:lnTo>
                    <a:pt x="11989" y="7752"/>
                  </a:lnTo>
                  <a:lnTo>
                    <a:pt x="12130" y="7684"/>
                  </a:lnTo>
                  <a:lnTo>
                    <a:pt x="12209" y="7818"/>
                  </a:lnTo>
                  <a:lnTo>
                    <a:pt x="12204" y="8082"/>
                  </a:lnTo>
                  <a:lnTo>
                    <a:pt x="12204" y="8082"/>
                  </a:lnTo>
                </a:path>
                <a:path w="21600" h="21600">
                  <a:moveTo>
                    <a:pt x="20719" y="8148"/>
                  </a:moveTo>
                  <a:lnTo>
                    <a:pt x="9057" y="8148"/>
                  </a:lnTo>
                  <a:lnTo>
                    <a:pt x="9116" y="8082"/>
                  </a:lnTo>
                  <a:lnTo>
                    <a:pt x="9263" y="7950"/>
                  </a:lnTo>
                  <a:lnTo>
                    <a:pt x="9987" y="7950"/>
                  </a:lnTo>
                  <a:lnTo>
                    <a:pt x="10134" y="8017"/>
                  </a:lnTo>
                  <a:lnTo>
                    <a:pt x="12140" y="8017"/>
                  </a:lnTo>
                  <a:lnTo>
                    <a:pt x="12204" y="8082"/>
                  </a:lnTo>
                  <a:lnTo>
                    <a:pt x="20728" y="8082"/>
                  </a:lnTo>
                  <a:lnTo>
                    <a:pt x="20719" y="8148"/>
                  </a:lnTo>
                  <a:lnTo>
                    <a:pt x="20719" y="8148"/>
                  </a:lnTo>
                </a:path>
                <a:path w="21600" h="21600">
                  <a:moveTo>
                    <a:pt x="20845" y="8547"/>
                  </a:moveTo>
                  <a:lnTo>
                    <a:pt x="4851" y="8547"/>
                  </a:lnTo>
                  <a:lnTo>
                    <a:pt x="5200" y="8481"/>
                  </a:lnTo>
                  <a:lnTo>
                    <a:pt x="5309" y="8348"/>
                  </a:lnTo>
                  <a:lnTo>
                    <a:pt x="5182" y="8214"/>
                  </a:lnTo>
                  <a:lnTo>
                    <a:pt x="5158" y="8177"/>
                  </a:lnTo>
                  <a:lnTo>
                    <a:pt x="5182" y="8148"/>
                  </a:lnTo>
                  <a:lnTo>
                    <a:pt x="5555" y="8017"/>
                  </a:lnTo>
                  <a:lnTo>
                    <a:pt x="6395" y="8148"/>
                  </a:lnTo>
                  <a:lnTo>
                    <a:pt x="6772" y="8214"/>
                  </a:lnTo>
                  <a:lnTo>
                    <a:pt x="20706" y="8214"/>
                  </a:lnTo>
                  <a:lnTo>
                    <a:pt x="20704" y="8348"/>
                  </a:lnTo>
                  <a:lnTo>
                    <a:pt x="20741" y="8412"/>
                  </a:lnTo>
                  <a:lnTo>
                    <a:pt x="20784" y="8481"/>
                  </a:lnTo>
                  <a:lnTo>
                    <a:pt x="20845" y="8547"/>
                  </a:lnTo>
                  <a:lnTo>
                    <a:pt x="20845" y="8547"/>
                  </a:lnTo>
                </a:path>
                <a:path w="21600" h="21600">
                  <a:moveTo>
                    <a:pt x="20706" y="8214"/>
                  </a:moveTo>
                  <a:lnTo>
                    <a:pt x="7201" y="8214"/>
                  </a:lnTo>
                  <a:lnTo>
                    <a:pt x="7329" y="8148"/>
                  </a:lnTo>
                  <a:lnTo>
                    <a:pt x="7649" y="8082"/>
                  </a:lnTo>
                  <a:lnTo>
                    <a:pt x="8856" y="8082"/>
                  </a:lnTo>
                  <a:lnTo>
                    <a:pt x="8942" y="8148"/>
                  </a:lnTo>
                  <a:lnTo>
                    <a:pt x="20719" y="8148"/>
                  </a:lnTo>
                  <a:lnTo>
                    <a:pt x="20706" y="8214"/>
                  </a:lnTo>
                  <a:lnTo>
                    <a:pt x="20706" y="8214"/>
                  </a:lnTo>
                </a:path>
                <a:path w="21600" h="21600">
                  <a:moveTo>
                    <a:pt x="4851" y="8547"/>
                  </a:moveTo>
                  <a:lnTo>
                    <a:pt x="5158" y="8177"/>
                  </a:lnTo>
                  <a:lnTo>
                    <a:pt x="5182" y="8214"/>
                  </a:lnTo>
                  <a:lnTo>
                    <a:pt x="5309" y="8348"/>
                  </a:lnTo>
                  <a:lnTo>
                    <a:pt x="5200" y="8481"/>
                  </a:lnTo>
                  <a:lnTo>
                    <a:pt x="4851" y="8547"/>
                  </a:lnTo>
                  <a:lnTo>
                    <a:pt x="4851" y="8547"/>
                  </a:lnTo>
                </a:path>
                <a:path w="21600" h="21600">
                  <a:moveTo>
                    <a:pt x="16003" y="10601"/>
                  </a:moveTo>
                  <a:lnTo>
                    <a:pt x="15982" y="10468"/>
                  </a:lnTo>
                  <a:lnTo>
                    <a:pt x="16136" y="10203"/>
                  </a:lnTo>
                  <a:lnTo>
                    <a:pt x="16191" y="10468"/>
                  </a:lnTo>
                  <a:lnTo>
                    <a:pt x="16003" y="10601"/>
                  </a:lnTo>
                  <a:lnTo>
                    <a:pt x="16003" y="10601"/>
                  </a:lnTo>
                </a:path>
                <a:path w="21600" h="21600">
                  <a:moveTo>
                    <a:pt x="16191" y="10468"/>
                  </a:moveTo>
                  <a:lnTo>
                    <a:pt x="16136" y="10203"/>
                  </a:lnTo>
                  <a:lnTo>
                    <a:pt x="20428" y="10203"/>
                  </a:lnTo>
                  <a:lnTo>
                    <a:pt x="20343" y="10336"/>
                  </a:lnTo>
                  <a:lnTo>
                    <a:pt x="16382" y="10336"/>
                  </a:lnTo>
                  <a:lnTo>
                    <a:pt x="16191" y="10468"/>
                  </a:lnTo>
                  <a:lnTo>
                    <a:pt x="16191" y="10468"/>
                  </a:lnTo>
                </a:path>
                <a:path w="21600" h="21600">
                  <a:moveTo>
                    <a:pt x="17083" y="10666"/>
                  </a:moveTo>
                  <a:lnTo>
                    <a:pt x="16209" y="10666"/>
                  </a:lnTo>
                  <a:lnTo>
                    <a:pt x="16388" y="10402"/>
                  </a:lnTo>
                  <a:lnTo>
                    <a:pt x="16382" y="10336"/>
                  </a:lnTo>
                  <a:lnTo>
                    <a:pt x="19683" y="10336"/>
                  </a:lnTo>
                  <a:lnTo>
                    <a:pt x="19610" y="10402"/>
                  </a:lnTo>
                  <a:lnTo>
                    <a:pt x="17896" y="10402"/>
                  </a:lnTo>
                  <a:lnTo>
                    <a:pt x="17828" y="10468"/>
                  </a:lnTo>
                  <a:lnTo>
                    <a:pt x="17119" y="10468"/>
                  </a:lnTo>
                  <a:lnTo>
                    <a:pt x="17083" y="10666"/>
                  </a:lnTo>
                  <a:lnTo>
                    <a:pt x="17083" y="10666"/>
                  </a:lnTo>
                </a:path>
                <a:path w="21600" h="21600">
                  <a:moveTo>
                    <a:pt x="20299" y="10402"/>
                  </a:moveTo>
                  <a:lnTo>
                    <a:pt x="19968" y="10336"/>
                  </a:lnTo>
                  <a:lnTo>
                    <a:pt x="20343" y="10336"/>
                  </a:lnTo>
                  <a:lnTo>
                    <a:pt x="20299" y="10402"/>
                  </a:lnTo>
                  <a:lnTo>
                    <a:pt x="20299" y="10402"/>
                  </a:lnTo>
                </a:path>
                <a:path w="21600" h="21600">
                  <a:moveTo>
                    <a:pt x="14020" y="10866"/>
                  </a:moveTo>
                  <a:lnTo>
                    <a:pt x="13715" y="10733"/>
                  </a:lnTo>
                  <a:lnTo>
                    <a:pt x="13453" y="10402"/>
                  </a:lnTo>
                  <a:lnTo>
                    <a:pt x="16021" y="10402"/>
                  </a:lnTo>
                  <a:lnTo>
                    <a:pt x="15982" y="10468"/>
                  </a:lnTo>
                  <a:lnTo>
                    <a:pt x="15994" y="10534"/>
                  </a:lnTo>
                  <a:lnTo>
                    <a:pt x="14995" y="10534"/>
                  </a:lnTo>
                  <a:lnTo>
                    <a:pt x="14706" y="10601"/>
                  </a:lnTo>
                  <a:lnTo>
                    <a:pt x="14020" y="10866"/>
                  </a:lnTo>
                  <a:lnTo>
                    <a:pt x="14020" y="10866"/>
                  </a:lnTo>
                </a:path>
                <a:path w="21600" h="21600">
                  <a:moveTo>
                    <a:pt x="18123" y="10798"/>
                  </a:moveTo>
                  <a:lnTo>
                    <a:pt x="17992" y="10468"/>
                  </a:lnTo>
                  <a:lnTo>
                    <a:pt x="17896" y="10402"/>
                  </a:lnTo>
                  <a:lnTo>
                    <a:pt x="19479" y="10402"/>
                  </a:lnTo>
                  <a:lnTo>
                    <a:pt x="19289" y="10468"/>
                  </a:lnTo>
                  <a:lnTo>
                    <a:pt x="18570" y="10468"/>
                  </a:lnTo>
                  <a:lnTo>
                    <a:pt x="18380" y="10534"/>
                  </a:lnTo>
                  <a:lnTo>
                    <a:pt x="18123" y="10798"/>
                  </a:lnTo>
                  <a:lnTo>
                    <a:pt x="18123" y="10798"/>
                  </a:lnTo>
                </a:path>
                <a:path w="21600" h="21600">
                  <a:moveTo>
                    <a:pt x="17619" y="10601"/>
                  </a:moveTo>
                  <a:lnTo>
                    <a:pt x="17386" y="10601"/>
                  </a:lnTo>
                  <a:lnTo>
                    <a:pt x="17216" y="10534"/>
                  </a:lnTo>
                  <a:lnTo>
                    <a:pt x="17119" y="10468"/>
                  </a:lnTo>
                  <a:lnTo>
                    <a:pt x="17828" y="10468"/>
                  </a:lnTo>
                  <a:lnTo>
                    <a:pt x="17766" y="10534"/>
                  </a:lnTo>
                  <a:lnTo>
                    <a:pt x="17619" y="10601"/>
                  </a:lnTo>
                  <a:lnTo>
                    <a:pt x="17619" y="10601"/>
                  </a:lnTo>
                </a:path>
                <a:path w="21600" h="21600">
                  <a:moveTo>
                    <a:pt x="19018" y="10534"/>
                  </a:moveTo>
                  <a:lnTo>
                    <a:pt x="18821" y="10534"/>
                  </a:lnTo>
                  <a:lnTo>
                    <a:pt x="18690" y="10468"/>
                  </a:lnTo>
                  <a:lnTo>
                    <a:pt x="19289" y="10468"/>
                  </a:lnTo>
                  <a:lnTo>
                    <a:pt x="19018" y="10534"/>
                  </a:lnTo>
                  <a:lnTo>
                    <a:pt x="19018" y="10534"/>
                  </a:lnTo>
                </a:path>
                <a:path w="21600" h="21600">
                  <a:moveTo>
                    <a:pt x="16146" y="10601"/>
                  </a:moveTo>
                  <a:lnTo>
                    <a:pt x="16003" y="10601"/>
                  </a:lnTo>
                  <a:lnTo>
                    <a:pt x="16191" y="10468"/>
                  </a:lnTo>
                  <a:lnTo>
                    <a:pt x="16203" y="10534"/>
                  </a:lnTo>
                  <a:lnTo>
                    <a:pt x="16146" y="10601"/>
                  </a:lnTo>
                  <a:lnTo>
                    <a:pt x="16146" y="10601"/>
                  </a:lnTo>
                </a:path>
                <a:path w="21600" h="21600">
                  <a:moveTo>
                    <a:pt x="16087" y="10666"/>
                  </a:moveTo>
                  <a:lnTo>
                    <a:pt x="15493" y="10534"/>
                  </a:lnTo>
                  <a:lnTo>
                    <a:pt x="15994" y="10534"/>
                  </a:lnTo>
                  <a:lnTo>
                    <a:pt x="16003" y="10601"/>
                  </a:lnTo>
                  <a:lnTo>
                    <a:pt x="16146" y="10601"/>
                  </a:lnTo>
                  <a:lnTo>
                    <a:pt x="16087" y="10666"/>
                  </a:lnTo>
                  <a:lnTo>
                    <a:pt x="16087" y="10666"/>
                  </a:lnTo>
                </a:path>
                <a:path w="21600" h="21600">
                  <a:moveTo>
                    <a:pt x="11650" y="10798"/>
                  </a:moveTo>
                  <a:lnTo>
                    <a:pt x="11055" y="10798"/>
                  </a:lnTo>
                  <a:lnTo>
                    <a:pt x="10864" y="10733"/>
                  </a:lnTo>
                  <a:lnTo>
                    <a:pt x="10835" y="10601"/>
                  </a:lnTo>
                  <a:lnTo>
                    <a:pt x="13490" y="10601"/>
                  </a:lnTo>
                  <a:lnTo>
                    <a:pt x="13425" y="10666"/>
                  </a:lnTo>
                  <a:lnTo>
                    <a:pt x="12139" y="10666"/>
                  </a:lnTo>
                  <a:lnTo>
                    <a:pt x="11844" y="10733"/>
                  </a:lnTo>
                  <a:lnTo>
                    <a:pt x="11650" y="10798"/>
                  </a:lnTo>
                  <a:lnTo>
                    <a:pt x="11650" y="10798"/>
                  </a:lnTo>
                </a:path>
                <a:path w="21600" h="21600">
                  <a:moveTo>
                    <a:pt x="13358" y="10733"/>
                  </a:moveTo>
                  <a:lnTo>
                    <a:pt x="12892" y="10733"/>
                  </a:lnTo>
                  <a:lnTo>
                    <a:pt x="12761" y="10666"/>
                  </a:lnTo>
                  <a:lnTo>
                    <a:pt x="13425" y="10666"/>
                  </a:lnTo>
                  <a:lnTo>
                    <a:pt x="13358" y="10733"/>
                  </a:lnTo>
                  <a:lnTo>
                    <a:pt x="13358" y="10733"/>
                  </a:lnTo>
                </a:path>
                <a:path w="21600" h="21600">
                  <a:moveTo>
                    <a:pt x="8775" y="10998"/>
                  </a:moveTo>
                  <a:lnTo>
                    <a:pt x="8506" y="10930"/>
                  </a:lnTo>
                  <a:lnTo>
                    <a:pt x="8444" y="10798"/>
                  </a:lnTo>
                  <a:lnTo>
                    <a:pt x="9737" y="10798"/>
                  </a:lnTo>
                  <a:lnTo>
                    <a:pt x="9460" y="10866"/>
                  </a:lnTo>
                  <a:lnTo>
                    <a:pt x="9253" y="10930"/>
                  </a:lnTo>
                  <a:lnTo>
                    <a:pt x="8775" y="10998"/>
                  </a:lnTo>
                  <a:lnTo>
                    <a:pt x="8775" y="10998"/>
                  </a:lnTo>
                </a:path>
                <a:path w="21600" h="21600">
                  <a:moveTo>
                    <a:pt x="5247" y="11174"/>
                  </a:moveTo>
                  <a:lnTo>
                    <a:pt x="5123" y="11131"/>
                  </a:lnTo>
                  <a:lnTo>
                    <a:pt x="5111" y="10998"/>
                  </a:lnTo>
                  <a:lnTo>
                    <a:pt x="5356" y="10998"/>
                  </a:lnTo>
                  <a:lnTo>
                    <a:pt x="5247" y="11174"/>
                  </a:lnTo>
                  <a:lnTo>
                    <a:pt x="5247" y="11174"/>
                  </a:lnTo>
                </a:path>
                <a:path w="21600" h="21600">
                  <a:moveTo>
                    <a:pt x="5686" y="11263"/>
                  </a:moveTo>
                  <a:lnTo>
                    <a:pt x="5312" y="11197"/>
                  </a:lnTo>
                  <a:lnTo>
                    <a:pt x="5247" y="11174"/>
                  </a:lnTo>
                  <a:lnTo>
                    <a:pt x="5356" y="10998"/>
                  </a:lnTo>
                  <a:lnTo>
                    <a:pt x="8106" y="10998"/>
                  </a:lnTo>
                  <a:lnTo>
                    <a:pt x="7896" y="11065"/>
                  </a:lnTo>
                  <a:lnTo>
                    <a:pt x="6666" y="11065"/>
                  </a:lnTo>
                  <a:lnTo>
                    <a:pt x="6171" y="11131"/>
                  </a:lnTo>
                  <a:lnTo>
                    <a:pt x="5686" y="11263"/>
                  </a:lnTo>
                  <a:lnTo>
                    <a:pt x="5686" y="11263"/>
                  </a:lnTo>
                </a:path>
                <a:path w="21600" h="21600">
                  <a:moveTo>
                    <a:pt x="7685" y="11131"/>
                  </a:moveTo>
                  <a:lnTo>
                    <a:pt x="6666" y="11065"/>
                  </a:lnTo>
                  <a:lnTo>
                    <a:pt x="7896" y="11065"/>
                  </a:lnTo>
                  <a:lnTo>
                    <a:pt x="7685" y="11131"/>
                  </a:lnTo>
                  <a:lnTo>
                    <a:pt x="7685" y="11131"/>
                  </a:lnTo>
                </a:path>
                <a:path w="21600" h="21600">
                  <a:moveTo>
                    <a:pt x="4619" y="15957"/>
                  </a:moveTo>
                  <a:lnTo>
                    <a:pt x="4440" y="15900"/>
                  </a:lnTo>
                  <a:lnTo>
                    <a:pt x="4617" y="15955"/>
                  </a:lnTo>
                  <a:lnTo>
                    <a:pt x="4619" y="15957"/>
                  </a:lnTo>
                </a:path>
                <a:path w="21600" h="21600">
                  <a:moveTo>
                    <a:pt x="4617" y="15955"/>
                  </a:moveTo>
                  <a:lnTo>
                    <a:pt x="4443" y="15900"/>
                  </a:lnTo>
                  <a:lnTo>
                    <a:pt x="4590" y="15900"/>
                  </a:lnTo>
                  <a:lnTo>
                    <a:pt x="4617" y="15955"/>
                  </a:lnTo>
                  <a:lnTo>
                    <a:pt x="4617" y="15955"/>
                  </a:lnTo>
                </a:path>
                <a:path w="21600" h="21600">
                  <a:moveTo>
                    <a:pt x="4863" y="15968"/>
                  </a:moveTo>
                  <a:lnTo>
                    <a:pt x="4658" y="15968"/>
                  </a:lnTo>
                  <a:lnTo>
                    <a:pt x="4590" y="15900"/>
                  </a:lnTo>
                  <a:lnTo>
                    <a:pt x="4917" y="15900"/>
                  </a:lnTo>
                  <a:lnTo>
                    <a:pt x="4863" y="15968"/>
                  </a:lnTo>
                  <a:lnTo>
                    <a:pt x="4863" y="15968"/>
                  </a:lnTo>
                </a:path>
                <a:path w="21600" h="21600">
                  <a:moveTo>
                    <a:pt x="4658" y="15968"/>
                  </a:moveTo>
                  <a:lnTo>
                    <a:pt x="4649" y="15968"/>
                  </a:lnTo>
                  <a:lnTo>
                    <a:pt x="4619" y="15957"/>
                  </a:lnTo>
                  <a:lnTo>
                    <a:pt x="4658" y="15968"/>
                  </a:lnTo>
                  <a:lnTo>
                    <a:pt x="4658" y="15968"/>
                  </a:lnTo>
                </a:path>
                <a:path w="21600" h="21600">
                  <a:moveTo>
                    <a:pt x="2066" y="21068"/>
                  </a:moveTo>
                  <a:lnTo>
                    <a:pt x="1966" y="21003"/>
                  </a:lnTo>
                  <a:lnTo>
                    <a:pt x="1836" y="20937"/>
                  </a:lnTo>
                  <a:lnTo>
                    <a:pt x="1719" y="20733"/>
                  </a:lnTo>
                  <a:lnTo>
                    <a:pt x="1663" y="20606"/>
                  </a:lnTo>
                  <a:lnTo>
                    <a:pt x="1657" y="20407"/>
                  </a:lnTo>
                  <a:lnTo>
                    <a:pt x="1601" y="20339"/>
                  </a:lnTo>
                  <a:lnTo>
                    <a:pt x="1513" y="20208"/>
                  </a:lnTo>
                  <a:lnTo>
                    <a:pt x="1378" y="20142"/>
                  </a:lnTo>
                  <a:lnTo>
                    <a:pt x="1248" y="20076"/>
                  </a:lnTo>
                  <a:lnTo>
                    <a:pt x="1125" y="19943"/>
                  </a:lnTo>
                  <a:lnTo>
                    <a:pt x="1009" y="19811"/>
                  </a:lnTo>
                  <a:lnTo>
                    <a:pt x="918" y="19612"/>
                  </a:lnTo>
                  <a:lnTo>
                    <a:pt x="903" y="19479"/>
                  </a:lnTo>
                  <a:lnTo>
                    <a:pt x="962" y="19479"/>
                  </a:lnTo>
                  <a:lnTo>
                    <a:pt x="1025" y="19413"/>
                  </a:lnTo>
                  <a:lnTo>
                    <a:pt x="882" y="19413"/>
                  </a:lnTo>
                  <a:lnTo>
                    <a:pt x="691" y="19214"/>
                  </a:lnTo>
                  <a:lnTo>
                    <a:pt x="667" y="19082"/>
                  </a:lnTo>
                  <a:lnTo>
                    <a:pt x="806" y="19014"/>
                  </a:lnTo>
                  <a:lnTo>
                    <a:pt x="0" y="19014"/>
                  </a:lnTo>
                  <a:lnTo>
                    <a:pt x="508" y="18618"/>
                  </a:lnTo>
                  <a:lnTo>
                    <a:pt x="735" y="18353"/>
                  </a:lnTo>
                  <a:lnTo>
                    <a:pt x="624" y="18022"/>
                  </a:lnTo>
                  <a:lnTo>
                    <a:pt x="597" y="17821"/>
                  </a:lnTo>
                  <a:lnTo>
                    <a:pt x="597" y="17423"/>
                  </a:lnTo>
                  <a:lnTo>
                    <a:pt x="627" y="17293"/>
                  </a:lnTo>
                  <a:lnTo>
                    <a:pt x="748" y="17093"/>
                  </a:lnTo>
                  <a:lnTo>
                    <a:pt x="780" y="17028"/>
                  </a:lnTo>
                  <a:lnTo>
                    <a:pt x="780" y="16961"/>
                  </a:lnTo>
                  <a:lnTo>
                    <a:pt x="827" y="16961"/>
                  </a:lnTo>
                  <a:lnTo>
                    <a:pt x="673" y="16895"/>
                  </a:lnTo>
                  <a:lnTo>
                    <a:pt x="597" y="16829"/>
                  </a:lnTo>
                  <a:lnTo>
                    <a:pt x="597" y="16630"/>
                  </a:lnTo>
                  <a:lnTo>
                    <a:pt x="915" y="16498"/>
                  </a:lnTo>
                  <a:lnTo>
                    <a:pt x="4805" y="16498"/>
                  </a:lnTo>
                  <a:lnTo>
                    <a:pt x="4857" y="16564"/>
                  </a:lnTo>
                  <a:lnTo>
                    <a:pt x="4882" y="17028"/>
                  </a:lnTo>
                  <a:lnTo>
                    <a:pt x="5037" y="17293"/>
                  </a:lnTo>
                  <a:lnTo>
                    <a:pt x="5338" y="17558"/>
                  </a:lnTo>
                  <a:lnTo>
                    <a:pt x="5185" y="17757"/>
                  </a:lnTo>
                  <a:lnTo>
                    <a:pt x="5132" y="17953"/>
                  </a:lnTo>
                  <a:lnTo>
                    <a:pt x="5182" y="18088"/>
                  </a:lnTo>
                  <a:lnTo>
                    <a:pt x="5144" y="18088"/>
                  </a:lnTo>
                  <a:lnTo>
                    <a:pt x="4925" y="18220"/>
                  </a:lnTo>
                  <a:lnTo>
                    <a:pt x="4905" y="18287"/>
                  </a:lnTo>
                  <a:lnTo>
                    <a:pt x="4981" y="18485"/>
                  </a:lnTo>
                  <a:lnTo>
                    <a:pt x="20334" y="18485"/>
                  </a:lnTo>
                  <a:lnTo>
                    <a:pt x="20528" y="18618"/>
                  </a:lnTo>
                  <a:lnTo>
                    <a:pt x="20591" y="18949"/>
                  </a:lnTo>
                  <a:lnTo>
                    <a:pt x="20091" y="18949"/>
                  </a:lnTo>
                  <a:lnTo>
                    <a:pt x="19958" y="19146"/>
                  </a:lnTo>
                  <a:lnTo>
                    <a:pt x="19963" y="19214"/>
                  </a:lnTo>
                  <a:lnTo>
                    <a:pt x="20043" y="19281"/>
                  </a:lnTo>
                  <a:lnTo>
                    <a:pt x="20754" y="19281"/>
                  </a:lnTo>
                  <a:lnTo>
                    <a:pt x="20772" y="19347"/>
                  </a:lnTo>
                  <a:lnTo>
                    <a:pt x="20722" y="19479"/>
                  </a:lnTo>
                  <a:lnTo>
                    <a:pt x="20784" y="19677"/>
                  </a:lnTo>
                  <a:lnTo>
                    <a:pt x="20680" y="19877"/>
                  </a:lnTo>
                  <a:lnTo>
                    <a:pt x="20145" y="20142"/>
                  </a:lnTo>
                  <a:lnTo>
                    <a:pt x="19899" y="20274"/>
                  </a:lnTo>
                  <a:lnTo>
                    <a:pt x="19434" y="20407"/>
                  </a:lnTo>
                  <a:lnTo>
                    <a:pt x="18351" y="20407"/>
                  </a:lnTo>
                  <a:lnTo>
                    <a:pt x="18204" y="20539"/>
                  </a:lnTo>
                  <a:lnTo>
                    <a:pt x="10267" y="20539"/>
                  </a:lnTo>
                  <a:lnTo>
                    <a:pt x="10181" y="20606"/>
                  </a:lnTo>
                  <a:lnTo>
                    <a:pt x="10102" y="20738"/>
                  </a:lnTo>
                  <a:lnTo>
                    <a:pt x="8839" y="20738"/>
                  </a:lnTo>
                  <a:lnTo>
                    <a:pt x="8859" y="20870"/>
                  </a:lnTo>
                  <a:lnTo>
                    <a:pt x="8861" y="20937"/>
                  </a:lnTo>
                  <a:lnTo>
                    <a:pt x="2213" y="20937"/>
                  </a:lnTo>
                  <a:lnTo>
                    <a:pt x="2066" y="21068"/>
                  </a:lnTo>
                  <a:lnTo>
                    <a:pt x="2066" y="21068"/>
                  </a:lnTo>
                </a:path>
                <a:path w="21600" h="21600">
                  <a:moveTo>
                    <a:pt x="19840" y="17953"/>
                  </a:moveTo>
                  <a:lnTo>
                    <a:pt x="14933" y="17953"/>
                  </a:lnTo>
                  <a:lnTo>
                    <a:pt x="15208" y="17889"/>
                  </a:lnTo>
                  <a:lnTo>
                    <a:pt x="15337" y="17889"/>
                  </a:lnTo>
                  <a:lnTo>
                    <a:pt x="15481" y="17821"/>
                  </a:lnTo>
                  <a:lnTo>
                    <a:pt x="15799" y="17690"/>
                  </a:lnTo>
                  <a:lnTo>
                    <a:pt x="16091" y="17624"/>
                  </a:lnTo>
                  <a:lnTo>
                    <a:pt x="16513" y="17492"/>
                  </a:lnTo>
                  <a:lnTo>
                    <a:pt x="16723" y="17624"/>
                  </a:lnTo>
                  <a:lnTo>
                    <a:pt x="16901" y="17690"/>
                  </a:lnTo>
                  <a:lnTo>
                    <a:pt x="19492" y="17690"/>
                  </a:lnTo>
                  <a:lnTo>
                    <a:pt x="19859" y="17821"/>
                  </a:lnTo>
                  <a:lnTo>
                    <a:pt x="19840" y="17953"/>
                  </a:lnTo>
                  <a:lnTo>
                    <a:pt x="19840" y="17953"/>
                  </a:lnTo>
                </a:path>
                <a:path w="21600" h="21600">
                  <a:moveTo>
                    <a:pt x="19492" y="17690"/>
                  </a:moveTo>
                  <a:lnTo>
                    <a:pt x="17216" y="17690"/>
                  </a:lnTo>
                  <a:lnTo>
                    <a:pt x="17417" y="17624"/>
                  </a:lnTo>
                  <a:lnTo>
                    <a:pt x="17907" y="17558"/>
                  </a:lnTo>
                  <a:lnTo>
                    <a:pt x="18527" y="17558"/>
                  </a:lnTo>
                  <a:lnTo>
                    <a:pt x="18864" y="17492"/>
                  </a:lnTo>
                  <a:lnTo>
                    <a:pt x="19306" y="17624"/>
                  </a:lnTo>
                  <a:lnTo>
                    <a:pt x="19492" y="17690"/>
                  </a:lnTo>
                  <a:lnTo>
                    <a:pt x="19492" y="17690"/>
                  </a:lnTo>
                </a:path>
                <a:path w="21600" h="21600">
                  <a:moveTo>
                    <a:pt x="20025" y="18287"/>
                  </a:moveTo>
                  <a:lnTo>
                    <a:pt x="11229" y="18287"/>
                  </a:lnTo>
                  <a:lnTo>
                    <a:pt x="11364" y="18154"/>
                  </a:lnTo>
                  <a:lnTo>
                    <a:pt x="11382" y="18059"/>
                  </a:lnTo>
                  <a:lnTo>
                    <a:pt x="11408" y="18022"/>
                  </a:lnTo>
                  <a:lnTo>
                    <a:pt x="11657" y="17889"/>
                  </a:lnTo>
                  <a:lnTo>
                    <a:pt x="12755" y="17889"/>
                  </a:lnTo>
                  <a:lnTo>
                    <a:pt x="13325" y="17757"/>
                  </a:lnTo>
                  <a:lnTo>
                    <a:pt x="13193" y="18154"/>
                  </a:lnTo>
                  <a:lnTo>
                    <a:pt x="19813" y="18154"/>
                  </a:lnTo>
                  <a:lnTo>
                    <a:pt x="19803" y="18220"/>
                  </a:lnTo>
                  <a:lnTo>
                    <a:pt x="19958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4" y="18485"/>
                  </a:lnTo>
                  <a:lnTo>
                    <a:pt x="7504" y="18287"/>
                  </a:lnTo>
                  <a:lnTo>
                    <a:pt x="7635" y="18220"/>
                  </a:lnTo>
                  <a:lnTo>
                    <a:pt x="8526" y="18220"/>
                  </a:lnTo>
                  <a:lnTo>
                    <a:pt x="9151" y="18154"/>
                  </a:lnTo>
                  <a:lnTo>
                    <a:pt x="9457" y="18154"/>
                  </a:lnTo>
                  <a:lnTo>
                    <a:pt x="10375" y="17953"/>
                  </a:lnTo>
                  <a:lnTo>
                    <a:pt x="10688" y="17821"/>
                  </a:lnTo>
                  <a:lnTo>
                    <a:pt x="11011" y="17889"/>
                  </a:lnTo>
                  <a:lnTo>
                    <a:pt x="11217" y="17953"/>
                  </a:lnTo>
                  <a:lnTo>
                    <a:pt x="11303" y="18022"/>
                  </a:lnTo>
                  <a:lnTo>
                    <a:pt x="11388" y="18022"/>
                  </a:lnTo>
                  <a:lnTo>
                    <a:pt x="11382" y="18059"/>
                  </a:lnTo>
                  <a:lnTo>
                    <a:pt x="11229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3" y="18154"/>
                  </a:moveTo>
                  <a:lnTo>
                    <a:pt x="13316" y="18154"/>
                  </a:lnTo>
                  <a:lnTo>
                    <a:pt x="13615" y="18022"/>
                  </a:lnTo>
                  <a:lnTo>
                    <a:pt x="13938" y="17889"/>
                  </a:lnTo>
                  <a:lnTo>
                    <a:pt x="14624" y="17953"/>
                  </a:lnTo>
                  <a:lnTo>
                    <a:pt x="19840" y="17953"/>
                  </a:lnTo>
                  <a:lnTo>
                    <a:pt x="19813" y="18154"/>
                  </a:lnTo>
                  <a:lnTo>
                    <a:pt x="19813" y="18154"/>
                  </a:lnTo>
                </a:path>
                <a:path w="21600" h="21600">
                  <a:moveTo>
                    <a:pt x="11229" y="18287"/>
                  </a:moveTo>
                  <a:lnTo>
                    <a:pt x="11382" y="18059"/>
                  </a:lnTo>
                  <a:lnTo>
                    <a:pt x="11364" y="18154"/>
                  </a:lnTo>
                  <a:lnTo>
                    <a:pt x="11229" y="18287"/>
                  </a:lnTo>
                  <a:lnTo>
                    <a:pt x="11229" y="18287"/>
                  </a:lnTo>
                </a:path>
                <a:path w="21600" h="21600">
                  <a:moveTo>
                    <a:pt x="4981" y="18485"/>
                  </a:moveTo>
                  <a:lnTo>
                    <a:pt x="4905" y="18287"/>
                  </a:lnTo>
                  <a:lnTo>
                    <a:pt x="4925" y="18220"/>
                  </a:lnTo>
                  <a:lnTo>
                    <a:pt x="5144" y="18088"/>
                  </a:lnTo>
                  <a:lnTo>
                    <a:pt x="5187" y="18102"/>
                  </a:lnTo>
                  <a:lnTo>
                    <a:pt x="5231" y="18220"/>
                  </a:lnTo>
                  <a:lnTo>
                    <a:pt x="5163" y="18353"/>
                  </a:lnTo>
                  <a:lnTo>
                    <a:pt x="4981" y="18485"/>
                  </a:lnTo>
                  <a:lnTo>
                    <a:pt x="4981" y="18485"/>
                  </a:lnTo>
                </a:path>
                <a:path w="21600" h="21600">
                  <a:moveTo>
                    <a:pt x="5187" y="18102"/>
                  </a:moveTo>
                  <a:lnTo>
                    <a:pt x="5144" y="18088"/>
                  </a:lnTo>
                  <a:lnTo>
                    <a:pt x="5182" y="18088"/>
                  </a:lnTo>
                  <a:lnTo>
                    <a:pt x="5187" y="18102"/>
                  </a:lnTo>
                  <a:lnTo>
                    <a:pt x="5187" y="18102"/>
                  </a:lnTo>
                </a:path>
                <a:path w="21600" h="21600">
                  <a:moveTo>
                    <a:pt x="13316" y="18154"/>
                  </a:moveTo>
                  <a:lnTo>
                    <a:pt x="13193" y="18154"/>
                  </a:lnTo>
                  <a:lnTo>
                    <a:pt x="13334" y="18088"/>
                  </a:lnTo>
                  <a:lnTo>
                    <a:pt x="13352" y="18088"/>
                  </a:lnTo>
                  <a:lnTo>
                    <a:pt x="13316" y="18154"/>
                  </a:lnTo>
                  <a:lnTo>
                    <a:pt x="13316" y="18154"/>
                  </a:lnTo>
                </a:path>
                <a:path w="21600" h="21600">
                  <a:moveTo>
                    <a:pt x="7534" y="18485"/>
                  </a:moveTo>
                  <a:lnTo>
                    <a:pt x="4981" y="18485"/>
                  </a:lnTo>
                  <a:lnTo>
                    <a:pt x="5163" y="18353"/>
                  </a:lnTo>
                  <a:lnTo>
                    <a:pt x="5231" y="18220"/>
                  </a:lnTo>
                  <a:lnTo>
                    <a:pt x="5187" y="18102"/>
                  </a:lnTo>
                  <a:lnTo>
                    <a:pt x="5347" y="18154"/>
                  </a:lnTo>
                  <a:lnTo>
                    <a:pt x="5641" y="18154"/>
                  </a:lnTo>
                  <a:lnTo>
                    <a:pt x="5782" y="18220"/>
                  </a:lnTo>
                  <a:lnTo>
                    <a:pt x="5911" y="18287"/>
                  </a:lnTo>
                  <a:lnTo>
                    <a:pt x="7455" y="18287"/>
                  </a:lnTo>
                  <a:lnTo>
                    <a:pt x="7534" y="18485"/>
                  </a:lnTo>
                  <a:lnTo>
                    <a:pt x="7534" y="18485"/>
                  </a:lnTo>
                </a:path>
                <a:path w="21600" h="21600">
                  <a:moveTo>
                    <a:pt x="7455" y="18287"/>
                  </a:moveTo>
                  <a:lnTo>
                    <a:pt x="6145" y="18287"/>
                  </a:lnTo>
                  <a:lnTo>
                    <a:pt x="6285" y="18220"/>
                  </a:lnTo>
                  <a:lnTo>
                    <a:pt x="6615" y="18220"/>
                  </a:lnTo>
                  <a:lnTo>
                    <a:pt x="6818" y="18154"/>
                  </a:lnTo>
                  <a:lnTo>
                    <a:pt x="7296" y="18154"/>
                  </a:lnTo>
                  <a:lnTo>
                    <a:pt x="7455" y="18287"/>
                  </a:lnTo>
                  <a:lnTo>
                    <a:pt x="7455" y="18287"/>
                  </a:lnTo>
                </a:path>
                <a:path w="21600" h="21600">
                  <a:moveTo>
                    <a:pt x="19958" y="18220"/>
                  </a:moveTo>
                  <a:lnTo>
                    <a:pt x="19803" y="18220"/>
                  </a:lnTo>
                  <a:lnTo>
                    <a:pt x="19816" y="18154"/>
                  </a:lnTo>
                  <a:lnTo>
                    <a:pt x="19888" y="18154"/>
                  </a:lnTo>
                  <a:lnTo>
                    <a:pt x="19958" y="18220"/>
                  </a:lnTo>
                  <a:lnTo>
                    <a:pt x="19958" y="18220"/>
                  </a:lnTo>
                </a:path>
                <a:path w="21600" h="21600">
                  <a:moveTo>
                    <a:pt x="20043" y="19281"/>
                  </a:moveTo>
                  <a:lnTo>
                    <a:pt x="19963" y="19214"/>
                  </a:lnTo>
                  <a:lnTo>
                    <a:pt x="19958" y="19146"/>
                  </a:lnTo>
                  <a:lnTo>
                    <a:pt x="20091" y="18949"/>
                  </a:lnTo>
                  <a:lnTo>
                    <a:pt x="20272" y="18949"/>
                  </a:lnTo>
                  <a:lnTo>
                    <a:pt x="20377" y="19014"/>
                  </a:lnTo>
                  <a:lnTo>
                    <a:pt x="20490" y="19014"/>
                  </a:lnTo>
                  <a:lnTo>
                    <a:pt x="20516" y="19042"/>
                  </a:lnTo>
                  <a:lnTo>
                    <a:pt x="20428" y="19146"/>
                  </a:lnTo>
                  <a:lnTo>
                    <a:pt x="20043" y="19281"/>
                  </a:lnTo>
                  <a:lnTo>
                    <a:pt x="20043" y="19281"/>
                  </a:lnTo>
                </a:path>
                <a:path w="21600" h="21600">
                  <a:moveTo>
                    <a:pt x="20516" y="19042"/>
                  </a:moveTo>
                  <a:lnTo>
                    <a:pt x="20490" y="19014"/>
                  </a:lnTo>
                  <a:lnTo>
                    <a:pt x="20377" y="19014"/>
                  </a:lnTo>
                  <a:lnTo>
                    <a:pt x="20272" y="18949"/>
                  </a:lnTo>
                  <a:lnTo>
                    <a:pt x="20591" y="18949"/>
                  </a:lnTo>
                  <a:lnTo>
                    <a:pt x="20516" y="19042"/>
                  </a:lnTo>
                  <a:lnTo>
                    <a:pt x="20516" y="19042"/>
                  </a:lnTo>
                </a:path>
                <a:path w="21600" h="21600">
                  <a:moveTo>
                    <a:pt x="20754" y="19281"/>
                  </a:moveTo>
                  <a:lnTo>
                    <a:pt x="20043" y="19281"/>
                  </a:lnTo>
                  <a:lnTo>
                    <a:pt x="20428" y="19146"/>
                  </a:lnTo>
                  <a:lnTo>
                    <a:pt x="20516" y="19042"/>
                  </a:lnTo>
                  <a:lnTo>
                    <a:pt x="20613" y="19146"/>
                  </a:lnTo>
                  <a:lnTo>
                    <a:pt x="20734" y="19214"/>
                  </a:lnTo>
                  <a:lnTo>
                    <a:pt x="20754" y="19281"/>
                  </a:lnTo>
                  <a:lnTo>
                    <a:pt x="20754" y="19281"/>
                  </a:lnTo>
                </a:path>
                <a:path w="21600" h="21600">
                  <a:moveTo>
                    <a:pt x="18597" y="20539"/>
                  </a:moveTo>
                  <a:lnTo>
                    <a:pt x="18420" y="20539"/>
                  </a:lnTo>
                  <a:lnTo>
                    <a:pt x="18351" y="20407"/>
                  </a:lnTo>
                  <a:lnTo>
                    <a:pt x="19434" y="20407"/>
                  </a:lnTo>
                  <a:lnTo>
                    <a:pt x="19172" y="20473"/>
                  </a:lnTo>
                  <a:lnTo>
                    <a:pt x="18885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0" y="20870"/>
                  </a:moveTo>
                  <a:lnTo>
                    <a:pt x="10308" y="20870"/>
                  </a:lnTo>
                  <a:lnTo>
                    <a:pt x="10210" y="20804"/>
                  </a:lnTo>
                  <a:lnTo>
                    <a:pt x="10110" y="20804"/>
                  </a:lnTo>
                  <a:lnTo>
                    <a:pt x="10105" y="20733"/>
                  </a:lnTo>
                  <a:lnTo>
                    <a:pt x="10181" y="20606"/>
                  </a:lnTo>
                  <a:lnTo>
                    <a:pt x="10267" y="20539"/>
                  </a:lnTo>
                  <a:lnTo>
                    <a:pt x="10338" y="20539"/>
                  </a:lnTo>
                  <a:lnTo>
                    <a:pt x="10394" y="20672"/>
                  </a:lnTo>
                  <a:lnTo>
                    <a:pt x="10449" y="20738"/>
                  </a:lnTo>
                  <a:lnTo>
                    <a:pt x="10340" y="20870"/>
                  </a:lnTo>
                  <a:lnTo>
                    <a:pt x="10340" y="20870"/>
                  </a:lnTo>
                </a:path>
                <a:path w="21600" h="21600">
                  <a:moveTo>
                    <a:pt x="10862" y="20870"/>
                  </a:moveTo>
                  <a:lnTo>
                    <a:pt x="10340" y="20870"/>
                  </a:lnTo>
                  <a:lnTo>
                    <a:pt x="10449" y="20738"/>
                  </a:lnTo>
                  <a:lnTo>
                    <a:pt x="10394" y="20672"/>
                  </a:lnTo>
                  <a:lnTo>
                    <a:pt x="10338" y="20539"/>
                  </a:lnTo>
                  <a:lnTo>
                    <a:pt x="18204" y="20539"/>
                  </a:lnTo>
                  <a:lnTo>
                    <a:pt x="18131" y="20606"/>
                  </a:lnTo>
                  <a:lnTo>
                    <a:pt x="12289" y="20606"/>
                  </a:lnTo>
                  <a:lnTo>
                    <a:pt x="12286" y="20738"/>
                  </a:lnTo>
                  <a:lnTo>
                    <a:pt x="12177" y="20804"/>
                  </a:lnTo>
                  <a:lnTo>
                    <a:pt x="11040" y="20804"/>
                  </a:lnTo>
                  <a:lnTo>
                    <a:pt x="10862" y="20870"/>
                  </a:lnTo>
                  <a:lnTo>
                    <a:pt x="10862" y="20870"/>
                  </a:lnTo>
                </a:path>
                <a:path w="21600" h="21600">
                  <a:moveTo>
                    <a:pt x="12295" y="20733"/>
                  </a:moveTo>
                  <a:lnTo>
                    <a:pt x="12289" y="20606"/>
                  </a:lnTo>
                  <a:lnTo>
                    <a:pt x="12324" y="20606"/>
                  </a:lnTo>
                  <a:lnTo>
                    <a:pt x="12396" y="20672"/>
                  </a:lnTo>
                  <a:lnTo>
                    <a:pt x="12295" y="20733"/>
                  </a:lnTo>
                  <a:lnTo>
                    <a:pt x="12295" y="20733"/>
                  </a:lnTo>
                </a:path>
                <a:path w="21600" h="21600">
                  <a:moveTo>
                    <a:pt x="12584" y="20937"/>
                  </a:moveTo>
                  <a:lnTo>
                    <a:pt x="12302" y="20870"/>
                  </a:lnTo>
                  <a:lnTo>
                    <a:pt x="12295" y="20733"/>
                  </a:lnTo>
                  <a:lnTo>
                    <a:pt x="12396" y="20672"/>
                  </a:lnTo>
                  <a:lnTo>
                    <a:pt x="12324" y="20606"/>
                  </a:lnTo>
                  <a:lnTo>
                    <a:pt x="18131" y="20606"/>
                  </a:lnTo>
                  <a:lnTo>
                    <a:pt x="17805" y="20738"/>
                  </a:lnTo>
                  <a:lnTo>
                    <a:pt x="16955" y="20870"/>
                  </a:lnTo>
                  <a:lnTo>
                    <a:pt x="13141" y="20870"/>
                  </a:lnTo>
                  <a:lnTo>
                    <a:pt x="12584" y="20937"/>
                  </a:lnTo>
                  <a:lnTo>
                    <a:pt x="12584" y="20937"/>
                  </a:lnTo>
                </a:path>
                <a:path w="21600" h="21600">
                  <a:moveTo>
                    <a:pt x="8868" y="20923"/>
                  </a:moveTo>
                  <a:lnTo>
                    <a:pt x="8839" y="20738"/>
                  </a:lnTo>
                  <a:lnTo>
                    <a:pt x="8895" y="20870"/>
                  </a:lnTo>
                  <a:lnTo>
                    <a:pt x="8868" y="20923"/>
                  </a:lnTo>
                  <a:lnTo>
                    <a:pt x="8868" y="20923"/>
                  </a:lnTo>
                </a:path>
                <a:path w="21600" h="21600">
                  <a:moveTo>
                    <a:pt x="9289" y="21003"/>
                  </a:moveTo>
                  <a:lnTo>
                    <a:pt x="9021" y="21003"/>
                  </a:lnTo>
                  <a:lnTo>
                    <a:pt x="8871" y="20937"/>
                  </a:lnTo>
                  <a:lnTo>
                    <a:pt x="8868" y="20923"/>
                  </a:lnTo>
                  <a:lnTo>
                    <a:pt x="8895" y="20870"/>
                  </a:lnTo>
                  <a:lnTo>
                    <a:pt x="8839" y="20738"/>
                  </a:lnTo>
                  <a:lnTo>
                    <a:pt x="10102" y="20738"/>
                  </a:lnTo>
                  <a:lnTo>
                    <a:pt x="10110" y="20804"/>
                  </a:lnTo>
                  <a:lnTo>
                    <a:pt x="10210" y="20804"/>
                  </a:lnTo>
                  <a:lnTo>
                    <a:pt x="10308" y="20870"/>
                  </a:lnTo>
                  <a:lnTo>
                    <a:pt x="10340" y="20870"/>
                  </a:lnTo>
                  <a:lnTo>
                    <a:pt x="10207" y="20937"/>
                  </a:lnTo>
                  <a:lnTo>
                    <a:pt x="9559" y="20937"/>
                  </a:lnTo>
                  <a:lnTo>
                    <a:pt x="9289" y="21003"/>
                  </a:lnTo>
                  <a:lnTo>
                    <a:pt x="9289" y="21003"/>
                  </a:lnTo>
                </a:path>
                <a:path w="21600" h="21600">
                  <a:moveTo>
                    <a:pt x="14646" y="21003"/>
                  </a:moveTo>
                  <a:lnTo>
                    <a:pt x="14510" y="20937"/>
                  </a:lnTo>
                  <a:lnTo>
                    <a:pt x="13390" y="20937"/>
                  </a:lnTo>
                  <a:lnTo>
                    <a:pt x="13279" y="20870"/>
                  </a:lnTo>
                  <a:lnTo>
                    <a:pt x="15281" y="20870"/>
                  </a:lnTo>
                  <a:lnTo>
                    <a:pt x="14901" y="20937"/>
                  </a:lnTo>
                  <a:lnTo>
                    <a:pt x="14646" y="21003"/>
                  </a:lnTo>
                  <a:lnTo>
                    <a:pt x="14646" y="21003"/>
                  </a:lnTo>
                </a:path>
                <a:path w="21600" h="21600">
                  <a:moveTo>
                    <a:pt x="16506" y="20937"/>
                  </a:moveTo>
                  <a:lnTo>
                    <a:pt x="15738" y="20937"/>
                  </a:lnTo>
                  <a:lnTo>
                    <a:pt x="15468" y="20870"/>
                  </a:lnTo>
                  <a:lnTo>
                    <a:pt x="16955" y="20870"/>
                  </a:lnTo>
                  <a:lnTo>
                    <a:pt x="16506" y="20937"/>
                  </a:lnTo>
                  <a:lnTo>
                    <a:pt x="16506" y="20937"/>
                  </a:lnTo>
                </a:path>
                <a:path w="21600" h="21600">
                  <a:moveTo>
                    <a:pt x="1873" y="21467"/>
                  </a:moveTo>
                  <a:lnTo>
                    <a:pt x="2125" y="21136"/>
                  </a:lnTo>
                  <a:lnTo>
                    <a:pt x="2213" y="20937"/>
                  </a:lnTo>
                  <a:lnTo>
                    <a:pt x="8861" y="20937"/>
                  </a:lnTo>
                  <a:lnTo>
                    <a:pt x="8738" y="21003"/>
                  </a:lnTo>
                  <a:lnTo>
                    <a:pt x="7655" y="21003"/>
                  </a:lnTo>
                  <a:lnTo>
                    <a:pt x="7655" y="21068"/>
                  </a:lnTo>
                  <a:lnTo>
                    <a:pt x="7629" y="21068"/>
                  </a:lnTo>
                  <a:lnTo>
                    <a:pt x="7579" y="21136"/>
                  </a:lnTo>
                  <a:lnTo>
                    <a:pt x="7538" y="21202"/>
                  </a:lnTo>
                  <a:lnTo>
                    <a:pt x="6619" y="21202"/>
                  </a:lnTo>
                  <a:lnTo>
                    <a:pt x="6497" y="21268"/>
                  </a:lnTo>
                  <a:lnTo>
                    <a:pt x="5473" y="21268"/>
                  </a:lnTo>
                  <a:lnTo>
                    <a:pt x="5094" y="21335"/>
                  </a:lnTo>
                  <a:lnTo>
                    <a:pt x="4888" y="21401"/>
                  </a:lnTo>
                  <a:lnTo>
                    <a:pt x="2469" y="21401"/>
                  </a:lnTo>
                  <a:lnTo>
                    <a:pt x="1873" y="21467"/>
                  </a:lnTo>
                  <a:lnTo>
                    <a:pt x="1873" y="21467"/>
                  </a:lnTo>
                </a:path>
                <a:path w="21600" h="21600">
                  <a:moveTo>
                    <a:pt x="10071" y="21003"/>
                  </a:moveTo>
                  <a:lnTo>
                    <a:pt x="9819" y="20937"/>
                  </a:lnTo>
                  <a:lnTo>
                    <a:pt x="10207" y="20937"/>
                  </a:lnTo>
                  <a:lnTo>
                    <a:pt x="10071" y="21003"/>
                  </a:lnTo>
                  <a:lnTo>
                    <a:pt x="10071" y="21003"/>
                  </a:lnTo>
                </a:path>
                <a:path w="21600" h="21600">
                  <a:moveTo>
                    <a:pt x="14014" y="21068"/>
                  </a:moveTo>
                  <a:lnTo>
                    <a:pt x="13712" y="21003"/>
                  </a:lnTo>
                  <a:lnTo>
                    <a:pt x="13505" y="20937"/>
                  </a:lnTo>
                  <a:lnTo>
                    <a:pt x="14382" y="20937"/>
                  </a:lnTo>
                  <a:lnTo>
                    <a:pt x="14217" y="21003"/>
                  </a:lnTo>
                  <a:lnTo>
                    <a:pt x="14014" y="21068"/>
                  </a:lnTo>
                  <a:lnTo>
                    <a:pt x="14014" y="21068"/>
                  </a:lnTo>
                </a:path>
                <a:path w="21600" h="21600">
                  <a:moveTo>
                    <a:pt x="7944" y="21268"/>
                  </a:moveTo>
                  <a:lnTo>
                    <a:pt x="7714" y="21268"/>
                  </a:lnTo>
                  <a:lnTo>
                    <a:pt x="7666" y="21003"/>
                  </a:lnTo>
                  <a:lnTo>
                    <a:pt x="8615" y="21003"/>
                  </a:lnTo>
                  <a:lnTo>
                    <a:pt x="8496" y="21068"/>
                  </a:lnTo>
                  <a:lnTo>
                    <a:pt x="8379" y="21136"/>
                  </a:lnTo>
                  <a:lnTo>
                    <a:pt x="7944" y="21268"/>
                  </a:lnTo>
                  <a:lnTo>
                    <a:pt x="7944" y="21268"/>
                  </a:lnTo>
                </a:path>
                <a:path w="21600" h="21600">
                  <a:moveTo>
                    <a:pt x="7414" y="21268"/>
                  </a:moveTo>
                  <a:lnTo>
                    <a:pt x="6975" y="21268"/>
                  </a:lnTo>
                  <a:lnTo>
                    <a:pt x="6828" y="21202"/>
                  </a:lnTo>
                  <a:lnTo>
                    <a:pt x="7538" y="21202"/>
                  </a:lnTo>
                  <a:lnTo>
                    <a:pt x="7414" y="21268"/>
                  </a:lnTo>
                  <a:lnTo>
                    <a:pt x="7414" y="21268"/>
                  </a:lnTo>
                </a:path>
                <a:path w="21600" h="21600">
                  <a:moveTo>
                    <a:pt x="6372" y="21335"/>
                  </a:moveTo>
                  <a:lnTo>
                    <a:pt x="5927" y="21335"/>
                  </a:lnTo>
                  <a:lnTo>
                    <a:pt x="5473" y="21268"/>
                  </a:lnTo>
                  <a:lnTo>
                    <a:pt x="6497" y="21268"/>
                  </a:lnTo>
                  <a:lnTo>
                    <a:pt x="6372" y="21335"/>
                  </a:lnTo>
                  <a:lnTo>
                    <a:pt x="6372" y="21335"/>
                  </a:lnTo>
                </a:path>
                <a:path w="21600" h="21600">
                  <a:moveTo>
                    <a:pt x="4099" y="21600"/>
                  </a:moveTo>
                  <a:lnTo>
                    <a:pt x="3315" y="21600"/>
                  </a:lnTo>
                  <a:lnTo>
                    <a:pt x="3086" y="21532"/>
                  </a:lnTo>
                  <a:lnTo>
                    <a:pt x="2829" y="21401"/>
                  </a:lnTo>
                  <a:lnTo>
                    <a:pt x="4888" y="21401"/>
                  </a:lnTo>
                  <a:lnTo>
                    <a:pt x="4480" y="21532"/>
                  </a:lnTo>
                  <a:lnTo>
                    <a:pt x="4099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4985891" y="468350"/>
              <a:ext cx="1651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矩形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prstGeom prst="rect"/>
            <a:solidFill>
              <a:srgbClr val="000000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51509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5186280" y="609191"/>
              <a:ext cx="306070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39" y="196"/>
                  </a:moveTo>
                  <a:lnTo>
                    <a:pt x="18395" y="196"/>
                  </a:lnTo>
                  <a:lnTo>
                    <a:pt x="18756" y="132"/>
                  </a:lnTo>
                  <a:lnTo>
                    <a:pt x="19178" y="0"/>
                  </a:lnTo>
                  <a:lnTo>
                    <a:pt x="19410" y="64"/>
                  </a:lnTo>
                  <a:lnTo>
                    <a:pt x="19630" y="132"/>
                  </a:lnTo>
                  <a:lnTo>
                    <a:pt x="19830" y="132"/>
                  </a:lnTo>
                  <a:lnTo>
                    <a:pt x="20039" y="196"/>
                  </a:lnTo>
                  <a:lnTo>
                    <a:pt x="20039" y="196"/>
                  </a:lnTo>
                </a:path>
                <a:path w="21600" h="21600">
                  <a:moveTo>
                    <a:pt x="4714" y="594"/>
                  </a:moveTo>
                  <a:lnTo>
                    <a:pt x="1766" y="594"/>
                  </a:lnTo>
                  <a:lnTo>
                    <a:pt x="1681" y="529"/>
                  </a:lnTo>
                  <a:lnTo>
                    <a:pt x="1785" y="463"/>
                  </a:lnTo>
                  <a:lnTo>
                    <a:pt x="1985" y="329"/>
                  </a:lnTo>
                  <a:lnTo>
                    <a:pt x="2277" y="196"/>
                  </a:lnTo>
                  <a:lnTo>
                    <a:pt x="2571" y="132"/>
                  </a:lnTo>
                  <a:lnTo>
                    <a:pt x="2787" y="64"/>
                  </a:lnTo>
                  <a:lnTo>
                    <a:pt x="3416" y="64"/>
                  </a:lnTo>
                  <a:lnTo>
                    <a:pt x="3786" y="132"/>
                  </a:lnTo>
                  <a:lnTo>
                    <a:pt x="4351" y="329"/>
                  </a:lnTo>
                  <a:lnTo>
                    <a:pt x="4509" y="397"/>
                  </a:lnTo>
                  <a:lnTo>
                    <a:pt x="4631" y="463"/>
                  </a:lnTo>
                  <a:lnTo>
                    <a:pt x="4760" y="529"/>
                  </a:lnTo>
                  <a:lnTo>
                    <a:pt x="4787" y="529"/>
                  </a:lnTo>
                  <a:lnTo>
                    <a:pt x="4714" y="594"/>
                  </a:lnTo>
                  <a:lnTo>
                    <a:pt x="4714" y="594"/>
                  </a:lnTo>
                </a:path>
                <a:path w="21600" h="21600">
                  <a:moveTo>
                    <a:pt x="19860" y="529"/>
                  </a:moveTo>
                  <a:lnTo>
                    <a:pt x="14551" y="529"/>
                  </a:lnTo>
                  <a:lnTo>
                    <a:pt x="15114" y="463"/>
                  </a:lnTo>
                  <a:lnTo>
                    <a:pt x="15320" y="397"/>
                  </a:lnTo>
                  <a:lnTo>
                    <a:pt x="15446" y="397"/>
                  </a:lnTo>
                  <a:lnTo>
                    <a:pt x="15588" y="329"/>
                  </a:lnTo>
                  <a:lnTo>
                    <a:pt x="15808" y="265"/>
                  </a:lnTo>
                  <a:lnTo>
                    <a:pt x="16414" y="196"/>
                  </a:lnTo>
                  <a:lnTo>
                    <a:pt x="16700" y="132"/>
                  </a:lnTo>
                  <a:lnTo>
                    <a:pt x="16965" y="64"/>
                  </a:lnTo>
                  <a:lnTo>
                    <a:pt x="17418" y="132"/>
                  </a:lnTo>
                  <a:lnTo>
                    <a:pt x="17793" y="196"/>
                  </a:lnTo>
                  <a:lnTo>
                    <a:pt x="20039" y="196"/>
                  </a:lnTo>
                  <a:lnTo>
                    <a:pt x="20049" y="320"/>
                  </a:lnTo>
                  <a:lnTo>
                    <a:pt x="19860" y="529"/>
                  </a:lnTo>
                  <a:lnTo>
                    <a:pt x="19860" y="529"/>
                  </a:lnTo>
                </a:path>
                <a:path w="21600" h="21600">
                  <a:moveTo>
                    <a:pt x="21196" y="529"/>
                  </a:moveTo>
                  <a:lnTo>
                    <a:pt x="19860" y="529"/>
                  </a:lnTo>
                  <a:lnTo>
                    <a:pt x="20049" y="329"/>
                  </a:lnTo>
                  <a:lnTo>
                    <a:pt x="20049" y="320"/>
                  </a:lnTo>
                  <a:lnTo>
                    <a:pt x="20099" y="265"/>
                  </a:lnTo>
                  <a:lnTo>
                    <a:pt x="20285" y="196"/>
                  </a:lnTo>
                  <a:lnTo>
                    <a:pt x="20420" y="329"/>
                  </a:lnTo>
                  <a:lnTo>
                    <a:pt x="20560" y="397"/>
                  </a:lnTo>
                  <a:lnTo>
                    <a:pt x="20814" y="463"/>
                  </a:lnTo>
                  <a:lnTo>
                    <a:pt x="21183" y="463"/>
                  </a:lnTo>
                  <a:lnTo>
                    <a:pt x="21196" y="529"/>
                  </a:lnTo>
                  <a:lnTo>
                    <a:pt x="21196" y="529"/>
                  </a:lnTo>
                </a:path>
                <a:path w="21600" h="21600">
                  <a:moveTo>
                    <a:pt x="19860" y="529"/>
                  </a:moveTo>
                  <a:lnTo>
                    <a:pt x="20049" y="320"/>
                  </a:lnTo>
                  <a:lnTo>
                    <a:pt x="20049" y="329"/>
                  </a:lnTo>
                  <a:lnTo>
                    <a:pt x="19860" y="529"/>
                  </a:lnTo>
                  <a:lnTo>
                    <a:pt x="19860" y="529"/>
                  </a:lnTo>
                </a:path>
                <a:path w="21600" h="21600">
                  <a:moveTo>
                    <a:pt x="21212" y="594"/>
                  </a:moveTo>
                  <a:lnTo>
                    <a:pt x="10300" y="594"/>
                  </a:lnTo>
                  <a:lnTo>
                    <a:pt x="10349" y="529"/>
                  </a:lnTo>
                  <a:lnTo>
                    <a:pt x="10485" y="463"/>
                  </a:lnTo>
                  <a:lnTo>
                    <a:pt x="10705" y="397"/>
                  </a:lnTo>
                  <a:lnTo>
                    <a:pt x="11017" y="463"/>
                  </a:lnTo>
                  <a:lnTo>
                    <a:pt x="12140" y="463"/>
                  </a:lnTo>
                  <a:lnTo>
                    <a:pt x="12450" y="529"/>
                  </a:lnTo>
                  <a:lnTo>
                    <a:pt x="21196" y="529"/>
                  </a:lnTo>
                  <a:lnTo>
                    <a:pt x="21212" y="594"/>
                  </a:lnTo>
                  <a:lnTo>
                    <a:pt x="21212" y="594"/>
                  </a:lnTo>
                </a:path>
                <a:path w="21600" h="21600">
                  <a:moveTo>
                    <a:pt x="13971" y="529"/>
                  </a:moveTo>
                  <a:lnTo>
                    <a:pt x="12682" y="529"/>
                  </a:lnTo>
                  <a:lnTo>
                    <a:pt x="12827" y="463"/>
                  </a:lnTo>
                  <a:lnTo>
                    <a:pt x="12974" y="463"/>
                  </a:lnTo>
                  <a:lnTo>
                    <a:pt x="13174" y="397"/>
                  </a:lnTo>
                  <a:lnTo>
                    <a:pt x="13645" y="397"/>
                  </a:lnTo>
                  <a:lnTo>
                    <a:pt x="13798" y="463"/>
                  </a:lnTo>
                  <a:lnTo>
                    <a:pt x="13971" y="529"/>
                  </a:lnTo>
                  <a:lnTo>
                    <a:pt x="13971" y="529"/>
                  </a:lnTo>
                </a:path>
                <a:path w="21600" h="21600">
                  <a:moveTo>
                    <a:pt x="45" y="16763"/>
                  </a:moveTo>
                  <a:lnTo>
                    <a:pt x="473" y="16233"/>
                  </a:lnTo>
                  <a:lnTo>
                    <a:pt x="697" y="15968"/>
                  </a:lnTo>
                  <a:lnTo>
                    <a:pt x="735" y="15636"/>
                  </a:lnTo>
                  <a:lnTo>
                    <a:pt x="743" y="15504"/>
                  </a:lnTo>
                  <a:lnTo>
                    <a:pt x="743" y="15238"/>
                  </a:lnTo>
                  <a:lnTo>
                    <a:pt x="705" y="15106"/>
                  </a:lnTo>
                  <a:lnTo>
                    <a:pt x="558" y="14841"/>
                  </a:lnTo>
                  <a:lnTo>
                    <a:pt x="523" y="14642"/>
                  </a:lnTo>
                  <a:lnTo>
                    <a:pt x="523" y="14245"/>
                  </a:lnTo>
                  <a:lnTo>
                    <a:pt x="553" y="14046"/>
                  </a:lnTo>
                  <a:lnTo>
                    <a:pt x="676" y="13715"/>
                  </a:lnTo>
                  <a:lnTo>
                    <a:pt x="705" y="13649"/>
                  </a:lnTo>
                  <a:lnTo>
                    <a:pt x="705" y="13582"/>
                  </a:lnTo>
                  <a:lnTo>
                    <a:pt x="564" y="13384"/>
                  </a:lnTo>
                  <a:lnTo>
                    <a:pt x="547" y="13250"/>
                  </a:lnTo>
                  <a:lnTo>
                    <a:pt x="756" y="13052"/>
                  </a:lnTo>
                  <a:lnTo>
                    <a:pt x="743" y="13052"/>
                  </a:lnTo>
                  <a:lnTo>
                    <a:pt x="743" y="12984"/>
                  </a:lnTo>
                  <a:lnTo>
                    <a:pt x="729" y="12852"/>
                  </a:lnTo>
                  <a:lnTo>
                    <a:pt x="697" y="12787"/>
                  </a:lnTo>
                  <a:lnTo>
                    <a:pt x="673" y="12654"/>
                  </a:lnTo>
                  <a:lnTo>
                    <a:pt x="577" y="12456"/>
                  </a:lnTo>
                  <a:lnTo>
                    <a:pt x="411" y="12257"/>
                  </a:lnTo>
                  <a:lnTo>
                    <a:pt x="633" y="12057"/>
                  </a:lnTo>
                  <a:lnTo>
                    <a:pt x="743" y="11859"/>
                  </a:lnTo>
                  <a:lnTo>
                    <a:pt x="743" y="11396"/>
                  </a:lnTo>
                  <a:lnTo>
                    <a:pt x="847" y="11197"/>
                  </a:lnTo>
                  <a:lnTo>
                    <a:pt x="1055" y="11065"/>
                  </a:lnTo>
                  <a:lnTo>
                    <a:pt x="1061" y="10930"/>
                  </a:lnTo>
                  <a:lnTo>
                    <a:pt x="1047" y="10798"/>
                  </a:lnTo>
                  <a:lnTo>
                    <a:pt x="935" y="10336"/>
                  </a:lnTo>
                  <a:lnTo>
                    <a:pt x="999" y="10136"/>
                  </a:lnTo>
                  <a:lnTo>
                    <a:pt x="1185" y="10004"/>
                  </a:lnTo>
                  <a:lnTo>
                    <a:pt x="1061" y="9938"/>
                  </a:lnTo>
                  <a:lnTo>
                    <a:pt x="999" y="9806"/>
                  </a:lnTo>
                  <a:lnTo>
                    <a:pt x="1007" y="9342"/>
                  </a:lnTo>
                  <a:lnTo>
                    <a:pt x="1026" y="9143"/>
                  </a:lnTo>
                  <a:lnTo>
                    <a:pt x="1030" y="8943"/>
                  </a:lnTo>
                  <a:lnTo>
                    <a:pt x="1020" y="8878"/>
                  </a:lnTo>
                  <a:lnTo>
                    <a:pt x="1013" y="8745"/>
                  </a:lnTo>
                  <a:lnTo>
                    <a:pt x="897" y="8613"/>
                  </a:lnTo>
                  <a:lnTo>
                    <a:pt x="670" y="8348"/>
                  </a:lnTo>
                  <a:lnTo>
                    <a:pt x="927" y="8214"/>
                  </a:lnTo>
                  <a:lnTo>
                    <a:pt x="1058" y="8082"/>
                  </a:lnTo>
                  <a:lnTo>
                    <a:pt x="1071" y="7950"/>
                  </a:lnTo>
                  <a:lnTo>
                    <a:pt x="1053" y="7884"/>
                  </a:lnTo>
                  <a:lnTo>
                    <a:pt x="967" y="7552"/>
                  </a:lnTo>
                  <a:lnTo>
                    <a:pt x="919" y="7420"/>
                  </a:lnTo>
                  <a:lnTo>
                    <a:pt x="808" y="7089"/>
                  </a:lnTo>
                  <a:lnTo>
                    <a:pt x="780" y="6889"/>
                  </a:lnTo>
                  <a:lnTo>
                    <a:pt x="780" y="6692"/>
                  </a:lnTo>
                  <a:lnTo>
                    <a:pt x="964" y="6692"/>
                  </a:lnTo>
                  <a:lnTo>
                    <a:pt x="817" y="6625"/>
                  </a:lnTo>
                  <a:lnTo>
                    <a:pt x="780" y="6559"/>
                  </a:lnTo>
                  <a:lnTo>
                    <a:pt x="780" y="6294"/>
                  </a:lnTo>
                  <a:lnTo>
                    <a:pt x="799" y="6161"/>
                  </a:lnTo>
                  <a:lnTo>
                    <a:pt x="891" y="5828"/>
                  </a:lnTo>
                  <a:lnTo>
                    <a:pt x="891" y="5631"/>
                  </a:lnTo>
                  <a:lnTo>
                    <a:pt x="866" y="5564"/>
                  </a:lnTo>
                  <a:lnTo>
                    <a:pt x="767" y="5366"/>
                  </a:lnTo>
                  <a:lnTo>
                    <a:pt x="743" y="5234"/>
                  </a:lnTo>
                  <a:lnTo>
                    <a:pt x="743" y="4768"/>
                  </a:lnTo>
                  <a:lnTo>
                    <a:pt x="801" y="4439"/>
                  </a:lnTo>
                  <a:lnTo>
                    <a:pt x="919" y="4174"/>
                  </a:lnTo>
                  <a:lnTo>
                    <a:pt x="1041" y="3909"/>
                  </a:lnTo>
                  <a:lnTo>
                    <a:pt x="1013" y="3710"/>
                  </a:lnTo>
                  <a:lnTo>
                    <a:pt x="836" y="3445"/>
                  </a:lnTo>
                  <a:lnTo>
                    <a:pt x="891" y="3112"/>
                  </a:lnTo>
                  <a:lnTo>
                    <a:pt x="970" y="2915"/>
                  </a:lnTo>
                  <a:lnTo>
                    <a:pt x="1074" y="2849"/>
                  </a:lnTo>
                  <a:lnTo>
                    <a:pt x="999" y="2650"/>
                  </a:lnTo>
                  <a:lnTo>
                    <a:pt x="988" y="2517"/>
                  </a:lnTo>
                  <a:lnTo>
                    <a:pt x="980" y="2318"/>
                  </a:lnTo>
                  <a:lnTo>
                    <a:pt x="1026" y="1590"/>
                  </a:lnTo>
                  <a:lnTo>
                    <a:pt x="1085" y="1192"/>
                  </a:lnTo>
                  <a:lnTo>
                    <a:pt x="1185" y="795"/>
                  </a:lnTo>
                  <a:lnTo>
                    <a:pt x="1373" y="662"/>
                  </a:lnTo>
                  <a:lnTo>
                    <a:pt x="1523" y="594"/>
                  </a:lnTo>
                  <a:lnTo>
                    <a:pt x="4714" y="594"/>
                  </a:lnTo>
                  <a:lnTo>
                    <a:pt x="5038" y="529"/>
                  </a:lnTo>
                  <a:lnTo>
                    <a:pt x="5324" y="529"/>
                  </a:lnTo>
                  <a:lnTo>
                    <a:pt x="5812" y="662"/>
                  </a:lnTo>
                  <a:lnTo>
                    <a:pt x="6030" y="726"/>
                  </a:lnTo>
                  <a:lnTo>
                    <a:pt x="21241" y="726"/>
                  </a:lnTo>
                  <a:lnTo>
                    <a:pt x="21255" y="795"/>
                  </a:lnTo>
                  <a:lnTo>
                    <a:pt x="21296" y="993"/>
                  </a:lnTo>
                  <a:lnTo>
                    <a:pt x="21302" y="1125"/>
                  </a:lnTo>
                  <a:lnTo>
                    <a:pt x="21314" y="1192"/>
                  </a:lnTo>
                  <a:lnTo>
                    <a:pt x="21399" y="1389"/>
                  </a:lnTo>
                  <a:lnTo>
                    <a:pt x="21506" y="1656"/>
                  </a:lnTo>
                  <a:lnTo>
                    <a:pt x="21149" y="1656"/>
                  </a:lnTo>
                  <a:lnTo>
                    <a:pt x="20720" y="1722"/>
                  </a:lnTo>
                  <a:lnTo>
                    <a:pt x="20607" y="1788"/>
                  </a:lnTo>
                  <a:lnTo>
                    <a:pt x="20595" y="1855"/>
                  </a:lnTo>
                  <a:lnTo>
                    <a:pt x="20840" y="2051"/>
                  </a:lnTo>
                  <a:lnTo>
                    <a:pt x="21255" y="2051"/>
                  </a:lnTo>
                  <a:lnTo>
                    <a:pt x="21255" y="2318"/>
                  </a:lnTo>
                  <a:lnTo>
                    <a:pt x="21158" y="2450"/>
                  </a:lnTo>
                  <a:lnTo>
                    <a:pt x="20766" y="2517"/>
                  </a:lnTo>
                  <a:lnTo>
                    <a:pt x="20684" y="2716"/>
                  </a:lnTo>
                  <a:lnTo>
                    <a:pt x="20707" y="2915"/>
                  </a:lnTo>
                  <a:lnTo>
                    <a:pt x="19974" y="2915"/>
                  </a:lnTo>
                  <a:lnTo>
                    <a:pt x="19801" y="2981"/>
                  </a:lnTo>
                  <a:lnTo>
                    <a:pt x="19642" y="3045"/>
                  </a:lnTo>
                  <a:lnTo>
                    <a:pt x="18558" y="3045"/>
                  </a:lnTo>
                  <a:lnTo>
                    <a:pt x="18527" y="3180"/>
                  </a:lnTo>
                  <a:lnTo>
                    <a:pt x="16614" y="3180"/>
                  </a:lnTo>
                  <a:lnTo>
                    <a:pt x="16558" y="3244"/>
                  </a:lnTo>
                  <a:lnTo>
                    <a:pt x="13279" y="3244"/>
                  </a:lnTo>
                  <a:lnTo>
                    <a:pt x="13279" y="3310"/>
                  </a:lnTo>
                  <a:lnTo>
                    <a:pt x="4725" y="3310"/>
                  </a:lnTo>
                  <a:lnTo>
                    <a:pt x="4714" y="3445"/>
                  </a:lnTo>
                  <a:lnTo>
                    <a:pt x="4800" y="3445"/>
                  </a:lnTo>
                  <a:lnTo>
                    <a:pt x="4966" y="3511"/>
                  </a:lnTo>
                  <a:lnTo>
                    <a:pt x="5043" y="3511"/>
                  </a:lnTo>
                  <a:lnTo>
                    <a:pt x="5043" y="3775"/>
                  </a:lnTo>
                  <a:lnTo>
                    <a:pt x="5011" y="3841"/>
                  </a:lnTo>
                  <a:lnTo>
                    <a:pt x="4944" y="3909"/>
                  </a:lnTo>
                  <a:lnTo>
                    <a:pt x="4883" y="3973"/>
                  </a:lnTo>
                  <a:lnTo>
                    <a:pt x="4934" y="3973"/>
                  </a:lnTo>
                  <a:lnTo>
                    <a:pt x="4934" y="4041"/>
                  </a:lnTo>
                  <a:lnTo>
                    <a:pt x="4952" y="4041"/>
                  </a:lnTo>
                  <a:lnTo>
                    <a:pt x="4990" y="4105"/>
                  </a:lnTo>
                  <a:lnTo>
                    <a:pt x="5033" y="4174"/>
                  </a:lnTo>
                  <a:lnTo>
                    <a:pt x="5073" y="4305"/>
                  </a:lnTo>
                  <a:lnTo>
                    <a:pt x="5108" y="4439"/>
                  </a:lnTo>
                  <a:lnTo>
                    <a:pt x="5188" y="4836"/>
                  </a:lnTo>
                  <a:lnTo>
                    <a:pt x="5228" y="5234"/>
                  </a:lnTo>
                  <a:lnTo>
                    <a:pt x="5228" y="5631"/>
                  </a:lnTo>
                  <a:lnTo>
                    <a:pt x="5125" y="5764"/>
                  </a:lnTo>
                  <a:lnTo>
                    <a:pt x="5108" y="5828"/>
                  </a:lnTo>
                  <a:lnTo>
                    <a:pt x="5182" y="5828"/>
                  </a:lnTo>
                  <a:lnTo>
                    <a:pt x="5262" y="5896"/>
                  </a:lnTo>
                  <a:lnTo>
                    <a:pt x="5302" y="5963"/>
                  </a:lnTo>
                  <a:lnTo>
                    <a:pt x="5302" y="6227"/>
                  </a:lnTo>
                  <a:lnTo>
                    <a:pt x="5288" y="6294"/>
                  </a:lnTo>
                  <a:lnTo>
                    <a:pt x="5241" y="6427"/>
                  </a:lnTo>
                  <a:lnTo>
                    <a:pt x="5228" y="6491"/>
                  </a:lnTo>
                  <a:lnTo>
                    <a:pt x="5288" y="6625"/>
                  </a:lnTo>
                  <a:lnTo>
                    <a:pt x="5302" y="6692"/>
                  </a:lnTo>
                  <a:lnTo>
                    <a:pt x="5302" y="6957"/>
                  </a:lnTo>
                  <a:lnTo>
                    <a:pt x="5228" y="7089"/>
                  </a:lnTo>
                  <a:lnTo>
                    <a:pt x="5118" y="7089"/>
                  </a:lnTo>
                  <a:lnTo>
                    <a:pt x="5137" y="7155"/>
                  </a:lnTo>
                  <a:lnTo>
                    <a:pt x="5209" y="7288"/>
                  </a:lnTo>
                  <a:lnTo>
                    <a:pt x="5228" y="7420"/>
                  </a:lnTo>
                  <a:lnTo>
                    <a:pt x="5228" y="7684"/>
                  </a:lnTo>
                  <a:lnTo>
                    <a:pt x="5209" y="7752"/>
                  </a:lnTo>
                  <a:lnTo>
                    <a:pt x="5137" y="7884"/>
                  </a:lnTo>
                  <a:lnTo>
                    <a:pt x="5118" y="7950"/>
                  </a:lnTo>
                  <a:lnTo>
                    <a:pt x="5038" y="7950"/>
                  </a:lnTo>
                  <a:lnTo>
                    <a:pt x="5059" y="8017"/>
                  </a:lnTo>
                  <a:lnTo>
                    <a:pt x="5158" y="8177"/>
                  </a:lnTo>
                  <a:lnTo>
                    <a:pt x="4850" y="8547"/>
                  </a:lnTo>
                  <a:lnTo>
                    <a:pt x="20846" y="8547"/>
                  </a:lnTo>
                  <a:lnTo>
                    <a:pt x="20907" y="8613"/>
                  </a:lnTo>
                  <a:lnTo>
                    <a:pt x="21108" y="8811"/>
                  </a:lnTo>
                  <a:lnTo>
                    <a:pt x="21052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4" y="9209"/>
                  </a:lnTo>
                  <a:lnTo>
                    <a:pt x="21284" y="9275"/>
                  </a:lnTo>
                  <a:lnTo>
                    <a:pt x="21044" y="9607"/>
                  </a:lnTo>
                  <a:lnTo>
                    <a:pt x="20864" y="9806"/>
                  </a:lnTo>
                  <a:lnTo>
                    <a:pt x="20619" y="10004"/>
                  </a:lnTo>
                  <a:lnTo>
                    <a:pt x="20472" y="10136"/>
                  </a:lnTo>
                  <a:lnTo>
                    <a:pt x="20429" y="10203"/>
                  </a:lnTo>
                  <a:lnTo>
                    <a:pt x="16138" y="10203"/>
                  </a:lnTo>
                  <a:lnTo>
                    <a:pt x="16023" y="10402"/>
                  </a:lnTo>
                  <a:lnTo>
                    <a:pt x="13454" y="10402"/>
                  </a:lnTo>
                  <a:lnTo>
                    <a:pt x="13490" y="10601"/>
                  </a:lnTo>
                  <a:lnTo>
                    <a:pt x="10835" y="10601"/>
                  </a:lnTo>
                  <a:lnTo>
                    <a:pt x="10675" y="10733"/>
                  </a:lnTo>
                  <a:lnTo>
                    <a:pt x="10424" y="10798"/>
                  </a:lnTo>
                  <a:lnTo>
                    <a:pt x="8445" y="10798"/>
                  </a:lnTo>
                  <a:lnTo>
                    <a:pt x="8107" y="10998"/>
                  </a:lnTo>
                  <a:lnTo>
                    <a:pt x="5110" y="10998"/>
                  </a:lnTo>
                  <a:lnTo>
                    <a:pt x="5125" y="11131"/>
                  </a:lnTo>
                  <a:lnTo>
                    <a:pt x="5249" y="11174"/>
                  </a:lnTo>
                  <a:lnTo>
                    <a:pt x="5235" y="11197"/>
                  </a:lnTo>
                  <a:lnTo>
                    <a:pt x="5149" y="11461"/>
                  </a:lnTo>
                  <a:lnTo>
                    <a:pt x="5049" y="12125"/>
                  </a:lnTo>
                  <a:lnTo>
                    <a:pt x="5140" y="12456"/>
                  </a:lnTo>
                  <a:lnTo>
                    <a:pt x="5367" y="12787"/>
                  </a:lnTo>
                  <a:lnTo>
                    <a:pt x="5212" y="12984"/>
                  </a:lnTo>
                  <a:lnTo>
                    <a:pt x="5099" y="13184"/>
                  </a:lnTo>
                  <a:lnTo>
                    <a:pt x="4952" y="13317"/>
                  </a:lnTo>
                  <a:lnTo>
                    <a:pt x="4994" y="13317"/>
                  </a:lnTo>
                  <a:lnTo>
                    <a:pt x="5118" y="13450"/>
                  </a:lnTo>
                  <a:lnTo>
                    <a:pt x="5118" y="13715"/>
                  </a:lnTo>
                  <a:lnTo>
                    <a:pt x="5083" y="13847"/>
                  </a:lnTo>
                  <a:lnTo>
                    <a:pt x="4916" y="14046"/>
                  </a:lnTo>
                  <a:lnTo>
                    <a:pt x="4960" y="14177"/>
                  </a:lnTo>
                  <a:lnTo>
                    <a:pt x="4971" y="14245"/>
                  </a:lnTo>
                  <a:lnTo>
                    <a:pt x="4971" y="14510"/>
                  </a:lnTo>
                  <a:lnTo>
                    <a:pt x="4947" y="14642"/>
                  </a:lnTo>
                  <a:lnTo>
                    <a:pt x="4824" y="14974"/>
                  </a:lnTo>
                  <a:lnTo>
                    <a:pt x="4824" y="15106"/>
                  </a:lnTo>
                  <a:lnTo>
                    <a:pt x="4847" y="15173"/>
                  </a:lnTo>
                  <a:lnTo>
                    <a:pt x="4947" y="15305"/>
                  </a:lnTo>
                  <a:lnTo>
                    <a:pt x="4971" y="15371"/>
                  </a:lnTo>
                  <a:lnTo>
                    <a:pt x="4971" y="15835"/>
                  </a:lnTo>
                  <a:lnTo>
                    <a:pt x="4918" y="15900"/>
                  </a:lnTo>
                  <a:lnTo>
                    <a:pt x="4439" y="15900"/>
                  </a:lnTo>
                  <a:lnTo>
                    <a:pt x="4621" y="15957"/>
                  </a:lnTo>
                  <a:lnTo>
                    <a:pt x="4625" y="15968"/>
                  </a:lnTo>
                  <a:lnTo>
                    <a:pt x="4760" y="16034"/>
                  </a:lnTo>
                  <a:lnTo>
                    <a:pt x="4899" y="16166"/>
                  </a:lnTo>
                  <a:lnTo>
                    <a:pt x="4781" y="16233"/>
                  </a:lnTo>
                  <a:lnTo>
                    <a:pt x="4402" y="16299"/>
                  </a:lnTo>
                  <a:lnTo>
                    <a:pt x="4700" y="16365"/>
                  </a:lnTo>
                  <a:lnTo>
                    <a:pt x="4805" y="16498"/>
                  </a:lnTo>
                  <a:lnTo>
                    <a:pt x="732" y="16498"/>
                  </a:lnTo>
                  <a:lnTo>
                    <a:pt x="45" y="16763"/>
                  </a:lnTo>
                  <a:lnTo>
                    <a:pt x="45" y="16763"/>
                  </a:lnTo>
                </a:path>
                <a:path w="21600" h="21600">
                  <a:moveTo>
                    <a:pt x="21241" y="726"/>
                  </a:moveTo>
                  <a:lnTo>
                    <a:pt x="7406" y="726"/>
                  </a:lnTo>
                  <a:lnTo>
                    <a:pt x="7738" y="594"/>
                  </a:lnTo>
                  <a:lnTo>
                    <a:pt x="8168" y="529"/>
                  </a:lnTo>
                  <a:lnTo>
                    <a:pt x="8703" y="594"/>
                  </a:lnTo>
                  <a:lnTo>
                    <a:pt x="21212" y="594"/>
                  </a:lnTo>
                  <a:lnTo>
                    <a:pt x="21241" y="726"/>
                  </a:lnTo>
                  <a:lnTo>
                    <a:pt x="21241" y="726"/>
                  </a:lnTo>
                </a:path>
                <a:path w="21600" h="21600">
                  <a:moveTo>
                    <a:pt x="7406" y="726"/>
                  </a:moveTo>
                  <a:lnTo>
                    <a:pt x="6588" y="726"/>
                  </a:lnTo>
                  <a:lnTo>
                    <a:pt x="7104" y="662"/>
                  </a:lnTo>
                  <a:lnTo>
                    <a:pt x="7289" y="662"/>
                  </a:lnTo>
                  <a:lnTo>
                    <a:pt x="7406" y="726"/>
                  </a:lnTo>
                  <a:lnTo>
                    <a:pt x="7406" y="726"/>
                  </a:lnTo>
                </a:path>
                <a:path w="21600" h="21600">
                  <a:moveTo>
                    <a:pt x="20953" y="2051"/>
                  </a:moveTo>
                  <a:lnTo>
                    <a:pt x="20840" y="2051"/>
                  </a:lnTo>
                  <a:lnTo>
                    <a:pt x="20595" y="1855"/>
                  </a:lnTo>
                  <a:lnTo>
                    <a:pt x="20607" y="1788"/>
                  </a:lnTo>
                  <a:lnTo>
                    <a:pt x="20720" y="1722"/>
                  </a:lnTo>
                  <a:lnTo>
                    <a:pt x="21149" y="1656"/>
                  </a:lnTo>
                  <a:lnTo>
                    <a:pt x="21201" y="1722"/>
                  </a:lnTo>
                  <a:lnTo>
                    <a:pt x="21131" y="1722"/>
                  </a:lnTo>
                  <a:lnTo>
                    <a:pt x="20923" y="1788"/>
                  </a:lnTo>
                  <a:lnTo>
                    <a:pt x="20934" y="1919"/>
                  </a:lnTo>
                  <a:lnTo>
                    <a:pt x="20953" y="2051"/>
                  </a:lnTo>
                  <a:lnTo>
                    <a:pt x="20953" y="2051"/>
                  </a:lnTo>
                </a:path>
                <a:path w="21600" h="21600">
                  <a:moveTo>
                    <a:pt x="21559" y="1788"/>
                  </a:moveTo>
                  <a:lnTo>
                    <a:pt x="21212" y="1735"/>
                  </a:lnTo>
                  <a:lnTo>
                    <a:pt x="21149" y="1656"/>
                  </a:lnTo>
                  <a:lnTo>
                    <a:pt x="21506" y="1656"/>
                  </a:lnTo>
                  <a:lnTo>
                    <a:pt x="21559" y="1788"/>
                  </a:lnTo>
                  <a:lnTo>
                    <a:pt x="21559" y="1788"/>
                  </a:lnTo>
                </a:path>
                <a:path w="21600" h="21600">
                  <a:moveTo>
                    <a:pt x="21255" y="2051"/>
                  </a:moveTo>
                  <a:lnTo>
                    <a:pt x="20953" y="2051"/>
                  </a:lnTo>
                  <a:lnTo>
                    <a:pt x="20934" y="1919"/>
                  </a:lnTo>
                  <a:lnTo>
                    <a:pt x="20923" y="1788"/>
                  </a:lnTo>
                  <a:lnTo>
                    <a:pt x="21131" y="1722"/>
                  </a:lnTo>
                  <a:lnTo>
                    <a:pt x="21212" y="1735"/>
                  </a:lnTo>
                  <a:lnTo>
                    <a:pt x="21255" y="1788"/>
                  </a:lnTo>
                  <a:lnTo>
                    <a:pt x="21255" y="2051"/>
                  </a:lnTo>
                  <a:lnTo>
                    <a:pt x="21255" y="2051"/>
                  </a:lnTo>
                </a:path>
                <a:path w="21600" h="21600">
                  <a:moveTo>
                    <a:pt x="21212" y="1735"/>
                  </a:moveTo>
                  <a:lnTo>
                    <a:pt x="21131" y="1722"/>
                  </a:lnTo>
                  <a:lnTo>
                    <a:pt x="21201" y="1722"/>
                  </a:lnTo>
                  <a:lnTo>
                    <a:pt x="21212" y="1735"/>
                  </a:lnTo>
                  <a:lnTo>
                    <a:pt x="21212" y="1735"/>
                  </a:lnTo>
                </a:path>
                <a:path w="21600" h="21600">
                  <a:moveTo>
                    <a:pt x="20714" y="2981"/>
                  </a:moveTo>
                  <a:lnTo>
                    <a:pt x="20273" y="2915"/>
                  </a:lnTo>
                  <a:lnTo>
                    <a:pt x="20707" y="2915"/>
                  </a:lnTo>
                  <a:lnTo>
                    <a:pt x="20714" y="2981"/>
                  </a:lnTo>
                  <a:lnTo>
                    <a:pt x="20714" y="2981"/>
                  </a:lnTo>
                </a:path>
                <a:path w="21600" h="21600">
                  <a:moveTo>
                    <a:pt x="18927" y="3180"/>
                  </a:moveTo>
                  <a:lnTo>
                    <a:pt x="18571" y="3180"/>
                  </a:lnTo>
                  <a:lnTo>
                    <a:pt x="18571" y="3045"/>
                  </a:lnTo>
                  <a:lnTo>
                    <a:pt x="19642" y="3045"/>
                  </a:lnTo>
                  <a:lnTo>
                    <a:pt x="19483" y="3112"/>
                  </a:lnTo>
                  <a:lnTo>
                    <a:pt x="19031" y="3112"/>
                  </a:lnTo>
                  <a:lnTo>
                    <a:pt x="18927" y="3180"/>
                  </a:lnTo>
                  <a:lnTo>
                    <a:pt x="18927" y="3180"/>
                  </a:lnTo>
                </a:path>
                <a:path w="21600" h="21600">
                  <a:moveTo>
                    <a:pt x="16558" y="3643"/>
                  </a:moveTo>
                  <a:lnTo>
                    <a:pt x="16614" y="3310"/>
                  </a:lnTo>
                  <a:lnTo>
                    <a:pt x="16614" y="3180"/>
                  </a:lnTo>
                  <a:lnTo>
                    <a:pt x="18527" y="3180"/>
                  </a:lnTo>
                  <a:lnTo>
                    <a:pt x="18502" y="3244"/>
                  </a:lnTo>
                  <a:lnTo>
                    <a:pt x="18392" y="3310"/>
                  </a:lnTo>
                  <a:lnTo>
                    <a:pt x="17932" y="3379"/>
                  </a:lnTo>
                  <a:lnTo>
                    <a:pt x="17332" y="3379"/>
                  </a:lnTo>
                  <a:lnTo>
                    <a:pt x="17014" y="3445"/>
                  </a:lnTo>
                  <a:lnTo>
                    <a:pt x="16558" y="3643"/>
                  </a:lnTo>
                  <a:lnTo>
                    <a:pt x="16558" y="3643"/>
                  </a:lnTo>
                </a:path>
                <a:path w="21600" h="21600">
                  <a:moveTo>
                    <a:pt x="13289" y="3379"/>
                  </a:moveTo>
                  <a:lnTo>
                    <a:pt x="13279" y="3379"/>
                  </a:lnTo>
                  <a:lnTo>
                    <a:pt x="13279" y="3244"/>
                  </a:lnTo>
                  <a:lnTo>
                    <a:pt x="13289" y="3379"/>
                  </a:lnTo>
                  <a:lnTo>
                    <a:pt x="13289" y="3379"/>
                  </a:lnTo>
                </a:path>
                <a:path w="21600" h="21600">
                  <a:moveTo>
                    <a:pt x="14834" y="3445"/>
                  </a:moveTo>
                  <a:lnTo>
                    <a:pt x="13907" y="3445"/>
                  </a:lnTo>
                  <a:lnTo>
                    <a:pt x="13589" y="3379"/>
                  </a:lnTo>
                  <a:lnTo>
                    <a:pt x="13289" y="3379"/>
                  </a:lnTo>
                  <a:lnTo>
                    <a:pt x="13281" y="3244"/>
                  </a:lnTo>
                  <a:lnTo>
                    <a:pt x="16558" y="3244"/>
                  </a:lnTo>
                  <a:lnTo>
                    <a:pt x="16534" y="3310"/>
                  </a:lnTo>
                  <a:lnTo>
                    <a:pt x="15251" y="3310"/>
                  </a:lnTo>
                  <a:lnTo>
                    <a:pt x="14834" y="3445"/>
                  </a:lnTo>
                  <a:lnTo>
                    <a:pt x="14834" y="3445"/>
                  </a:lnTo>
                </a:path>
                <a:path w="21600" h="21600">
                  <a:moveTo>
                    <a:pt x="5043" y="3511"/>
                  </a:moveTo>
                  <a:lnTo>
                    <a:pt x="4966" y="3511"/>
                  </a:lnTo>
                  <a:lnTo>
                    <a:pt x="4800" y="3445"/>
                  </a:lnTo>
                  <a:lnTo>
                    <a:pt x="4714" y="3445"/>
                  </a:lnTo>
                  <a:lnTo>
                    <a:pt x="4725" y="3310"/>
                  </a:lnTo>
                  <a:lnTo>
                    <a:pt x="4784" y="3310"/>
                  </a:lnTo>
                  <a:lnTo>
                    <a:pt x="4993" y="3445"/>
                  </a:lnTo>
                  <a:lnTo>
                    <a:pt x="5043" y="3511"/>
                  </a:lnTo>
                  <a:lnTo>
                    <a:pt x="5043" y="3511"/>
                  </a:lnTo>
                </a:path>
                <a:path w="21600" h="21600">
                  <a:moveTo>
                    <a:pt x="5655" y="3511"/>
                  </a:moveTo>
                  <a:lnTo>
                    <a:pt x="5043" y="3511"/>
                  </a:lnTo>
                  <a:lnTo>
                    <a:pt x="4993" y="3445"/>
                  </a:lnTo>
                  <a:lnTo>
                    <a:pt x="4784" y="3310"/>
                  </a:lnTo>
                  <a:lnTo>
                    <a:pt x="13279" y="3310"/>
                  </a:lnTo>
                  <a:lnTo>
                    <a:pt x="13279" y="3379"/>
                  </a:lnTo>
                  <a:lnTo>
                    <a:pt x="13289" y="3379"/>
                  </a:lnTo>
                  <a:lnTo>
                    <a:pt x="13295" y="3445"/>
                  </a:lnTo>
                  <a:lnTo>
                    <a:pt x="5752" y="3445"/>
                  </a:lnTo>
                  <a:lnTo>
                    <a:pt x="5655" y="3511"/>
                  </a:lnTo>
                  <a:lnTo>
                    <a:pt x="5655" y="3511"/>
                  </a:lnTo>
                </a:path>
                <a:path w="21600" h="21600">
                  <a:moveTo>
                    <a:pt x="16409" y="3445"/>
                  </a:moveTo>
                  <a:lnTo>
                    <a:pt x="16029" y="3445"/>
                  </a:lnTo>
                  <a:lnTo>
                    <a:pt x="15866" y="3379"/>
                  </a:lnTo>
                  <a:lnTo>
                    <a:pt x="15672" y="3310"/>
                  </a:lnTo>
                  <a:lnTo>
                    <a:pt x="16534" y="3310"/>
                  </a:lnTo>
                  <a:lnTo>
                    <a:pt x="16509" y="3379"/>
                  </a:lnTo>
                  <a:lnTo>
                    <a:pt x="16409" y="3445"/>
                  </a:lnTo>
                  <a:lnTo>
                    <a:pt x="16409" y="3445"/>
                  </a:lnTo>
                </a:path>
                <a:path w="21600" h="21600">
                  <a:moveTo>
                    <a:pt x="17704" y="3445"/>
                  </a:moveTo>
                  <a:lnTo>
                    <a:pt x="17515" y="3379"/>
                  </a:lnTo>
                  <a:lnTo>
                    <a:pt x="17932" y="3379"/>
                  </a:lnTo>
                  <a:lnTo>
                    <a:pt x="17704" y="3445"/>
                  </a:lnTo>
                  <a:lnTo>
                    <a:pt x="17704" y="3445"/>
                  </a:lnTo>
                </a:path>
                <a:path w="21600" h="21600">
                  <a:moveTo>
                    <a:pt x="7241" y="3575"/>
                  </a:moveTo>
                  <a:lnTo>
                    <a:pt x="6139" y="3575"/>
                  </a:lnTo>
                  <a:lnTo>
                    <a:pt x="5875" y="3511"/>
                  </a:lnTo>
                  <a:lnTo>
                    <a:pt x="5752" y="3445"/>
                  </a:lnTo>
                  <a:lnTo>
                    <a:pt x="10746" y="3445"/>
                  </a:lnTo>
                  <a:lnTo>
                    <a:pt x="10258" y="3511"/>
                  </a:lnTo>
                  <a:lnTo>
                    <a:pt x="7425" y="3511"/>
                  </a:lnTo>
                  <a:lnTo>
                    <a:pt x="7241" y="3575"/>
                  </a:lnTo>
                  <a:lnTo>
                    <a:pt x="7241" y="3575"/>
                  </a:lnTo>
                </a:path>
                <a:path w="21600" h="21600">
                  <a:moveTo>
                    <a:pt x="12728" y="3643"/>
                  </a:moveTo>
                  <a:lnTo>
                    <a:pt x="12218" y="3511"/>
                  </a:lnTo>
                  <a:lnTo>
                    <a:pt x="11720" y="3445"/>
                  </a:lnTo>
                  <a:lnTo>
                    <a:pt x="13295" y="3445"/>
                  </a:lnTo>
                  <a:lnTo>
                    <a:pt x="12728" y="3643"/>
                  </a:lnTo>
                  <a:lnTo>
                    <a:pt x="12728" y="3643"/>
                  </a:lnTo>
                </a:path>
                <a:path w="21600" h="21600">
                  <a:moveTo>
                    <a:pt x="8099" y="3575"/>
                  </a:moveTo>
                  <a:lnTo>
                    <a:pt x="7738" y="3575"/>
                  </a:lnTo>
                  <a:lnTo>
                    <a:pt x="7425" y="3511"/>
                  </a:lnTo>
                  <a:lnTo>
                    <a:pt x="8919" y="3511"/>
                  </a:lnTo>
                  <a:lnTo>
                    <a:pt x="8099" y="3575"/>
                  </a:lnTo>
                  <a:lnTo>
                    <a:pt x="8099" y="3575"/>
                  </a:lnTo>
                </a:path>
                <a:path w="21600" h="21600">
                  <a:moveTo>
                    <a:pt x="9769" y="3710"/>
                  </a:moveTo>
                  <a:lnTo>
                    <a:pt x="9339" y="3575"/>
                  </a:lnTo>
                  <a:lnTo>
                    <a:pt x="8919" y="3511"/>
                  </a:lnTo>
                  <a:lnTo>
                    <a:pt x="10258" y="3511"/>
                  </a:lnTo>
                  <a:lnTo>
                    <a:pt x="9769" y="3710"/>
                  </a:lnTo>
                  <a:lnTo>
                    <a:pt x="9769" y="3710"/>
                  </a:lnTo>
                </a:path>
                <a:path w="21600" h="21600">
                  <a:moveTo>
                    <a:pt x="17887" y="7552"/>
                  </a:moveTo>
                  <a:lnTo>
                    <a:pt x="15342" y="7552"/>
                  </a:lnTo>
                  <a:lnTo>
                    <a:pt x="15628" y="7487"/>
                  </a:lnTo>
                  <a:lnTo>
                    <a:pt x="16240" y="7354"/>
                  </a:lnTo>
                  <a:lnTo>
                    <a:pt x="17109" y="7354"/>
                  </a:lnTo>
                  <a:lnTo>
                    <a:pt x="17280" y="7288"/>
                  </a:lnTo>
                  <a:lnTo>
                    <a:pt x="17654" y="7288"/>
                  </a:lnTo>
                  <a:lnTo>
                    <a:pt x="17817" y="7487"/>
                  </a:lnTo>
                  <a:lnTo>
                    <a:pt x="17887" y="7552"/>
                  </a:lnTo>
                  <a:lnTo>
                    <a:pt x="17887" y="7552"/>
                  </a:lnTo>
                </a:path>
                <a:path w="21600" h="21600">
                  <a:moveTo>
                    <a:pt x="19159" y="7552"/>
                  </a:moveTo>
                  <a:lnTo>
                    <a:pt x="17887" y="7552"/>
                  </a:lnTo>
                  <a:lnTo>
                    <a:pt x="17856" y="7487"/>
                  </a:lnTo>
                  <a:lnTo>
                    <a:pt x="17832" y="7354"/>
                  </a:lnTo>
                  <a:lnTo>
                    <a:pt x="17959" y="7288"/>
                  </a:lnTo>
                  <a:lnTo>
                    <a:pt x="18523" y="7288"/>
                  </a:lnTo>
                  <a:lnTo>
                    <a:pt x="18763" y="7354"/>
                  </a:lnTo>
                  <a:lnTo>
                    <a:pt x="18959" y="7420"/>
                  </a:lnTo>
                  <a:lnTo>
                    <a:pt x="19159" y="7552"/>
                  </a:lnTo>
                  <a:lnTo>
                    <a:pt x="19159" y="7552"/>
                  </a:lnTo>
                </a:path>
                <a:path w="21600" h="21600">
                  <a:moveTo>
                    <a:pt x="12140" y="8017"/>
                  </a:moveTo>
                  <a:lnTo>
                    <a:pt x="10269" y="8017"/>
                  </a:lnTo>
                  <a:lnTo>
                    <a:pt x="10477" y="7884"/>
                  </a:lnTo>
                  <a:lnTo>
                    <a:pt x="10697" y="7684"/>
                  </a:lnTo>
                  <a:lnTo>
                    <a:pt x="11026" y="7420"/>
                  </a:lnTo>
                  <a:lnTo>
                    <a:pt x="11212" y="7684"/>
                  </a:lnTo>
                  <a:lnTo>
                    <a:pt x="11317" y="7818"/>
                  </a:lnTo>
                  <a:lnTo>
                    <a:pt x="12001" y="7818"/>
                  </a:lnTo>
                  <a:lnTo>
                    <a:pt x="12014" y="7884"/>
                  </a:lnTo>
                  <a:lnTo>
                    <a:pt x="12140" y="8017"/>
                  </a:lnTo>
                  <a:lnTo>
                    <a:pt x="12140" y="8017"/>
                  </a:lnTo>
                </a:path>
                <a:path w="21600" h="21600">
                  <a:moveTo>
                    <a:pt x="20751" y="7950"/>
                  </a:moveTo>
                  <a:lnTo>
                    <a:pt x="13158" y="7950"/>
                  </a:lnTo>
                  <a:lnTo>
                    <a:pt x="13460" y="7684"/>
                  </a:lnTo>
                  <a:lnTo>
                    <a:pt x="13462" y="7618"/>
                  </a:lnTo>
                  <a:lnTo>
                    <a:pt x="13762" y="7487"/>
                  </a:lnTo>
                  <a:lnTo>
                    <a:pt x="14375" y="7552"/>
                  </a:lnTo>
                  <a:lnTo>
                    <a:pt x="20143" y="7552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28" y="8082"/>
                  </a:moveTo>
                  <a:lnTo>
                    <a:pt x="12204" y="8082"/>
                  </a:lnTo>
                  <a:lnTo>
                    <a:pt x="12210" y="7818"/>
                  </a:lnTo>
                  <a:lnTo>
                    <a:pt x="12129" y="7684"/>
                  </a:lnTo>
                  <a:lnTo>
                    <a:pt x="12271" y="7684"/>
                  </a:lnTo>
                  <a:lnTo>
                    <a:pt x="12409" y="7618"/>
                  </a:lnTo>
                  <a:lnTo>
                    <a:pt x="12664" y="7552"/>
                  </a:lnTo>
                  <a:lnTo>
                    <a:pt x="13463" y="7552"/>
                  </a:lnTo>
                  <a:lnTo>
                    <a:pt x="13460" y="7619"/>
                  </a:lnTo>
                  <a:lnTo>
                    <a:pt x="13158" y="7950"/>
                  </a:lnTo>
                  <a:lnTo>
                    <a:pt x="20751" y="7950"/>
                  </a:lnTo>
                  <a:lnTo>
                    <a:pt x="20728" y="8082"/>
                  </a:lnTo>
                  <a:lnTo>
                    <a:pt x="20728" y="8082"/>
                  </a:lnTo>
                </a:path>
                <a:path w="21600" h="21600">
                  <a:moveTo>
                    <a:pt x="13158" y="7950"/>
                  </a:moveTo>
                  <a:lnTo>
                    <a:pt x="13462" y="7618"/>
                  </a:lnTo>
                  <a:lnTo>
                    <a:pt x="13460" y="7684"/>
                  </a:lnTo>
                  <a:lnTo>
                    <a:pt x="13158" y="7950"/>
                  </a:lnTo>
                  <a:lnTo>
                    <a:pt x="13158" y="7950"/>
                  </a:lnTo>
                </a:path>
                <a:path w="21600" h="21600">
                  <a:moveTo>
                    <a:pt x="12001" y="7818"/>
                  </a:moveTo>
                  <a:lnTo>
                    <a:pt x="11317" y="7818"/>
                  </a:lnTo>
                  <a:lnTo>
                    <a:pt x="11349" y="7752"/>
                  </a:lnTo>
                  <a:lnTo>
                    <a:pt x="11386" y="7684"/>
                  </a:lnTo>
                  <a:lnTo>
                    <a:pt x="11456" y="7684"/>
                  </a:lnTo>
                  <a:lnTo>
                    <a:pt x="11670" y="7619"/>
                  </a:lnTo>
                  <a:lnTo>
                    <a:pt x="11964" y="7619"/>
                  </a:lnTo>
                  <a:lnTo>
                    <a:pt x="12129" y="7684"/>
                  </a:lnTo>
                  <a:lnTo>
                    <a:pt x="11988" y="7752"/>
                  </a:lnTo>
                  <a:lnTo>
                    <a:pt x="12001" y="7818"/>
                  </a:lnTo>
                  <a:lnTo>
                    <a:pt x="12001" y="7818"/>
                  </a:lnTo>
                </a:path>
                <a:path w="21600" h="21600">
                  <a:moveTo>
                    <a:pt x="12204" y="8082"/>
                  </a:moveTo>
                  <a:lnTo>
                    <a:pt x="12014" y="7884"/>
                  </a:lnTo>
                  <a:lnTo>
                    <a:pt x="11988" y="7752"/>
                  </a:lnTo>
                  <a:lnTo>
                    <a:pt x="12129" y="7684"/>
                  </a:lnTo>
                  <a:lnTo>
                    <a:pt x="12210" y="7818"/>
                  </a:lnTo>
                  <a:lnTo>
                    <a:pt x="12204" y="8082"/>
                  </a:lnTo>
                  <a:lnTo>
                    <a:pt x="12204" y="8082"/>
                  </a:lnTo>
                </a:path>
                <a:path w="21600" h="21600">
                  <a:moveTo>
                    <a:pt x="20719" y="8148"/>
                  </a:moveTo>
                  <a:lnTo>
                    <a:pt x="9058" y="8148"/>
                  </a:lnTo>
                  <a:lnTo>
                    <a:pt x="9116" y="8082"/>
                  </a:lnTo>
                  <a:lnTo>
                    <a:pt x="9263" y="7950"/>
                  </a:lnTo>
                  <a:lnTo>
                    <a:pt x="9988" y="7950"/>
                  </a:lnTo>
                  <a:lnTo>
                    <a:pt x="10135" y="8017"/>
                  </a:lnTo>
                  <a:lnTo>
                    <a:pt x="12140" y="8017"/>
                  </a:lnTo>
                  <a:lnTo>
                    <a:pt x="12204" y="8082"/>
                  </a:lnTo>
                  <a:lnTo>
                    <a:pt x="20728" y="8082"/>
                  </a:lnTo>
                  <a:lnTo>
                    <a:pt x="20719" y="8148"/>
                  </a:lnTo>
                  <a:lnTo>
                    <a:pt x="20719" y="8148"/>
                  </a:lnTo>
                </a:path>
                <a:path w="21600" h="21600">
                  <a:moveTo>
                    <a:pt x="20846" y="8547"/>
                  </a:moveTo>
                  <a:lnTo>
                    <a:pt x="4850" y="8547"/>
                  </a:lnTo>
                  <a:lnTo>
                    <a:pt x="5199" y="8481"/>
                  </a:lnTo>
                  <a:lnTo>
                    <a:pt x="5311" y="8348"/>
                  </a:lnTo>
                  <a:lnTo>
                    <a:pt x="5182" y="8214"/>
                  </a:lnTo>
                  <a:lnTo>
                    <a:pt x="5158" y="8177"/>
                  </a:lnTo>
                  <a:lnTo>
                    <a:pt x="5182" y="8148"/>
                  </a:lnTo>
                  <a:lnTo>
                    <a:pt x="5557" y="8017"/>
                  </a:lnTo>
                  <a:lnTo>
                    <a:pt x="6394" y="8148"/>
                  </a:lnTo>
                  <a:lnTo>
                    <a:pt x="6773" y="8214"/>
                  </a:lnTo>
                  <a:lnTo>
                    <a:pt x="20707" y="8214"/>
                  </a:lnTo>
                  <a:lnTo>
                    <a:pt x="20704" y="8348"/>
                  </a:lnTo>
                  <a:lnTo>
                    <a:pt x="20742" y="8412"/>
                  </a:lnTo>
                  <a:lnTo>
                    <a:pt x="20784" y="8481"/>
                  </a:lnTo>
                  <a:lnTo>
                    <a:pt x="20846" y="8547"/>
                  </a:lnTo>
                  <a:lnTo>
                    <a:pt x="20846" y="8547"/>
                  </a:lnTo>
                </a:path>
                <a:path w="21600" h="21600">
                  <a:moveTo>
                    <a:pt x="20707" y="8214"/>
                  </a:moveTo>
                  <a:lnTo>
                    <a:pt x="7200" y="8214"/>
                  </a:lnTo>
                  <a:lnTo>
                    <a:pt x="7329" y="8148"/>
                  </a:lnTo>
                  <a:lnTo>
                    <a:pt x="7647" y="8082"/>
                  </a:lnTo>
                  <a:lnTo>
                    <a:pt x="8855" y="8082"/>
                  </a:lnTo>
                  <a:lnTo>
                    <a:pt x="8942" y="8148"/>
                  </a:lnTo>
                  <a:lnTo>
                    <a:pt x="20719" y="8148"/>
                  </a:lnTo>
                  <a:lnTo>
                    <a:pt x="20707" y="8214"/>
                  </a:lnTo>
                  <a:lnTo>
                    <a:pt x="20707" y="8214"/>
                  </a:lnTo>
                </a:path>
                <a:path w="21600" h="21600">
                  <a:moveTo>
                    <a:pt x="4850" y="8547"/>
                  </a:moveTo>
                  <a:lnTo>
                    <a:pt x="5158" y="8177"/>
                  </a:lnTo>
                  <a:lnTo>
                    <a:pt x="5182" y="8214"/>
                  </a:lnTo>
                  <a:lnTo>
                    <a:pt x="5311" y="8348"/>
                  </a:lnTo>
                  <a:lnTo>
                    <a:pt x="5199" y="8481"/>
                  </a:lnTo>
                  <a:lnTo>
                    <a:pt x="4850" y="8547"/>
                  </a:lnTo>
                  <a:lnTo>
                    <a:pt x="4850" y="8547"/>
                  </a:lnTo>
                </a:path>
                <a:path w="21600" h="21600">
                  <a:moveTo>
                    <a:pt x="16002" y="10601"/>
                  </a:moveTo>
                  <a:lnTo>
                    <a:pt x="15984" y="10468"/>
                  </a:lnTo>
                  <a:lnTo>
                    <a:pt x="16138" y="10203"/>
                  </a:lnTo>
                  <a:lnTo>
                    <a:pt x="16192" y="10468"/>
                  </a:lnTo>
                  <a:lnTo>
                    <a:pt x="16002" y="10601"/>
                  </a:lnTo>
                  <a:lnTo>
                    <a:pt x="16002" y="10601"/>
                  </a:lnTo>
                </a:path>
                <a:path w="21600" h="21600">
                  <a:moveTo>
                    <a:pt x="16192" y="10468"/>
                  </a:moveTo>
                  <a:lnTo>
                    <a:pt x="16138" y="10203"/>
                  </a:lnTo>
                  <a:lnTo>
                    <a:pt x="20429" y="10203"/>
                  </a:lnTo>
                  <a:lnTo>
                    <a:pt x="20343" y="10336"/>
                  </a:lnTo>
                  <a:lnTo>
                    <a:pt x="16382" y="10336"/>
                  </a:lnTo>
                  <a:lnTo>
                    <a:pt x="16192" y="10468"/>
                  </a:lnTo>
                  <a:lnTo>
                    <a:pt x="16192" y="10468"/>
                  </a:lnTo>
                </a:path>
                <a:path w="21600" h="21600">
                  <a:moveTo>
                    <a:pt x="17082" y="10666"/>
                  </a:moveTo>
                  <a:lnTo>
                    <a:pt x="16211" y="10666"/>
                  </a:lnTo>
                  <a:lnTo>
                    <a:pt x="16387" y="10402"/>
                  </a:lnTo>
                  <a:lnTo>
                    <a:pt x="16382" y="10336"/>
                  </a:lnTo>
                  <a:lnTo>
                    <a:pt x="19683" y="10336"/>
                  </a:lnTo>
                  <a:lnTo>
                    <a:pt x="19611" y="10402"/>
                  </a:lnTo>
                  <a:lnTo>
                    <a:pt x="17895" y="10402"/>
                  </a:lnTo>
                  <a:lnTo>
                    <a:pt x="17828" y="10468"/>
                  </a:lnTo>
                  <a:lnTo>
                    <a:pt x="17120" y="10468"/>
                  </a:lnTo>
                  <a:lnTo>
                    <a:pt x="17082" y="10666"/>
                  </a:lnTo>
                  <a:lnTo>
                    <a:pt x="17082" y="10666"/>
                  </a:lnTo>
                </a:path>
                <a:path w="21600" h="21600">
                  <a:moveTo>
                    <a:pt x="20299" y="10402"/>
                  </a:moveTo>
                  <a:lnTo>
                    <a:pt x="19969" y="10336"/>
                  </a:lnTo>
                  <a:lnTo>
                    <a:pt x="20343" y="10336"/>
                  </a:lnTo>
                  <a:lnTo>
                    <a:pt x="20299" y="10402"/>
                  </a:lnTo>
                  <a:lnTo>
                    <a:pt x="20299" y="10402"/>
                  </a:lnTo>
                </a:path>
                <a:path w="21600" h="21600">
                  <a:moveTo>
                    <a:pt x="14021" y="10866"/>
                  </a:moveTo>
                  <a:lnTo>
                    <a:pt x="13717" y="10733"/>
                  </a:lnTo>
                  <a:lnTo>
                    <a:pt x="13454" y="10402"/>
                  </a:lnTo>
                  <a:lnTo>
                    <a:pt x="16023" y="10402"/>
                  </a:lnTo>
                  <a:lnTo>
                    <a:pt x="15984" y="10468"/>
                  </a:lnTo>
                  <a:lnTo>
                    <a:pt x="15994" y="10534"/>
                  </a:lnTo>
                  <a:lnTo>
                    <a:pt x="14995" y="10534"/>
                  </a:lnTo>
                  <a:lnTo>
                    <a:pt x="14706" y="10601"/>
                  </a:lnTo>
                  <a:lnTo>
                    <a:pt x="14021" y="10866"/>
                  </a:lnTo>
                  <a:lnTo>
                    <a:pt x="14021" y="10866"/>
                  </a:lnTo>
                </a:path>
                <a:path w="21600" h="21600">
                  <a:moveTo>
                    <a:pt x="18122" y="10798"/>
                  </a:moveTo>
                  <a:lnTo>
                    <a:pt x="17994" y="10468"/>
                  </a:lnTo>
                  <a:lnTo>
                    <a:pt x="17895" y="10402"/>
                  </a:lnTo>
                  <a:lnTo>
                    <a:pt x="19480" y="10402"/>
                  </a:lnTo>
                  <a:lnTo>
                    <a:pt x="19290" y="10468"/>
                  </a:lnTo>
                  <a:lnTo>
                    <a:pt x="18569" y="10468"/>
                  </a:lnTo>
                  <a:lnTo>
                    <a:pt x="18380" y="10534"/>
                  </a:lnTo>
                  <a:lnTo>
                    <a:pt x="18122" y="10798"/>
                  </a:lnTo>
                  <a:lnTo>
                    <a:pt x="18122" y="10798"/>
                  </a:lnTo>
                </a:path>
                <a:path w="21600" h="21600">
                  <a:moveTo>
                    <a:pt x="17620" y="10601"/>
                  </a:moveTo>
                  <a:lnTo>
                    <a:pt x="17387" y="10601"/>
                  </a:lnTo>
                  <a:lnTo>
                    <a:pt x="17216" y="10534"/>
                  </a:lnTo>
                  <a:lnTo>
                    <a:pt x="17120" y="10468"/>
                  </a:lnTo>
                  <a:lnTo>
                    <a:pt x="17828" y="10468"/>
                  </a:lnTo>
                  <a:lnTo>
                    <a:pt x="17767" y="10534"/>
                  </a:lnTo>
                  <a:lnTo>
                    <a:pt x="17620" y="10601"/>
                  </a:lnTo>
                  <a:lnTo>
                    <a:pt x="17620" y="10601"/>
                  </a:lnTo>
                </a:path>
                <a:path w="21600" h="21600">
                  <a:moveTo>
                    <a:pt x="19020" y="10534"/>
                  </a:moveTo>
                  <a:lnTo>
                    <a:pt x="18821" y="10534"/>
                  </a:lnTo>
                  <a:lnTo>
                    <a:pt x="18690" y="10468"/>
                  </a:lnTo>
                  <a:lnTo>
                    <a:pt x="19290" y="10468"/>
                  </a:lnTo>
                  <a:lnTo>
                    <a:pt x="19020" y="10534"/>
                  </a:lnTo>
                  <a:lnTo>
                    <a:pt x="19020" y="10534"/>
                  </a:lnTo>
                </a:path>
                <a:path w="21600" h="21600">
                  <a:moveTo>
                    <a:pt x="16147" y="10601"/>
                  </a:moveTo>
                  <a:lnTo>
                    <a:pt x="16002" y="10601"/>
                  </a:lnTo>
                  <a:lnTo>
                    <a:pt x="16192" y="10468"/>
                  </a:lnTo>
                  <a:lnTo>
                    <a:pt x="16205" y="10534"/>
                  </a:lnTo>
                  <a:lnTo>
                    <a:pt x="16147" y="10601"/>
                  </a:lnTo>
                  <a:lnTo>
                    <a:pt x="16147" y="10601"/>
                  </a:lnTo>
                </a:path>
                <a:path w="21600" h="21600">
                  <a:moveTo>
                    <a:pt x="16088" y="10666"/>
                  </a:moveTo>
                  <a:lnTo>
                    <a:pt x="15494" y="10534"/>
                  </a:lnTo>
                  <a:lnTo>
                    <a:pt x="15994" y="10534"/>
                  </a:lnTo>
                  <a:lnTo>
                    <a:pt x="16002" y="10601"/>
                  </a:lnTo>
                  <a:lnTo>
                    <a:pt x="16147" y="10601"/>
                  </a:lnTo>
                  <a:lnTo>
                    <a:pt x="16088" y="10666"/>
                  </a:lnTo>
                  <a:lnTo>
                    <a:pt x="16088" y="10666"/>
                  </a:lnTo>
                </a:path>
                <a:path w="21600" h="21600">
                  <a:moveTo>
                    <a:pt x="11650" y="10798"/>
                  </a:moveTo>
                  <a:lnTo>
                    <a:pt x="11055" y="10798"/>
                  </a:lnTo>
                  <a:lnTo>
                    <a:pt x="10865" y="10733"/>
                  </a:lnTo>
                  <a:lnTo>
                    <a:pt x="10835" y="10601"/>
                  </a:lnTo>
                  <a:lnTo>
                    <a:pt x="13490" y="10601"/>
                  </a:lnTo>
                  <a:lnTo>
                    <a:pt x="13425" y="10666"/>
                  </a:lnTo>
                  <a:lnTo>
                    <a:pt x="12140" y="10666"/>
                  </a:lnTo>
                  <a:lnTo>
                    <a:pt x="11844" y="10733"/>
                  </a:lnTo>
                  <a:lnTo>
                    <a:pt x="11650" y="10798"/>
                  </a:lnTo>
                  <a:lnTo>
                    <a:pt x="11650" y="10798"/>
                  </a:lnTo>
                </a:path>
                <a:path w="21600" h="21600">
                  <a:moveTo>
                    <a:pt x="13359" y="10733"/>
                  </a:moveTo>
                  <a:lnTo>
                    <a:pt x="12891" y="10733"/>
                  </a:lnTo>
                  <a:lnTo>
                    <a:pt x="12762" y="10666"/>
                  </a:lnTo>
                  <a:lnTo>
                    <a:pt x="13425" y="10666"/>
                  </a:lnTo>
                  <a:lnTo>
                    <a:pt x="13359" y="10733"/>
                  </a:lnTo>
                  <a:lnTo>
                    <a:pt x="13359" y="10733"/>
                  </a:lnTo>
                </a:path>
                <a:path w="21600" h="21600">
                  <a:moveTo>
                    <a:pt x="8775" y="10998"/>
                  </a:moveTo>
                  <a:lnTo>
                    <a:pt x="8507" y="10930"/>
                  </a:lnTo>
                  <a:lnTo>
                    <a:pt x="8445" y="10798"/>
                  </a:lnTo>
                  <a:lnTo>
                    <a:pt x="9737" y="10798"/>
                  </a:lnTo>
                  <a:lnTo>
                    <a:pt x="9462" y="10866"/>
                  </a:lnTo>
                  <a:lnTo>
                    <a:pt x="9252" y="10930"/>
                  </a:lnTo>
                  <a:lnTo>
                    <a:pt x="8775" y="10998"/>
                  </a:lnTo>
                  <a:lnTo>
                    <a:pt x="8775" y="10998"/>
                  </a:lnTo>
                </a:path>
                <a:path w="21600" h="21600">
                  <a:moveTo>
                    <a:pt x="5249" y="11174"/>
                  </a:moveTo>
                  <a:lnTo>
                    <a:pt x="5125" y="11131"/>
                  </a:lnTo>
                  <a:lnTo>
                    <a:pt x="5110" y="10998"/>
                  </a:lnTo>
                  <a:lnTo>
                    <a:pt x="5356" y="10998"/>
                  </a:lnTo>
                  <a:lnTo>
                    <a:pt x="5249" y="11174"/>
                  </a:lnTo>
                  <a:lnTo>
                    <a:pt x="5249" y="11174"/>
                  </a:lnTo>
                </a:path>
                <a:path w="21600" h="21600">
                  <a:moveTo>
                    <a:pt x="5688" y="11263"/>
                  </a:moveTo>
                  <a:lnTo>
                    <a:pt x="5312" y="11197"/>
                  </a:lnTo>
                  <a:lnTo>
                    <a:pt x="5249" y="11174"/>
                  </a:lnTo>
                  <a:lnTo>
                    <a:pt x="5356" y="10998"/>
                  </a:lnTo>
                  <a:lnTo>
                    <a:pt x="8107" y="10998"/>
                  </a:lnTo>
                  <a:lnTo>
                    <a:pt x="7897" y="11065"/>
                  </a:lnTo>
                  <a:lnTo>
                    <a:pt x="6669" y="11065"/>
                  </a:lnTo>
                  <a:lnTo>
                    <a:pt x="6171" y="11131"/>
                  </a:lnTo>
                  <a:lnTo>
                    <a:pt x="5688" y="11263"/>
                  </a:lnTo>
                  <a:lnTo>
                    <a:pt x="5688" y="11263"/>
                  </a:lnTo>
                </a:path>
                <a:path w="21600" h="21600">
                  <a:moveTo>
                    <a:pt x="7686" y="11131"/>
                  </a:moveTo>
                  <a:lnTo>
                    <a:pt x="6669" y="11065"/>
                  </a:lnTo>
                  <a:lnTo>
                    <a:pt x="7897" y="11065"/>
                  </a:lnTo>
                  <a:lnTo>
                    <a:pt x="7686" y="11131"/>
                  </a:lnTo>
                  <a:lnTo>
                    <a:pt x="7686" y="11131"/>
                  </a:lnTo>
                </a:path>
                <a:path w="21600" h="21600">
                  <a:moveTo>
                    <a:pt x="4621" y="15957"/>
                  </a:moveTo>
                  <a:lnTo>
                    <a:pt x="4439" y="15900"/>
                  </a:lnTo>
                  <a:lnTo>
                    <a:pt x="4617" y="15955"/>
                  </a:lnTo>
                  <a:lnTo>
                    <a:pt x="4621" y="15957"/>
                  </a:lnTo>
                </a:path>
                <a:path w="21600" h="21600">
                  <a:moveTo>
                    <a:pt x="4617" y="15955"/>
                  </a:moveTo>
                  <a:lnTo>
                    <a:pt x="4445" y="15900"/>
                  </a:lnTo>
                  <a:lnTo>
                    <a:pt x="4592" y="15900"/>
                  </a:lnTo>
                  <a:lnTo>
                    <a:pt x="4617" y="15955"/>
                  </a:lnTo>
                  <a:lnTo>
                    <a:pt x="4617" y="15955"/>
                  </a:lnTo>
                </a:path>
                <a:path w="21600" h="21600">
                  <a:moveTo>
                    <a:pt x="4864" y="15968"/>
                  </a:moveTo>
                  <a:lnTo>
                    <a:pt x="4658" y="15968"/>
                  </a:lnTo>
                  <a:lnTo>
                    <a:pt x="4592" y="15900"/>
                  </a:lnTo>
                  <a:lnTo>
                    <a:pt x="4918" y="15900"/>
                  </a:lnTo>
                  <a:lnTo>
                    <a:pt x="4864" y="15968"/>
                  </a:lnTo>
                  <a:lnTo>
                    <a:pt x="4864" y="15968"/>
                  </a:lnTo>
                </a:path>
                <a:path w="21600" h="21600">
                  <a:moveTo>
                    <a:pt x="4658" y="15968"/>
                  </a:moveTo>
                  <a:lnTo>
                    <a:pt x="4650" y="15968"/>
                  </a:lnTo>
                  <a:lnTo>
                    <a:pt x="4621" y="15957"/>
                  </a:lnTo>
                  <a:lnTo>
                    <a:pt x="4658" y="15968"/>
                  </a:lnTo>
                  <a:lnTo>
                    <a:pt x="4658" y="15968"/>
                  </a:lnTo>
                </a:path>
                <a:path w="21600" h="21600">
                  <a:moveTo>
                    <a:pt x="2066" y="21068"/>
                  </a:moveTo>
                  <a:lnTo>
                    <a:pt x="1964" y="21003"/>
                  </a:lnTo>
                  <a:lnTo>
                    <a:pt x="1836" y="20937"/>
                  </a:lnTo>
                  <a:lnTo>
                    <a:pt x="1718" y="20733"/>
                  </a:lnTo>
                  <a:lnTo>
                    <a:pt x="1662" y="20606"/>
                  </a:lnTo>
                  <a:lnTo>
                    <a:pt x="1657" y="20407"/>
                  </a:lnTo>
                  <a:lnTo>
                    <a:pt x="1601" y="20339"/>
                  </a:lnTo>
                  <a:lnTo>
                    <a:pt x="1512" y="20208"/>
                  </a:lnTo>
                  <a:lnTo>
                    <a:pt x="1376" y="20142"/>
                  </a:lnTo>
                  <a:lnTo>
                    <a:pt x="1248" y="20076"/>
                  </a:lnTo>
                  <a:lnTo>
                    <a:pt x="1127" y="19943"/>
                  </a:lnTo>
                  <a:lnTo>
                    <a:pt x="1010" y="19811"/>
                  </a:lnTo>
                  <a:lnTo>
                    <a:pt x="919" y="19612"/>
                  </a:lnTo>
                  <a:lnTo>
                    <a:pt x="903" y="19479"/>
                  </a:lnTo>
                  <a:lnTo>
                    <a:pt x="964" y="19479"/>
                  </a:lnTo>
                  <a:lnTo>
                    <a:pt x="1026" y="19413"/>
                  </a:lnTo>
                  <a:lnTo>
                    <a:pt x="882" y="19413"/>
                  </a:lnTo>
                  <a:lnTo>
                    <a:pt x="692" y="19214"/>
                  </a:lnTo>
                  <a:lnTo>
                    <a:pt x="667" y="19082"/>
                  </a:lnTo>
                  <a:lnTo>
                    <a:pt x="808" y="19014"/>
                  </a:lnTo>
                  <a:lnTo>
                    <a:pt x="0" y="19014"/>
                  </a:lnTo>
                  <a:lnTo>
                    <a:pt x="506" y="18618"/>
                  </a:lnTo>
                  <a:lnTo>
                    <a:pt x="735" y="18353"/>
                  </a:lnTo>
                  <a:lnTo>
                    <a:pt x="622" y="18022"/>
                  </a:lnTo>
                  <a:lnTo>
                    <a:pt x="596" y="17821"/>
                  </a:lnTo>
                  <a:lnTo>
                    <a:pt x="596" y="17423"/>
                  </a:lnTo>
                  <a:lnTo>
                    <a:pt x="627" y="17293"/>
                  </a:lnTo>
                  <a:lnTo>
                    <a:pt x="750" y="17093"/>
                  </a:lnTo>
                  <a:lnTo>
                    <a:pt x="780" y="17028"/>
                  </a:lnTo>
                  <a:lnTo>
                    <a:pt x="780" y="16961"/>
                  </a:lnTo>
                  <a:lnTo>
                    <a:pt x="825" y="16961"/>
                  </a:lnTo>
                  <a:lnTo>
                    <a:pt x="673" y="16895"/>
                  </a:lnTo>
                  <a:lnTo>
                    <a:pt x="596" y="16829"/>
                  </a:lnTo>
                  <a:lnTo>
                    <a:pt x="596" y="16630"/>
                  </a:lnTo>
                  <a:lnTo>
                    <a:pt x="914" y="16498"/>
                  </a:lnTo>
                  <a:lnTo>
                    <a:pt x="4805" y="16498"/>
                  </a:lnTo>
                  <a:lnTo>
                    <a:pt x="4858" y="16564"/>
                  </a:lnTo>
                  <a:lnTo>
                    <a:pt x="4883" y="17028"/>
                  </a:lnTo>
                  <a:lnTo>
                    <a:pt x="5038" y="17293"/>
                  </a:lnTo>
                  <a:lnTo>
                    <a:pt x="5337" y="17558"/>
                  </a:lnTo>
                  <a:lnTo>
                    <a:pt x="5185" y="17757"/>
                  </a:lnTo>
                  <a:lnTo>
                    <a:pt x="5134" y="17953"/>
                  </a:lnTo>
                  <a:lnTo>
                    <a:pt x="5182" y="18088"/>
                  </a:lnTo>
                  <a:lnTo>
                    <a:pt x="5145" y="18088"/>
                  </a:lnTo>
                  <a:lnTo>
                    <a:pt x="4925" y="18220"/>
                  </a:lnTo>
                  <a:lnTo>
                    <a:pt x="4905" y="18287"/>
                  </a:lnTo>
                  <a:lnTo>
                    <a:pt x="4981" y="18485"/>
                  </a:lnTo>
                  <a:lnTo>
                    <a:pt x="20334" y="18485"/>
                  </a:lnTo>
                  <a:lnTo>
                    <a:pt x="20528" y="18618"/>
                  </a:lnTo>
                  <a:lnTo>
                    <a:pt x="20592" y="18949"/>
                  </a:lnTo>
                  <a:lnTo>
                    <a:pt x="20092" y="18949"/>
                  </a:lnTo>
                  <a:lnTo>
                    <a:pt x="19958" y="19146"/>
                  </a:lnTo>
                  <a:lnTo>
                    <a:pt x="19964" y="19214"/>
                  </a:lnTo>
                  <a:lnTo>
                    <a:pt x="20043" y="19281"/>
                  </a:lnTo>
                  <a:lnTo>
                    <a:pt x="20754" y="19281"/>
                  </a:lnTo>
                  <a:lnTo>
                    <a:pt x="20772" y="19347"/>
                  </a:lnTo>
                  <a:lnTo>
                    <a:pt x="20723" y="19479"/>
                  </a:lnTo>
                  <a:lnTo>
                    <a:pt x="20784" y="19677"/>
                  </a:lnTo>
                  <a:lnTo>
                    <a:pt x="20680" y="19877"/>
                  </a:lnTo>
                  <a:lnTo>
                    <a:pt x="20145" y="20142"/>
                  </a:lnTo>
                  <a:lnTo>
                    <a:pt x="19899" y="20274"/>
                  </a:lnTo>
                  <a:lnTo>
                    <a:pt x="19434" y="20407"/>
                  </a:lnTo>
                  <a:lnTo>
                    <a:pt x="18352" y="20407"/>
                  </a:lnTo>
                  <a:lnTo>
                    <a:pt x="18205" y="20539"/>
                  </a:lnTo>
                  <a:lnTo>
                    <a:pt x="10266" y="20539"/>
                  </a:lnTo>
                  <a:lnTo>
                    <a:pt x="10181" y="20606"/>
                  </a:lnTo>
                  <a:lnTo>
                    <a:pt x="10103" y="20738"/>
                  </a:lnTo>
                  <a:lnTo>
                    <a:pt x="8839" y="20738"/>
                  </a:lnTo>
                  <a:lnTo>
                    <a:pt x="8860" y="20870"/>
                  </a:lnTo>
                  <a:lnTo>
                    <a:pt x="8860" y="20937"/>
                  </a:lnTo>
                  <a:lnTo>
                    <a:pt x="2213" y="20937"/>
                  </a:lnTo>
                  <a:lnTo>
                    <a:pt x="2066" y="21068"/>
                  </a:lnTo>
                  <a:lnTo>
                    <a:pt x="2066" y="21068"/>
                  </a:lnTo>
                </a:path>
                <a:path w="21600" h="21600">
                  <a:moveTo>
                    <a:pt x="19841" y="17953"/>
                  </a:moveTo>
                  <a:lnTo>
                    <a:pt x="14932" y="17953"/>
                  </a:lnTo>
                  <a:lnTo>
                    <a:pt x="15209" y="17889"/>
                  </a:lnTo>
                  <a:lnTo>
                    <a:pt x="15337" y="17889"/>
                  </a:lnTo>
                  <a:lnTo>
                    <a:pt x="15481" y="17821"/>
                  </a:lnTo>
                  <a:lnTo>
                    <a:pt x="15799" y="17690"/>
                  </a:lnTo>
                  <a:lnTo>
                    <a:pt x="16091" y="17624"/>
                  </a:lnTo>
                  <a:lnTo>
                    <a:pt x="16513" y="17492"/>
                  </a:lnTo>
                  <a:lnTo>
                    <a:pt x="16723" y="17624"/>
                  </a:lnTo>
                  <a:lnTo>
                    <a:pt x="16903" y="17690"/>
                  </a:lnTo>
                  <a:lnTo>
                    <a:pt x="19492" y="17690"/>
                  </a:lnTo>
                  <a:lnTo>
                    <a:pt x="19860" y="17821"/>
                  </a:lnTo>
                  <a:lnTo>
                    <a:pt x="19841" y="17953"/>
                  </a:lnTo>
                  <a:lnTo>
                    <a:pt x="19841" y="17953"/>
                  </a:lnTo>
                </a:path>
                <a:path w="21600" h="21600">
                  <a:moveTo>
                    <a:pt x="19492" y="17690"/>
                  </a:moveTo>
                  <a:lnTo>
                    <a:pt x="17216" y="17690"/>
                  </a:lnTo>
                  <a:lnTo>
                    <a:pt x="17418" y="17624"/>
                  </a:lnTo>
                  <a:lnTo>
                    <a:pt x="17906" y="17558"/>
                  </a:lnTo>
                  <a:lnTo>
                    <a:pt x="18527" y="17558"/>
                  </a:lnTo>
                  <a:lnTo>
                    <a:pt x="18862" y="17492"/>
                  </a:lnTo>
                  <a:lnTo>
                    <a:pt x="19306" y="17624"/>
                  </a:lnTo>
                  <a:lnTo>
                    <a:pt x="19492" y="17690"/>
                  </a:lnTo>
                  <a:lnTo>
                    <a:pt x="19492" y="17690"/>
                  </a:lnTo>
                </a:path>
                <a:path w="21600" h="21600">
                  <a:moveTo>
                    <a:pt x="20025" y="18287"/>
                  </a:moveTo>
                  <a:lnTo>
                    <a:pt x="11229" y="18287"/>
                  </a:lnTo>
                  <a:lnTo>
                    <a:pt x="11365" y="18154"/>
                  </a:lnTo>
                  <a:lnTo>
                    <a:pt x="11381" y="18059"/>
                  </a:lnTo>
                  <a:lnTo>
                    <a:pt x="11408" y="18022"/>
                  </a:lnTo>
                  <a:lnTo>
                    <a:pt x="11659" y="17889"/>
                  </a:lnTo>
                  <a:lnTo>
                    <a:pt x="12755" y="17889"/>
                  </a:lnTo>
                  <a:lnTo>
                    <a:pt x="13324" y="17757"/>
                  </a:lnTo>
                  <a:lnTo>
                    <a:pt x="13194" y="18154"/>
                  </a:lnTo>
                  <a:lnTo>
                    <a:pt x="19814" y="18154"/>
                  </a:lnTo>
                  <a:lnTo>
                    <a:pt x="19802" y="18220"/>
                  </a:lnTo>
                  <a:lnTo>
                    <a:pt x="19958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5" y="18485"/>
                  </a:lnTo>
                  <a:lnTo>
                    <a:pt x="7505" y="18287"/>
                  </a:lnTo>
                  <a:lnTo>
                    <a:pt x="7636" y="18220"/>
                  </a:lnTo>
                  <a:lnTo>
                    <a:pt x="8528" y="18220"/>
                  </a:lnTo>
                  <a:lnTo>
                    <a:pt x="9152" y="18154"/>
                  </a:lnTo>
                  <a:lnTo>
                    <a:pt x="9459" y="18154"/>
                  </a:lnTo>
                  <a:lnTo>
                    <a:pt x="10375" y="17953"/>
                  </a:lnTo>
                  <a:lnTo>
                    <a:pt x="10688" y="17821"/>
                  </a:lnTo>
                  <a:lnTo>
                    <a:pt x="11012" y="17889"/>
                  </a:lnTo>
                  <a:lnTo>
                    <a:pt x="11218" y="17953"/>
                  </a:lnTo>
                  <a:lnTo>
                    <a:pt x="11303" y="18022"/>
                  </a:lnTo>
                  <a:lnTo>
                    <a:pt x="11389" y="18022"/>
                  </a:lnTo>
                  <a:lnTo>
                    <a:pt x="11381" y="18059"/>
                  </a:lnTo>
                  <a:lnTo>
                    <a:pt x="11229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4" y="18154"/>
                  </a:moveTo>
                  <a:lnTo>
                    <a:pt x="13316" y="18154"/>
                  </a:lnTo>
                  <a:lnTo>
                    <a:pt x="13615" y="18022"/>
                  </a:lnTo>
                  <a:lnTo>
                    <a:pt x="13936" y="17889"/>
                  </a:lnTo>
                  <a:lnTo>
                    <a:pt x="14623" y="17953"/>
                  </a:lnTo>
                  <a:lnTo>
                    <a:pt x="19841" y="17953"/>
                  </a:lnTo>
                  <a:lnTo>
                    <a:pt x="19814" y="18154"/>
                  </a:lnTo>
                  <a:lnTo>
                    <a:pt x="19814" y="18154"/>
                  </a:lnTo>
                </a:path>
                <a:path w="21600" h="21600">
                  <a:moveTo>
                    <a:pt x="11229" y="18287"/>
                  </a:moveTo>
                  <a:lnTo>
                    <a:pt x="11381" y="18059"/>
                  </a:lnTo>
                  <a:lnTo>
                    <a:pt x="11365" y="18154"/>
                  </a:lnTo>
                  <a:lnTo>
                    <a:pt x="11229" y="18287"/>
                  </a:lnTo>
                  <a:lnTo>
                    <a:pt x="11229" y="18287"/>
                  </a:lnTo>
                </a:path>
                <a:path w="21600" h="21600">
                  <a:moveTo>
                    <a:pt x="4981" y="18485"/>
                  </a:moveTo>
                  <a:lnTo>
                    <a:pt x="4905" y="18287"/>
                  </a:lnTo>
                  <a:lnTo>
                    <a:pt x="4925" y="18220"/>
                  </a:lnTo>
                  <a:lnTo>
                    <a:pt x="5145" y="18088"/>
                  </a:lnTo>
                  <a:lnTo>
                    <a:pt x="5188" y="18102"/>
                  </a:lnTo>
                  <a:lnTo>
                    <a:pt x="5230" y="18220"/>
                  </a:lnTo>
                  <a:lnTo>
                    <a:pt x="5164" y="18353"/>
                  </a:lnTo>
                  <a:lnTo>
                    <a:pt x="4981" y="18485"/>
                  </a:lnTo>
                  <a:lnTo>
                    <a:pt x="4981" y="18485"/>
                  </a:lnTo>
                </a:path>
                <a:path w="21600" h="21600">
                  <a:moveTo>
                    <a:pt x="5188" y="18102"/>
                  </a:moveTo>
                  <a:lnTo>
                    <a:pt x="5145" y="18088"/>
                  </a:lnTo>
                  <a:lnTo>
                    <a:pt x="5182" y="18088"/>
                  </a:lnTo>
                  <a:lnTo>
                    <a:pt x="5188" y="18102"/>
                  </a:lnTo>
                  <a:lnTo>
                    <a:pt x="5188" y="18102"/>
                  </a:lnTo>
                </a:path>
                <a:path w="21600" h="21600">
                  <a:moveTo>
                    <a:pt x="13316" y="18154"/>
                  </a:moveTo>
                  <a:lnTo>
                    <a:pt x="13194" y="18154"/>
                  </a:lnTo>
                  <a:lnTo>
                    <a:pt x="13332" y="18088"/>
                  </a:lnTo>
                  <a:lnTo>
                    <a:pt x="13353" y="18088"/>
                  </a:lnTo>
                  <a:lnTo>
                    <a:pt x="13316" y="18154"/>
                  </a:lnTo>
                  <a:lnTo>
                    <a:pt x="13316" y="18154"/>
                  </a:lnTo>
                </a:path>
                <a:path w="21600" h="21600">
                  <a:moveTo>
                    <a:pt x="7535" y="18485"/>
                  </a:moveTo>
                  <a:lnTo>
                    <a:pt x="4981" y="18485"/>
                  </a:lnTo>
                  <a:lnTo>
                    <a:pt x="5164" y="18353"/>
                  </a:lnTo>
                  <a:lnTo>
                    <a:pt x="5230" y="18220"/>
                  </a:lnTo>
                  <a:lnTo>
                    <a:pt x="5188" y="18102"/>
                  </a:lnTo>
                  <a:lnTo>
                    <a:pt x="5348" y="18154"/>
                  </a:lnTo>
                  <a:lnTo>
                    <a:pt x="5642" y="18154"/>
                  </a:lnTo>
                  <a:lnTo>
                    <a:pt x="5781" y="18220"/>
                  </a:lnTo>
                  <a:lnTo>
                    <a:pt x="5912" y="18287"/>
                  </a:lnTo>
                  <a:lnTo>
                    <a:pt x="7456" y="18287"/>
                  </a:lnTo>
                  <a:lnTo>
                    <a:pt x="7535" y="18485"/>
                  </a:lnTo>
                  <a:lnTo>
                    <a:pt x="7535" y="18485"/>
                  </a:lnTo>
                </a:path>
                <a:path w="21600" h="21600">
                  <a:moveTo>
                    <a:pt x="7456" y="18287"/>
                  </a:moveTo>
                  <a:lnTo>
                    <a:pt x="6145" y="18287"/>
                  </a:lnTo>
                  <a:lnTo>
                    <a:pt x="6286" y="18220"/>
                  </a:lnTo>
                  <a:lnTo>
                    <a:pt x="6615" y="18220"/>
                  </a:lnTo>
                  <a:lnTo>
                    <a:pt x="6818" y="18154"/>
                  </a:lnTo>
                  <a:lnTo>
                    <a:pt x="7297" y="18154"/>
                  </a:lnTo>
                  <a:lnTo>
                    <a:pt x="7456" y="18287"/>
                  </a:lnTo>
                  <a:lnTo>
                    <a:pt x="7456" y="18287"/>
                  </a:lnTo>
                </a:path>
                <a:path w="21600" h="21600">
                  <a:moveTo>
                    <a:pt x="19958" y="18220"/>
                  </a:moveTo>
                  <a:lnTo>
                    <a:pt x="19802" y="18220"/>
                  </a:lnTo>
                  <a:lnTo>
                    <a:pt x="19817" y="18154"/>
                  </a:lnTo>
                  <a:lnTo>
                    <a:pt x="19889" y="18154"/>
                  </a:lnTo>
                  <a:lnTo>
                    <a:pt x="19958" y="18220"/>
                  </a:lnTo>
                  <a:lnTo>
                    <a:pt x="19958" y="18220"/>
                  </a:lnTo>
                </a:path>
                <a:path w="21600" h="21600">
                  <a:moveTo>
                    <a:pt x="20043" y="19281"/>
                  </a:moveTo>
                  <a:lnTo>
                    <a:pt x="19964" y="19214"/>
                  </a:lnTo>
                  <a:lnTo>
                    <a:pt x="19958" y="19146"/>
                  </a:lnTo>
                  <a:lnTo>
                    <a:pt x="20092" y="18949"/>
                  </a:lnTo>
                  <a:lnTo>
                    <a:pt x="20273" y="18949"/>
                  </a:lnTo>
                  <a:lnTo>
                    <a:pt x="20375" y="19014"/>
                  </a:lnTo>
                  <a:lnTo>
                    <a:pt x="20490" y="19014"/>
                  </a:lnTo>
                  <a:lnTo>
                    <a:pt x="20516" y="19042"/>
                  </a:lnTo>
                  <a:lnTo>
                    <a:pt x="20429" y="19146"/>
                  </a:lnTo>
                  <a:lnTo>
                    <a:pt x="20043" y="19281"/>
                  </a:lnTo>
                  <a:lnTo>
                    <a:pt x="20043" y="19281"/>
                  </a:lnTo>
                </a:path>
                <a:path w="21600" h="21600">
                  <a:moveTo>
                    <a:pt x="20516" y="19042"/>
                  </a:moveTo>
                  <a:lnTo>
                    <a:pt x="20490" y="19014"/>
                  </a:lnTo>
                  <a:lnTo>
                    <a:pt x="20375" y="19014"/>
                  </a:lnTo>
                  <a:lnTo>
                    <a:pt x="20273" y="18949"/>
                  </a:lnTo>
                  <a:lnTo>
                    <a:pt x="20592" y="18949"/>
                  </a:lnTo>
                  <a:lnTo>
                    <a:pt x="20516" y="19042"/>
                  </a:lnTo>
                  <a:lnTo>
                    <a:pt x="20516" y="19042"/>
                  </a:lnTo>
                </a:path>
                <a:path w="21600" h="21600">
                  <a:moveTo>
                    <a:pt x="20754" y="19281"/>
                  </a:moveTo>
                  <a:lnTo>
                    <a:pt x="20043" y="19281"/>
                  </a:lnTo>
                  <a:lnTo>
                    <a:pt x="20429" y="19146"/>
                  </a:lnTo>
                  <a:lnTo>
                    <a:pt x="20516" y="19042"/>
                  </a:lnTo>
                  <a:lnTo>
                    <a:pt x="20613" y="19146"/>
                  </a:lnTo>
                  <a:lnTo>
                    <a:pt x="20734" y="19214"/>
                  </a:lnTo>
                  <a:lnTo>
                    <a:pt x="20754" y="19281"/>
                  </a:lnTo>
                  <a:lnTo>
                    <a:pt x="20754" y="19281"/>
                  </a:lnTo>
                </a:path>
                <a:path w="21600" h="21600">
                  <a:moveTo>
                    <a:pt x="18597" y="20539"/>
                  </a:moveTo>
                  <a:lnTo>
                    <a:pt x="18419" y="20539"/>
                  </a:lnTo>
                  <a:lnTo>
                    <a:pt x="18352" y="20407"/>
                  </a:lnTo>
                  <a:lnTo>
                    <a:pt x="19434" y="20407"/>
                  </a:lnTo>
                  <a:lnTo>
                    <a:pt x="19173" y="20473"/>
                  </a:lnTo>
                  <a:lnTo>
                    <a:pt x="18884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1" y="20870"/>
                  </a:moveTo>
                  <a:lnTo>
                    <a:pt x="10308" y="20870"/>
                  </a:lnTo>
                  <a:lnTo>
                    <a:pt x="10210" y="20804"/>
                  </a:lnTo>
                  <a:lnTo>
                    <a:pt x="10111" y="20804"/>
                  </a:lnTo>
                  <a:lnTo>
                    <a:pt x="10106" y="20733"/>
                  </a:lnTo>
                  <a:lnTo>
                    <a:pt x="10181" y="20606"/>
                  </a:lnTo>
                  <a:lnTo>
                    <a:pt x="10266" y="20539"/>
                  </a:lnTo>
                  <a:lnTo>
                    <a:pt x="10338" y="20539"/>
                  </a:lnTo>
                  <a:lnTo>
                    <a:pt x="10394" y="20672"/>
                  </a:lnTo>
                  <a:lnTo>
                    <a:pt x="10447" y="20738"/>
                  </a:lnTo>
                  <a:lnTo>
                    <a:pt x="10341" y="20870"/>
                  </a:lnTo>
                  <a:lnTo>
                    <a:pt x="10341" y="20870"/>
                  </a:lnTo>
                </a:path>
                <a:path w="21600" h="21600">
                  <a:moveTo>
                    <a:pt x="10862" y="20870"/>
                  </a:moveTo>
                  <a:lnTo>
                    <a:pt x="10341" y="20870"/>
                  </a:lnTo>
                  <a:lnTo>
                    <a:pt x="10447" y="20738"/>
                  </a:lnTo>
                  <a:lnTo>
                    <a:pt x="10394" y="20672"/>
                  </a:lnTo>
                  <a:lnTo>
                    <a:pt x="10338" y="20539"/>
                  </a:lnTo>
                  <a:lnTo>
                    <a:pt x="18205" y="20539"/>
                  </a:lnTo>
                  <a:lnTo>
                    <a:pt x="18132" y="20606"/>
                  </a:lnTo>
                  <a:lnTo>
                    <a:pt x="12290" y="20606"/>
                  </a:lnTo>
                  <a:lnTo>
                    <a:pt x="12287" y="20738"/>
                  </a:lnTo>
                  <a:lnTo>
                    <a:pt x="12177" y="20804"/>
                  </a:lnTo>
                  <a:lnTo>
                    <a:pt x="11040" y="20804"/>
                  </a:lnTo>
                  <a:lnTo>
                    <a:pt x="10862" y="20870"/>
                  </a:lnTo>
                  <a:lnTo>
                    <a:pt x="10862" y="20870"/>
                  </a:lnTo>
                </a:path>
                <a:path w="21600" h="21600">
                  <a:moveTo>
                    <a:pt x="12295" y="20733"/>
                  </a:moveTo>
                  <a:lnTo>
                    <a:pt x="12290" y="20606"/>
                  </a:lnTo>
                  <a:lnTo>
                    <a:pt x="12324" y="20606"/>
                  </a:lnTo>
                  <a:lnTo>
                    <a:pt x="12397" y="20672"/>
                  </a:lnTo>
                  <a:lnTo>
                    <a:pt x="12295" y="20733"/>
                  </a:lnTo>
                  <a:lnTo>
                    <a:pt x="12295" y="20733"/>
                  </a:lnTo>
                </a:path>
                <a:path w="21600" h="21600">
                  <a:moveTo>
                    <a:pt x="12584" y="20937"/>
                  </a:moveTo>
                  <a:lnTo>
                    <a:pt x="12300" y="20870"/>
                  </a:lnTo>
                  <a:lnTo>
                    <a:pt x="12295" y="20733"/>
                  </a:lnTo>
                  <a:lnTo>
                    <a:pt x="12397" y="20672"/>
                  </a:lnTo>
                  <a:lnTo>
                    <a:pt x="12324" y="20606"/>
                  </a:lnTo>
                  <a:lnTo>
                    <a:pt x="18132" y="20606"/>
                  </a:lnTo>
                  <a:lnTo>
                    <a:pt x="17807" y="20738"/>
                  </a:lnTo>
                  <a:lnTo>
                    <a:pt x="16955" y="20870"/>
                  </a:lnTo>
                  <a:lnTo>
                    <a:pt x="13142" y="20870"/>
                  </a:lnTo>
                  <a:lnTo>
                    <a:pt x="12584" y="20937"/>
                  </a:lnTo>
                  <a:lnTo>
                    <a:pt x="12584" y="20937"/>
                  </a:lnTo>
                </a:path>
                <a:path w="21600" h="21600">
                  <a:moveTo>
                    <a:pt x="8867" y="20923"/>
                  </a:moveTo>
                  <a:lnTo>
                    <a:pt x="8839" y="20738"/>
                  </a:lnTo>
                  <a:lnTo>
                    <a:pt x="8895" y="20870"/>
                  </a:lnTo>
                  <a:lnTo>
                    <a:pt x="8867" y="20923"/>
                  </a:lnTo>
                  <a:lnTo>
                    <a:pt x="8867" y="20923"/>
                  </a:lnTo>
                </a:path>
                <a:path w="21600" h="21600">
                  <a:moveTo>
                    <a:pt x="9291" y="21003"/>
                  </a:moveTo>
                  <a:lnTo>
                    <a:pt x="9021" y="21003"/>
                  </a:lnTo>
                  <a:lnTo>
                    <a:pt x="8871" y="20937"/>
                  </a:lnTo>
                  <a:lnTo>
                    <a:pt x="8867" y="20923"/>
                  </a:lnTo>
                  <a:lnTo>
                    <a:pt x="8895" y="20870"/>
                  </a:lnTo>
                  <a:lnTo>
                    <a:pt x="8839" y="20738"/>
                  </a:lnTo>
                  <a:lnTo>
                    <a:pt x="10103" y="20738"/>
                  </a:lnTo>
                  <a:lnTo>
                    <a:pt x="10111" y="20804"/>
                  </a:lnTo>
                  <a:lnTo>
                    <a:pt x="10210" y="20804"/>
                  </a:lnTo>
                  <a:lnTo>
                    <a:pt x="10308" y="20870"/>
                  </a:lnTo>
                  <a:lnTo>
                    <a:pt x="10341" y="20870"/>
                  </a:lnTo>
                  <a:lnTo>
                    <a:pt x="10205" y="20937"/>
                  </a:lnTo>
                  <a:lnTo>
                    <a:pt x="9560" y="20937"/>
                  </a:lnTo>
                  <a:lnTo>
                    <a:pt x="9291" y="21003"/>
                  </a:lnTo>
                  <a:lnTo>
                    <a:pt x="9291" y="21003"/>
                  </a:lnTo>
                </a:path>
                <a:path w="21600" h="21600">
                  <a:moveTo>
                    <a:pt x="14645" y="21003"/>
                  </a:moveTo>
                  <a:lnTo>
                    <a:pt x="14511" y="20937"/>
                  </a:lnTo>
                  <a:lnTo>
                    <a:pt x="13388" y="20937"/>
                  </a:lnTo>
                  <a:lnTo>
                    <a:pt x="13279" y="20870"/>
                  </a:lnTo>
                  <a:lnTo>
                    <a:pt x="15281" y="20870"/>
                  </a:lnTo>
                  <a:lnTo>
                    <a:pt x="14901" y="20937"/>
                  </a:lnTo>
                  <a:lnTo>
                    <a:pt x="14645" y="21003"/>
                  </a:lnTo>
                  <a:lnTo>
                    <a:pt x="14645" y="21003"/>
                  </a:lnTo>
                </a:path>
                <a:path w="21600" h="21600">
                  <a:moveTo>
                    <a:pt x="16508" y="20937"/>
                  </a:moveTo>
                  <a:lnTo>
                    <a:pt x="15738" y="20937"/>
                  </a:lnTo>
                  <a:lnTo>
                    <a:pt x="15470" y="20870"/>
                  </a:lnTo>
                  <a:lnTo>
                    <a:pt x="16955" y="20870"/>
                  </a:lnTo>
                  <a:lnTo>
                    <a:pt x="16508" y="20937"/>
                  </a:lnTo>
                  <a:lnTo>
                    <a:pt x="16508" y="20937"/>
                  </a:lnTo>
                </a:path>
                <a:path w="21600" h="21600">
                  <a:moveTo>
                    <a:pt x="1872" y="21467"/>
                  </a:moveTo>
                  <a:lnTo>
                    <a:pt x="2124" y="21136"/>
                  </a:lnTo>
                  <a:lnTo>
                    <a:pt x="2213" y="20937"/>
                  </a:lnTo>
                  <a:lnTo>
                    <a:pt x="8860" y="20937"/>
                  </a:lnTo>
                  <a:lnTo>
                    <a:pt x="8739" y="21003"/>
                  </a:lnTo>
                  <a:lnTo>
                    <a:pt x="7655" y="21003"/>
                  </a:lnTo>
                  <a:lnTo>
                    <a:pt x="7655" y="21068"/>
                  </a:lnTo>
                  <a:lnTo>
                    <a:pt x="7630" y="21068"/>
                  </a:lnTo>
                  <a:lnTo>
                    <a:pt x="7580" y="21136"/>
                  </a:lnTo>
                  <a:lnTo>
                    <a:pt x="7539" y="21202"/>
                  </a:lnTo>
                  <a:lnTo>
                    <a:pt x="6620" y="21202"/>
                  </a:lnTo>
                  <a:lnTo>
                    <a:pt x="6497" y="21268"/>
                  </a:lnTo>
                  <a:lnTo>
                    <a:pt x="5474" y="21268"/>
                  </a:lnTo>
                  <a:lnTo>
                    <a:pt x="5094" y="21335"/>
                  </a:lnTo>
                  <a:lnTo>
                    <a:pt x="4890" y="21401"/>
                  </a:lnTo>
                  <a:lnTo>
                    <a:pt x="2469" y="21401"/>
                  </a:lnTo>
                  <a:lnTo>
                    <a:pt x="1872" y="21467"/>
                  </a:lnTo>
                  <a:lnTo>
                    <a:pt x="1872" y="21467"/>
                  </a:lnTo>
                </a:path>
                <a:path w="21600" h="21600">
                  <a:moveTo>
                    <a:pt x="10071" y="21003"/>
                  </a:moveTo>
                  <a:lnTo>
                    <a:pt x="9820" y="20937"/>
                  </a:lnTo>
                  <a:lnTo>
                    <a:pt x="10205" y="20937"/>
                  </a:lnTo>
                  <a:lnTo>
                    <a:pt x="10071" y="21003"/>
                  </a:lnTo>
                  <a:lnTo>
                    <a:pt x="10071" y="21003"/>
                  </a:lnTo>
                </a:path>
                <a:path w="21600" h="21600">
                  <a:moveTo>
                    <a:pt x="14015" y="21068"/>
                  </a:moveTo>
                  <a:lnTo>
                    <a:pt x="13714" y="21003"/>
                  </a:lnTo>
                  <a:lnTo>
                    <a:pt x="13506" y="20937"/>
                  </a:lnTo>
                  <a:lnTo>
                    <a:pt x="14380" y="20937"/>
                  </a:lnTo>
                  <a:lnTo>
                    <a:pt x="14217" y="21003"/>
                  </a:lnTo>
                  <a:lnTo>
                    <a:pt x="14015" y="21068"/>
                  </a:lnTo>
                  <a:lnTo>
                    <a:pt x="14015" y="21068"/>
                  </a:lnTo>
                </a:path>
                <a:path w="21600" h="21600">
                  <a:moveTo>
                    <a:pt x="7946" y="21268"/>
                  </a:moveTo>
                  <a:lnTo>
                    <a:pt x="7716" y="21268"/>
                  </a:lnTo>
                  <a:lnTo>
                    <a:pt x="7666" y="21003"/>
                  </a:lnTo>
                  <a:lnTo>
                    <a:pt x="8617" y="21003"/>
                  </a:lnTo>
                  <a:lnTo>
                    <a:pt x="8497" y="21068"/>
                  </a:lnTo>
                  <a:lnTo>
                    <a:pt x="8381" y="21136"/>
                  </a:lnTo>
                  <a:lnTo>
                    <a:pt x="7946" y="21268"/>
                  </a:lnTo>
                  <a:lnTo>
                    <a:pt x="7946" y="21268"/>
                  </a:lnTo>
                </a:path>
                <a:path w="21600" h="21600">
                  <a:moveTo>
                    <a:pt x="7414" y="21268"/>
                  </a:moveTo>
                  <a:lnTo>
                    <a:pt x="6973" y="21268"/>
                  </a:lnTo>
                  <a:lnTo>
                    <a:pt x="6826" y="21202"/>
                  </a:lnTo>
                  <a:lnTo>
                    <a:pt x="7539" y="21202"/>
                  </a:lnTo>
                  <a:lnTo>
                    <a:pt x="7414" y="21268"/>
                  </a:lnTo>
                  <a:lnTo>
                    <a:pt x="7414" y="21268"/>
                  </a:lnTo>
                </a:path>
                <a:path w="21600" h="21600">
                  <a:moveTo>
                    <a:pt x="6374" y="21335"/>
                  </a:moveTo>
                  <a:lnTo>
                    <a:pt x="5925" y="21335"/>
                  </a:lnTo>
                  <a:lnTo>
                    <a:pt x="5474" y="21268"/>
                  </a:lnTo>
                  <a:lnTo>
                    <a:pt x="6497" y="21268"/>
                  </a:lnTo>
                  <a:lnTo>
                    <a:pt x="6374" y="21335"/>
                  </a:lnTo>
                  <a:lnTo>
                    <a:pt x="6374" y="21335"/>
                  </a:lnTo>
                </a:path>
                <a:path w="21600" h="21600">
                  <a:moveTo>
                    <a:pt x="4101" y="21600"/>
                  </a:moveTo>
                  <a:lnTo>
                    <a:pt x="3317" y="21600"/>
                  </a:lnTo>
                  <a:lnTo>
                    <a:pt x="3087" y="21532"/>
                  </a:lnTo>
                  <a:lnTo>
                    <a:pt x="2830" y="21401"/>
                  </a:lnTo>
                  <a:lnTo>
                    <a:pt x="4890" y="21401"/>
                  </a:lnTo>
                  <a:lnTo>
                    <a:pt x="4481" y="21532"/>
                  </a:lnTo>
                  <a:lnTo>
                    <a:pt x="4101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5506591" y="468350"/>
              <a:ext cx="368299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5532505" y="621476"/>
              <a:ext cx="327025" cy="393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815" y="6828"/>
                  </a:moveTo>
                  <a:lnTo>
                    <a:pt x="16687" y="6828"/>
                  </a:lnTo>
                  <a:lnTo>
                    <a:pt x="16606" y="6686"/>
                  </a:lnTo>
                  <a:lnTo>
                    <a:pt x="16564" y="6410"/>
                  </a:lnTo>
                  <a:lnTo>
                    <a:pt x="16508" y="6130"/>
                  </a:lnTo>
                  <a:lnTo>
                    <a:pt x="16508" y="5852"/>
                  </a:lnTo>
                  <a:lnTo>
                    <a:pt x="16564" y="5574"/>
                  </a:lnTo>
                  <a:lnTo>
                    <a:pt x="16629" y="5365"/>
                  </a:lnTo>
                  <a:lnTo>
                    <a:pt x="16652" y="5156"/>
                  </a:lnTo>
                  <a:lnTo>
                    <a:pt x="16658" y="4875"/>
                  </a:lnTo>
                  <a:lnTo>
                    <a:pt x="16672" y="4875"/>
                  </a:lnTo>
                  <a:lnTo>
                    <a:pt x="16522" y="4807"/>
                  </a:lnTo>
                  <a:lnTo>
                    <a:pt x="16212" y="4667"/>
                  </a:lnTo>
                  <a:lnTo>
                    <a:pt x="16377" y="4388"/>
                  </a:lnTo>
                  <a:lnTo>
                    <a:pt x="16446" y="4178"/>
                  </a:lnTo>
                  <a:lnTo>
                    <a:pt x="16419" y="4110"/>
                  </a:lnTo>
                  <a:lnTo>
                    <a:pt x="16396" y="3970"/>
                  </a:lnTo>
                  <a:lnTo>
                    <a:pt x="16391" y="3900"/>
                  </a:lnTo>
                  <a:lnTo>
                    <a:pt x="16383" y="3481"/>
                  </a:lnTo>
                  <a:lnTo>
                    <a:pt x="16419" y="3344"/>
                  </a:lnTo>
                  <a:lnTo>
                    <a:pt x="16556" y="3135"/>
                  </a:lnTo>
                  <a:lnTo>
                    <a:pt x="16589" y="2995"/>
                  </a:lnTo>
                  <a:lnTo>
                    <a:pt x="16589" y="2855"/>
                  </a:lnTo>
                  <a:lnTo>
                    <a:pt x="16796" y="2855"/>
                  </a:lnTo>
                  <a:lnTo>
                    <a:pt x="16872" y="2787"/>
                  </a:lnTo>
                  <a:lnTo>
                    <a:pt x="16758" y="2645"/>
                  </a:lnTo>
                  <a:lnTo>
                    <a:pt x="17065" y="2645"/>
                  </a:lnTo>
                  <a:lnTo>
                    <a:pt x="16910" y="2438"/>
                  </a:lnTo>
                  <a:lnTo>
                    <a:pt x="16815" y="2227"/>
                  </a:lnTo>
                  <a:lnTo>
                    <a:pt x="16746" y="1670"/>
                  </a:lnTo>
                  <a:lnTo>
                    <a:pt x="16704" y="1252"/>
                  </a:lnTo>
                  <a:lnTo>
                    <a:pt x="16658" y="695"/>
                  </a:lnTo>
                  <a:lnTo>
                    <a:pt x="17254" y="695"/>
                  </a:lnTo>
                  <a:lnTo>
                    <a:pt x="17390" y="555"/>
                  </a:lnTo>
                  <a:lnTo>
                    <a:pt x="17489" y="487"/>
                  </a:lnTo>
                  <a:lnTo>
                    <a:pt x="17614" y="346"/>
                  </a:lnTo>
                  <a:lnTo>
                    <a:pt x="17740" y="276"/>
                  </a:lnTo>
                  <a:lnTo>
                    <a:pt x="17925" y="137"/>
                  </a:lnTo>
                  <a:lnTo>
                    <a:pt x="18410" y="0"/>
                  </a:lnTo>
                  <a:lnTo>
                    <a:pt x="18685" y="0"/>
                  </a:lnTo>
                  <a:lnTo>
                    <a:pt x="18921" y="106"/>
                  </a:lnTo>
                  <a:lnTo>
                    <a:pt x="18914" y="137"/>
                  </a:lnTo>
                  <a:lnTo>
                    <a:pt x="18872" y="208"/>
                  </a:lnTo>
                  <a:lnTo>
                    <a:pt x="18897" y="276"/>
                  </a:lnTo>
                  <a:lnTo>
                    <a:pt x="19970" y="276"/>
                  </a:lnTo>
                  <a:lnTo>
                    <a:pt x="20084" y="346"/>
                  </a:lnTo>
                  <a:lnTo>
                    <a:pt x="20290" y="487"/>
                  </a:lnTo>
                  <a:lnTo>
                    <a:pt x="20581" y="627"/>
                  </a:lnTo>
                  <a:lnTo>
                    <a:pt x="20506" y="834"/>
                  </a:lnTo>
                  <a:lnTo>
                    <a:pt x="20506" y="905"/>
                  </a:lnTo>
                  <a:lnTo>
                    <a:pt x="20581" y="905"/>
                  </a:lnTo>
                  <a:lnTo>
                    <a:pt x="20742" y="1045"/>
                  </a:lnTo>
                  <a:lnTo>
                    <a:pt x="20822" y="1252"/>
                  </a:lnTo>
                  <a:lnTo>
                    <a:pt x="20898" y="1391"/>
                  </a:lnTo>
                  <a:lnTo>
                    <a:pt x="20921" y="1602"/>
                  </a:lnTo>
                  <a:lnTo>
                    <a:pt x="20892" y="1741"/>
                  </a:lnTo>
                  <a:lnTo>
                    <a:pt x="20868" y="1880"/>
                  </a:lnTo>
                  <a:lnTo>
                    <a:pt x="20856" y="2020"/>
                  </a:lnTo>
                  <a:lnTo>
                    <a:pt x="20856" y="2088"/>
                  </a:lnTo>
                  <a:lnTo>
                    <a:pt x="20760" y="2088"/>
                  </a:lnTo>
                  <a:lnTo>
                    <a:pt x="20750" y="2158"/>
                  </a:lnTo>
                  <a:lnTo>
                    <a:pt x="20830" y="2158"/>
                  </a:lnTo>
                  <a:lnTo>
                    <a:pt x="20918" y="2227"/>
                  </a:lnTo>
                  <a:lnTo>
                    <a:pt x="20961" y="2299"/>
                  </a:lnTo>
                  <a:lnTo>
                    <a:pt x="20961" y="2717"/>
                  </a:lnTo>
                  <a:lnTo>
                    <a:pt x="20907" y="2995"/>
                  </a:lnTo>
                  <a:lnTo>
                    <a:pt x="20703" y="3414"/>
                  </a:lnTo>
                  <a:lnTo>
                    <a:pt x="20649" y="3623"/>
                  </a:lnTo>
                  <a:lnTo>
                    <a:pt x="20649" y="3760"/>
                  </a:lnTo>
                  <a:lnTo>
                    <a:pt x="20695" y="3900"/>
                  </a:lnTo>
                  <a:lnTo>
                    <a:pt x="20433" y="3900"/>
                  </a:lnTo>
                  <a:lnTo>
                    <a:pt x="20324" y="3970"/>
                  </a:lnTo>
                  <a:lnTo>
                    <a:pt x="20221" y="4110"/>
                  </a:lnTo>
                  <a:lnTo>
                    <a:pt x="20294" y="4178"/>
                  </a:lnTo>
                  <a:lnTo>
                    <a:pt x="20708" y="4178"/>
                  </a:lnTo>
                  <a:lnTo>
                    <a:pt x="20882" y="4459"/>
                  </a:lnTo>
                  <a:lnTo>
                    <a:pt x="20706" y="4596"/>
                  </a:lnTo>
                  <a:lnTo>
                    <a:pt x="20653" y="4738"/>
                  </a:lnTo>
                  <a:lnTo>
                    <a:pt x="20729" y="4875"/>
                  </a:lnTo>
                  <a:lnTo>
                    <a:pt x="20807" y="5015"/>
                  </a:lnTo>
                  <a:lnTo>
                    <a:pt x="20581" y="5015"/>
                  </a:lnTo>
                  <a:lnTo>
                    <a:pt x="20271" y="5085"/>
                  </a:lnTo>
                  <a:lnTo>
                    <a:pt x="20603" y="5085"/>
                  </a:lnTo>
                  <a:lnTo>
                    <a:pt x="20408" y="5293"/>
                  </a:lnTo>
                  <a:lnTo>
                    <a:pt x="21235" y="5293"/>
                  </a:lnTo>
                  <a:lnTo>
                    <a:pt x="20970" y="5504"/>
                  </a:lnTo>
                  <a:lnTo>
                    <a:pt x="20678" y="5782"/>
                  </a:lnTo>
                  <a:lnTo>
                    <a:pt x="20720" y="5852"/>
                  </a:lnTo>
                  <a:lnTo>
                    <a:pt x="20764" y="5922"/>
                  </a:lnTo>
                  <a:lnTo>
                    <a:pt x="20846" y="6061"/>
                  </a:lnTo>
                  <a:lnTo>
                    <a:pt x="20961" y="6200"/>
                  </a:lnTo>
                  <a:lnTo>
                    <a:pt x="20961" y="6549"/>
                  </a:lnTo>
                  <a:lnTo>
                    <a:pt x="20910" y="6758"/>
                  </a:lnTo>
                  <a:lnTo>
                    <a:pt x="16947" y="6758"/>
                  </a:lnTo>
                  <a:lnTo>
                    <a:pt x="16815" y="6828"/>
                  </a:lnTo>
                  <a:lnTo>
                    <a:pt x="16815" y="6828"/>
                  </a:lnTo>
                </a:path>
                <a:path w="21600" h="21600">
                  <a:moveTo>
                    <a:pt x="19970" y="276"/>
                  </a:moveTo>
                  <a:lnTo>
                    <a:pt x="18897" y="276"/>
                  </a:lnTo>
                  <a:lnTo>
                    <a:pt x="18989" y="137"/>
                  </a:lnTo>
                  <a:lnTo>
                    <a:pt x="18921" y="106"/>
                  </a:lnTo>
                  <a:lnTo>
                    <a:pt x="18954" y="0"/>
                  </a:lnTo>
                  <a:lnTo>
                    <a:pt x="19172" y="0"/>
                  </a:lnTo>
                  <a:lnTo>
                    <a:pt x="19568" y="68"/>
                  </a:lnTo>
                  <a:lnTo>
                    <a:pt x="19722" y="137"/>
                  </a:lnTo>
                  <a:lnTo>
                    <a:pt x="19856" y="208"/>
                  </a:lnTo>
                  <a:lnTo>
                    <a:pt x="19970" y="276"/>
                  </a:lnTo>
                  <a:lnTo>
                    <a:pt x="19970" y="276"/>
                  </a:lnTo>
                </a:path>
                <a:path w="21600" h="21600">
                  <a:moveTo>
                    <a:pt x="18897" y="276"/>
                  </a:moveTo>
                  <a:lnTo>
                    <a:pt x="18872" y="208"/>
                  </a:lnTo>
                  <a:lnTo>
                    <a:pt x="18914" y="137"/>
                  </a:lnTo>
                  <a:lnTo>
                    <a:pt x="18921" y="106"/>
                  </a:lnTo>
                  <a:lnTo>
                    <a:pt x="18989" y="137"/>
                  </a:lnTo>
                  <a:lnTo>
                    <a:pt x="18897" y="276"/>
                  </a:lnTo>
                  <a:lnTo>
                    <a:pt x="18897" y="276"/>
                  </a:lnTo>
                </a:path>
                <a:path w="21600" h="21600">
                  <a:moveTo>
                    <a:pt x="0" y="5156"/>
                  </a:moveTo>
                  <a:lnTo>
                    <a:pt x="556" y="4528"/>
                  </a:lnTo>
                  <a:lnTo>
                    <a:pt x="834" y="4110"/>
                  </a:lnTo>
                  <a:lnTo>
                    <a:pt x="834" y="3623"/>
                  </a:lnTo>
                  <a:lnTo>
                    <a:pt x="774" y="3273"/>
                  </a:lnTo>
                  <a:lnTo>
                    <a:pt x="660" y="3063"/>
                  </a:lnTo>
                  <a:lnTo>
                    <a:pt x="553" y="2787"/>
                  </a:lnTo>
                  <a:lnTo>
                    <a:pt x="481" y="2507"/>
                  </a:lnTo>
                  <a:lnTo>
                    <a:pt x="445" y="2299"/>
                  </a:lnTo>
                  <a:lnTo>
                    <a:pt x="418" y="2020"/>
                  </a:lnTo>
                  <a:lnTo>
                    <a:pt x="510" y="1741"/>
                  </a:lnTo>
                  <a:lnTo>
                    <a:pt x="2131" y="417"/>
                  </a:lnTo>
                  <a:lnTo>
                    <a:pt x="3471" y="417"/>
                  </a:lnTo>
                  <a:lnTo>
                    <a:pt x="3825" y="555"/>
                  </a:lnTo>
                  <a:lnTo>
                    <a:pt x="4222" y="834"/>
                  </a:lnTo>
                  <a:lnTo>
                    <a:pt x="4297" y="1113"/>
                  </a:lnTo>
                  <a:lnTo>
                    <a:pt x="4362" y="1252"/>
                  </a:lnTo>
                  <a:lnTo>
                    <a:pt x="4419" y="1323"/>
                  </a:lnTo>
                  <a:lnTo>
                    <a:pt x="4482" y="1323"/>
                  </a:lnTo>
                  <a:lnTo>
                    <a:pt x="4479" y="1391"/>
                  </a:lnTo>
                  <a:lnTo>
                    <a:pt x="4410" y="1532"/>
                  </a:lnTo>
                  <a:lnTo>
                    <a:pt x="4735" y="1532"/>
                  </a:lnTo>
                  <a:lnTo>
                    <a:pt x="5241" y="1602"/>
                  </a:lnTo>
                  <a:lnTo>
                    <a:pt x="5527" y="1670"/>
                  </a:lnTo>
                  <a:lnTo>
                    <a:pt x="6009" y="1880"/>
                  </a:lnTo>
                  <a:lnTo>
                    <a:pt x="6118" y="2020"/>
                  </a:lnTo>
                  <a:lnTo>
                    <a:pt x="6232" y="2158"/>
                  </a:lnTo>
                  <a:lnTo>
                    <a:pt x="6322" y="2227"/>
                  </a:lnTo>
                  <a:lnTo>
                    <a:pt x="6450" y="2299"/>
                  </a:lnTo>
                  <a:lnTo>
                    <a:pt x="6569" y="2507"/>
                  </a:lnTo>
                  <a:lnTo>
                    <a:pt x="6637" y="2645"/>
                  </a:lnTo>
                  <a:lnTo>
                    <a:pt x="6658" y="2787"/>
                  </a:lnTo>
                  <a:lnTo>
                    <a:pt x="6800" y="2855"/>
                  </a:lnTo>
                  <a:lnTo>
                    <a:pt x="7068" y="2925"/>
                  </a:lnTo>
                  <a:lnTo>
                    <a:pt x="7029" y="3205"/>
                  </a:lnTo>
                  <a:lnTo>
                    <a:pt x="7022" y="3414"/>
                  </a:lnTo>
                  <a:lnTo>
                    <a:pt x="7051" y="3414"/>
                  </a:lnTo>
                  <a:lnTo>
                    <a:pt x="7087" y="3481"/>
                  </a:lnTo>
                  <a:lnTo>
                    <a:pt x="7142" y="3553"/>
                  </a:lnTo>
                  <a:lnTo>
                    <a:pt x="7225" y="3760"/>
                  </a:lnTo>
                  <a:lnTo>
                    <a:pt x="7293" y="3832"/>
                  </a:lnTo>
                  <a:lnTo>
                    <a:pt x="7276" y="3970"/>
                  </a:lnTo>
                  <a:lnTo>
                    <a:pt x="7075" y="4110"/>
                  </a:lnTo>
                  <a:lnTo>
                    <a:pt x="7627" y="4110"/>
                  </a:lnTo>
                  <a:lnTo>
                    <a:pt x="7610" y="4178"/>
                  </a:lnTo>
                  <a:lnTo>
                    <a:pt x="7564" y="4388"/>
                  </a:lnTo>
                  <a:lnTo>
                    <a:pt x="7577" y="4459"/>
                  </a:lnTo>
                  <a:lnTo>
                    <a:pt x="7600" y="4459"/>
                  </a:lnTo>
                  <a:lnTo>
                    <a:pt x="7610" y="4528"/>
                  </a:lnTo>
                  <a:lnTo>
                    <a:pt x="7674" y="4596"/>
                  </a:lnTo>
                  <a:lnTo>
                    <a:pt x="7744" y="4667"/>
                  </a:lnTo>
                  <a:lnTo>
                    <a:pt x="7787" y="4738"/>
                  </a:lnTo>
                  <a:lnTo>
                    <a:pt x="967" y="4738"/>
                  </a:lnTo>
                  <a:lnTo>
                    <a:pt x="820" y="4807"/>
                  </a:lnTo>
                  <a:lnTo>
                    <a:pt x="731" y="4901"/>
                  </a:lnTo>
                  <a:lnTo>
                    <a:pt x="0" y="5156"/>
                  </a:lnTo>
                  <a:lnTo>
                    <a:pt x="0" y="5156"/>
                  </a:lnTo>
                </a:path>
                <a:path w="21600" h="21600">
                  <a:moveTo>
                    <a:pt x="7627" y="4110"/>
                  </a:moveTo>
                  <a:lnTo>
                    <a:pt x="7075" y="4110"/>
                  </a:lnTo>
                  <a:lnTo>
                    <a:pt x="7254" y="4040"/>
                  </a:lnTo>
                  <a:lnTo>
                    <a:pt x="7715" y="3760"/>
                  </a:lnTo>
                  <a:lnTo>
                    <a:pt x="7627" y="4110"/>
                  </a:lnTo>
                  <a:lnTo>
                    <a:pt x="7627" y="4110"/>
                  </a:lnTo>
                </a:path>
                <a:path w="21600" h="21600">
                  <a:moveTo>
                    <a:pt x="20708" y="4178"/>
                  </a:moveTo>
                  <a:lnTo>
                    <a:pt x="20294" y="4178"/>
                  </a:lnTo>
                  <a:lnTo>
                    <a:pt x="20548" y="4110"/>
                  </a:lnTo>
                  <a:lnTo>
                    <a:pt x="20221" y="4110"/>
                  </a:lnTo>
                  <a:lnTo>
                    <a:pt x="20324" y="3970"/>
                  </a:lnTo>
                  <a:lnTo>
                    <a:pt x="20433" y="3900"/>
                  </a:lnTo>
                  <a:lnTo>
                    <a:pt x="20620" y="4040"/>
                  </a:lnTo>
                  <a:lnTo>
                    <a:pt x="20664" y="4110"/>
                  </a:lnTo>
                  <a:lnTo>
                    <a:pt x="20548" y="4110"/>
                  </a:lnTo>
                  <a:lnTo>
                    <a:pt x="20294" y="4178"/>
                  </a:lnTo>
                  <a:lnTo>
                    <a:pt x="20708" y="4178"/>
                  </a:lnTo>
                  <a:lnTo>
                    <a:pt x="20708" y="4178"/>
                  </a:lnTo>
                </a:path>
                <a:path w="21600" h="21600">
                  <a:moveTo>
                    <a:pt x="20667" y="4110"/>
                  </a:moveTo>
                  <a:lnTo>
                    <a:pt x="20620" y="4040"/>
                  </a:lnTo>
                  <a:lnTo>
                    <a:pt x="20433" y="3900"/>
                  </a:lnTo>
                  <a:lnTo>
                    <a:pt x="20695" y="3900"/>
                  </a:lnTo>
                  <a:lnTo>
                    <a:pt x="20720" y="3970"/>
                  </a:lnTo>
                  <a:lnTo>
                    <a:pt x="20667" y="4110"/>
                  </a:lnTo>
                  <a:lnTo>
                    <a:pt x="20667" y="4110"/>
                  </a:lnTo>
                </a:path>
                <a:path w="21600" h="21600">
                  <a:moveTo>
                    <a:pt x="731" y="4901"/>
                  </a:moveTo>
                  <a:lnTo>
                    <a:pt x="820" y="4807"/>
                  </a:lnTo>
                  <a:lnTo>
                    <a:pt x="967" y="4738"/>
                  </a:lnTo>
                  <a:lnTo>
                    <a:pt x="1026" y="4779"/>
                  </a:lnTo>
                  <a:lnTo>
                    <a:pt x="938" y="4807"/>
                  </a:lnTo>
                  <a:lnTo>
                    <a:pt x="981" y="4807"/>
                  </a:lnTo>
                  <a:lnTo>
                    <a:pt x="807" y="4875"/>
                  </a:lnTo>
                  <a:lnTo>
                    <a:pt x="731" y="4901"/>
                  </a:lnTo>
                  <a:lnTo>
                    <a:pt x="731" y="4901"/>
                  </a:lnTo>
                </a:path>
                <a:path w="21600" h="21600">
                  <a:moveTo>
                    <a:pt x="1026" y="4779"/>
                  </a:moveTo>
                  <a:lnTo>
                    <a:pt x="967" y="4738"/>
                  </a:lnTo>
                  <a:lnTo>
                    <a:pt x="1157" y="4738"/>
                  </a:lnTo>
                  <a:lnTo>
                    <a:pt x="1026" y="4779"/>
                  </a:lnTo>
                  <a:lnTo>
                    <a:pt x="1026" y="4779"/>
                  </a:lnTo>
                </a:path>
                <a:path w="21600" h="21600">
                  <a:moveTo>
                    <a:pt x="1034" y="4785"/>
                  </a:moveTo>
                  <a:lnTo>
                    <a:pt x="1026" y="4779"/>
                  </a:lnTo>
                  <a:lnTo>
                    <a:pt x="1157" y="4738"/>
                  </a:lnTo>
                  <a:lnTo>
                    <a:pt x="1034" y="4785"/>
                  </a:lnTo>
                  <a:lnTo>
                    <a:pt x="1034" y="4785"/>
                  </a:lnTo>
                </a:path>
                <a:path w="21600" h="21600">
                  <a:moveTo>
                    <a:pt x="7826" y="4807"/>
                  </a:moveTo>
                  <a:lnTo>
                    <a:pt x="1066" y="4807"/>
                  </a:lnTo>
                  <a:lnTo>
                    <a:pt x="1034" y="4785"/>
                  </a:lnTo>
                  <a:lnTo>
                    <a:pt x="1157" y="4738"/>
                  </a:lnTo>
                  <a:lnTo>
                    <a:pt x="7787" y="4738"/>
                  </a:lnTo>
                  <a:lnTo>
                    <a:pt x="7826" y="4807"/>
                  </a:lnTo>
                  <a:lnTo>
                    <a:pt x="7826" y="4807"/>
                  </a:lnTo>
                </a:path>
                <a:path w="21600" h="21600">
                  <a:moveTo>
                    <a:pt x="981" y="4807"/>
                  </a:moveTo>
                  <a:lnTo>
                    <a:pt x="938" y="4807"/>
                  </a:lnTo>
                  <a:lnTo>
                    <a:pt x="1026" y="4779"/>
                  </a:lnTo>
                  <a:lnTo>
                    <a:pt x="1034" y="4785"/>
                  </a:lnTo>
                  <a:lnTo>
                    <a:pt x="981" y="4807"/>
                  </a:lnTo>
                  <a:lnTo>
                    <a:pt x="981" y="4807"/>
                  </a:lnTo>
                </a:path>
                <a:path w="21600" h="21600">
                  <a:moveTo>
                    <a:pt x="903" y="7107"/>
                  </a:moveTo>
                  <a:lnTo>
                    <a:pt x="892" y="7107"/>
                  </a:lnTo>
                  <a:lnTo>
                    <a:pt x="834" y="6965"/>
                  </a:lnTo>
                  <a:lnTo>
                    <a:pt x="834" y="6686"/>
                  </a:lnTo>
                  <a:lnTo>
                    <a:pt x="845" y="6619"/>
                  </a:lnTo>
                  <a:lnTo>
                    <a:pt x="903" y="6549"/>
                  </a:lnTo>
                  <a:lnTo>
                    <a:pt x="903" y="6478"/>
                  </a:lnTo>
                  <a:lnTo>
                    <a:pt x="891" y="6478"/>
                  </a:lnTo>
                  <a:lnTo>
                    <a:pt x="845" y="6340"/>
                  </a:lnTo>
                  <a:lnTo>
                    <a:pt x="839" y="5852"/>
                  </a:lnTo>
                  <a:lnTo>
                    <a:pt x="845" y="5770"/>
                  </a:lnTo>
                  <a:lnTo>
                    <a:pt x="866" y="5643"/>
                  </a:lnTo>
                  <a:lnTo>
                    <a:pt x="895" y="5433"/>
                  </a:lnTo>
                  <a:lnTo>
                    <a:pt x="816" y="5293"/>
                  </a:lnTo>
                  <a:lnTo>
                    <a:pt x="627" y="5015"/>
                  </a:lnTo>
                  <a:lnTo>
                    <a:pt x="731" y="4901"/>
                  </a:lnTo>
                  <a:lnTo>
                    <a:pt x="807" y="4875"/>
                  </a:lnTo>
                  <a:lnTo>
                    <a:pt x="1034" y="4785"/>
                  </a:lnTo>
                  <a:lnTo>
                    <a:pt x="1066" y="4807"/>
                  </a:lnTo>
                  <a:lnTo>
                    <a:pt x="7826" y="4807"/>
                  </a:lnTo>
                  <a:lnTo>
                    <a:pt x="7911" y="4875"/>
                  </a:lnTo>
                  <a:lnTo>
                    <a:pt x="8000" y="5015"/>
                  </a:lnTo>
                  <a:lnTo>
                    <a:pt x="8093" y="5225"/>
                  </a:lnTo>
                  <a:lnTo>
                    <a:pt x="8111" y="5225"/>
                  </a:lnTo>
                  <a:lnTo>
                    <a:pt x="8489" y="5293"/>
                  </a:lnTo>
                  <a:lnTo>
                    <a:pt x="4077" y="5293"/>
                  </a:lnTo>
                  <a:lnTo>
                    <a:pt x="3939" y="5504"/>
                  </a:lnTo>
                  <a:lnTo>
                    <a:pt x="3918" y="5643"/>
                  </a:lnTo>
                  <a:lnTo>
                    <a:pt x="4014" y="5782"/>
                  </a:lnTo>
                  <a:lnTo>
                    <a:pt x="4112" y="5852"/>
                  </a:lnTo>
                  <a:lnTo>
                    <a:pt x="4194" y="5992"/>
                  </a:lnTo>
                  <a:lnTo>
                    <a:pt x="4255" y="6130"/>
                  </a:lnTo>
                  <a:lnTo>
                    <a:pt x="4383" y="6340"/>
                  </a:lnTo>
                  <a:lnTo>
                    <a:pt x="4469" y="6410"/>
                  </a:lnTo>
                  <a:lnTo>
                    <a:pt x="4561" y="6478"/>
                  </a:lnTo>
                  <a:lnTo>
                    <a:pt x="4584" y="6619"/>
                  </a:lnTo>
                  <a:lnTo>
                    <a:pt x="4584" y="6897"/>
                  </a:lnTo>
                  <a:lnTo>
                    <a:pt x="4735" y="6936"/>
                  </a:lnTo>
                  <a:lnTo>
                    <a:pt x="4765" y="7037"/>
                  </a:lnTo>
                  <a:lnTo>
                    <a:pt x="1020" y="7037"/>
                  </a:lnTo>
                  <a:lnTo>
                    <a:pt x="903" y="7107"/>
                  </a:lnTo>
                  <a:lnTo>
                    <a:pt x="903" y="7107"/>
                  </a:lnTo>
                </a:path>
                <a:path w="21600" h="21600">
                  <a:moveTo>
                    <a:pt x="20603" y="5085"/>
                  </a:moveTo>
                  <a:lnTo>
                    <a:pt x="20271" y="5085"/>
                  </a:lnTo>
                  <a:lnTo>
                    <a:pt x="20581" y="5015"/>
                  </a:lnTo>
                  <a:lnTo>
                    <a:pt x="20670" y="5015"/>
                  </a:lnTo>
                  <a:lnTo>
                    <a:pt x="20603" y="5085"/>
                  </a:lnTo>
                  <a:lnTo>
                    <a:pt x="20603" y="5085"/>
                  </a:lnTo>
                </a:path>
                <a:path w="21600" h="21600">
                  <a:moveTo>
                    <a:pt x="20657" y="5085"/>
                  </a:moveTo>
                  <a:lnTo>
                    <a:pt x="20603" y="5085"/>
                  </a:lnTo>
                  <a:lnTo>
                    <a:pt x="20670" y="5015"/>
                  </a:lnTo>
                  <a:lnTo>
                    <a:pt x="20807" y="5015"/>
                  </a:lnTo>
                  <a:lnTo>
                    <a:pt x="20657" y="5085"/>
                  </a:lnTo>
                  <a:lnTo>
                    <a:pt x="20657" y="5085"/>
                  </a:lnTo>
                </a:path>
                <a:path w="21600" h="21600">
                  <a:moveTo>
                    <a:pt x="21235" y="5293"/>
                  </a:moveTo>
                  <a:lnTo>
                    <a:pt x="20408" y="5293"/>
                  </a:lnTo>
                  <a:lnTo>
                    <a:pt x="20757" y="5225"/>
                  </a:lnTo>
                  <a:lnTo>
                    <a:pt x="21589" y="5015"/>
                  </a:lnTo>
                  <a:lnTo>
                    <a:pt x="21235" y="5293"/>
                  </a:lnTo>
                  <a:lnTo>
                    <a:pt x="21235" y="5293"/>
                  </a:lnTo>
                </a:path>
                <a:path w="21600" h="21600">
                  <a:moveTo>
                    <a:pt x="4735" y="6936"/>
                  </a:moveTo>
                  <a:lnTo>
                    <a:pt x="4584" y="6897"/>
                  </a:lnTo>
                  <a:lnTo>
                    <a:pt x="4584" y="6619"/>
                  </a:lnTo>
                  <a:lnTo>
                    <a:pt x="4561" y="6478"/>
                  </a:lnTo>
                  <a:lnTo>
                    <a:pt x="4469" y="6410"/>
                  </a:lnTo>
                  <a:lnTo>
                    <a:pt x="4383" y="6340"/>
                  </a:lnTo>
                  <a:lnTo>
                    <a:pt x="4255" y="6130"/>
                  </a:lnTo>
                  <a:lnTo>
                    <a:pt x="4194" y="5992"/>
                  </a:lnTo>
                  <a:lnTo>
                    <a:pt x="4112" y="5852"/>
                  </a:lnTo>
                  <a:lnTo>
                    <a:pt x="4014" y="5782"/>
                  </a:lnTo>
                  <a:lnTo>
                    <a:pt x="3918" y="5643"/>
                  </a:lnTo>
                  <a:lnTo>
                    <a:pt x="3939" y="5504"/>
                  </a:lnTo>
                  <a:lnTo>
                    <a:pt x="4077" y="5293"/>
                  </a:lnTo>
                  <a:lnTo>
                    <a:pt x="4162" y="5293"/>
                  </a:lnTo>
                  <a:lnTo>
                    <a:pt x="4298" y="5365"/>
                  </a:lnTo>
                  <a:lnTo>
                    <a:pt x="4394" y="5504"/>
                  </a:lnTo>
                  <a:lnTo>
                    <a:pt x="4083" y="5504"/>
                  </a:lnTo>
                  <a:lnTo>
                    <a:pt x="4548" y="5852"/>
                  </a:lnTo>
                  <a:lnTo>
                    <a:pt x="4601" y="5852"/>
                  </a:lnTo>
                  <a:lnTo>
                    <a:pt x="4588" y="6200"/>
                  </a:lnTo>
                  <a:lnTo>
                    <a:pt x="4584" y="6549"/>
                  </a:lnTo>
                  <a:lnTo>
                    <a:pt x="4604" y="6619"/>
                  </a:lnTo>
                  <a:lnTo>
                    <a:pt x="4684" y="6758"/>
                  </a:lnTo>
                  <a:lnTo>
                    <a:pt x="4735" y="6936"/>
                  </a:lnTo>
                  <a:lnTo>
                    <a:pt x="4735" y="6936"/>
                  </a:lnTo>
                </a:path>
                <a:path w="21600" h="21600">
                  <a:moveTo>
                    <a:pt x="4608" y="5770"/>
                  </a:moveTo>
                  <a:lnTo>
                    <a:pt x="4487" y="5643"/>
                  </a:lnTo>
                  <a:lnTo>
                    <a:pt x="4298" y="5365"/>
                  </a:lnTo>
                  <a:lnTo>
                    <a:pt x="4162" y="5293"/>
                  </a:lnTo>
                  <a:lnTo>
                    <a:pt x="8489" y="5293"/>
                  </a:lnTo>
                  <a:lnTo>
                    <a:pt x="8555" y="5433"/>
                  </a:lnTo>
                  <a:lnTo>
                    <a:pt x="8536" y="5504"/>
                  </a:lnTo>
                  <a:lnTo>
                    <a:pt x="4445" y="5504"/>
                  </a:lnTo>
                  <a:lnTo>
                    <a:pt x="4618" y="5643"/>
                  </a:lnTo>
                  <a:lnTo>
                    <a:pt x="4608" y="5770"/>
                  </a:lnTo>
                  <a:lnTo>
                    <a:pt x="4608" y="5770"/>
                  </a:lnTo>
                </a:path>
                <a:path w="21600" h="21600">
                  <a:moveTo>
                    <a:pt x="4601" y="5852"/>
                  </a:moveTo>
                  <a:lnTo>
                    <a:pt x="4548" y="5852"/>
                  </a:lnTo>
                  <a:lnTo>
                    <a:pt x="4083" y="5504"/>
                  </a:lnTo>
                  <a:lnTo>
                    <a:pt x="4394" y="5504"/>
                  </a:lnTo>
                  <a:lnTo>
                    <a:pt x="4487" y="5643"/>
                  </a:lnTo>
                  <a:lnTo>
                    <a:pt x="4608" y="5770"/>
                  </a:lnTo>
                  <a:lnTo>
                    <a:pt x="4601" y="5852"/>
                  </a:lnTo>
                  <a:lnTo>
                    <a:pt x="4601" y="5852"/>
                  </a:lnTo>
                </a:path>
                <a:path w="21600" h="21600">
                  <a:moveTo>
                    <a:pt x="8714" y="5852"/>
                  </a:moveTo>
                  <a:lnTo>
                    <a:pt x="4684" y="5852"/>
                  </a:lnTo>
                  <a:lnTo>
                    <a:pt x="4618" y="5782"/>
                  </a:lnTo>
                  <a:lnTo>
                    <a:pt x="4613" y="5711"/>
                  </a:lnTo>
                  <a:lnTo>
                    <a:pt x="4618" y="5643"/>
                  </a:lnTo>
                  <a:lnTo>
                    <a:pt x="4445" y="5504"/>
                  </a:lnTo>
                  <a:lnTo>
                    <a:pt x="8536" y="5504"/>
                  </a:lnTo>
                  <a:lnTo>
                    <a:pt x="8496" y="5643"/>
                  </a:lnTo>
                  <a:lnTo>
                    <a:pt x="8652" y="5711"/>
                  </a:lnTo>
                  <a:lnTo>
                    <a:pt x="8714" y="5852"/>
                  </a:lnTo>
                  <a:lnTo>
                    <a:pt x="8714" y="5852"/>
                  </a:lnTo>
                </a:path>
                <a:path w="21600" h="21600">
                  <a:moveTo>
                    <a:pt x="5132" y="7734"/>
                  </a:moveTo>
                  <a:lnTo>
                    <a:pt x="4735" y="6936"/>
                  </a:lnTo>
                  <a:lnTo>
                    <a:pt x="4684" y="6758"/>
                  </a:lnTo>
                  <a:lnTo>
                    <a:pt x="4604" y="6619"/>
                  </a:lnTo>
                  <a:lnTo>
                    <a:pt x="4584" y="6549"/>
                  </a:lnTo>
                  <a:lnTo>
                    <a:pt x="4588" y="6200"/>
                  </a:lnTo>
                  <a:lnTo>
                    <a:pt x="4601" y="5852"/>
                  </a:lnTo>
                  <a:lnTo>
                    <a:pt x="4608" y="5770"/>
                  </a:lnTo>
                  <a:lnTo>
                    <a:pt x="4684" y="5852"/>
                  </a:lnTo>
                  <a:lnTo>
                    <a:pt x="8714" y="5852"/>
                  </a:lnTo>
                  <a:lnTo>
                    <a:pt x="8774" y="5992"/>
                  </a:lnTo>
                  <a:lnTo>
                    <a:pt x="8829" y="6200"/>
                  </a:lnTo>
                  <a:lnTo>
                    <a:pt x="8624" y="6200"/>
                  </a:lnTo>
                  <a:lnTo>
                    <a:pt x="8326" y="6340"/>
                  </a:lnTo>
                  <a:lnTo>
                    <a:pt x="8782" y="6758"/>
                  </a:lnTo>
                  <a:lnTo>
                    <a:pt x="8989" y="6758"/>
                  </a:lnTo>
                  <a:lnTo>
                    <a:pt x="8934" y="6897"/>
                  </a:lnTo>
                  <a:lnTo>
                    <a:pt x="9166" y="6897"/>
                  </a:lnTo>
                  <a:lnTo>
                    <a:pt x="9203" y="6965"/>
                  </a:lnTo>
                  <a:lnTo>
                    <a:pt x="9444" y="7246"/>
                  </a:lnTo>
                  <a:lnTo>
                    <a:pt x="9535" y="7383"/>
                  </a:lnTo>
                  <a:lnTo>
                    <a:pt x="9587" y="7455"/>
                  </a:lnTo>
                  <a:lnTo>
                    <a:pt x="9599" y="7525"/>
                  </a:lnTo>
                  <a:lnTo>
                    <a:pt x="9614" y="7664"/>
                  </a:lnTo>
                  <a:lnTo>
                    <a:pt x="5419" y="7664"/>
                  </a:lnTo>
                  <a:lnTo>
                    <a:pt x="5132" y="7734"/>
                  </a:lnTo>
                  <a:lnTo>
                    <a:pt x="5132" y="7734"/>
                  </a:lnTo>
                </a:path>
                <a:path w="21600" h="21600">
                  <a:moveTo>
                    <a:pt x="8964" y="6758"/>
                  </a:moveTo>
                  <a:lnTo>
                    <a:pt x="8782" y="6758"/>
                  </a:lnTo>
                  <a:lnTo>
                    <a:pt x="8326" y="6340"/>
                  </a:lnTo>
                  <a:lnTo>
                    <a:pt x="8624" y="6200"/>
                  </a:lnTo>
                  <a:lnTo>
                    <a:pt x="8829" y="6200"/>
                  </a:lnTo>
                  <a:lnTo>
                    <a:pt x="8865" y="6340"/>
                  </a:lnTo>
                  <a:lnTo>
                    <a:pt x="8964" y="6758"/>
                  </a:lnTo>
                  <a:lnTo>
                    <a:pt x="8964" y="6758"/>
                  </a:lnTo>
                </a:path>
                <a:path w="21600" h="21600">
                  <a:moveTo>
                    <a:pt x="8989" y="6758"/>
                  </a:moveTo>
                  <a:lnTo>
                    <a:pt x="8964" y="6758"/>
                  </a:lnTo>
                  <a:lnTo>
                    <a:pt x="8865" y="6340"/>
                  </a:lnTo>
                  <a:lnTo>
                    <a:pt x="8829" y="6200"/>
                  </a:lnTo>
                  <a:lnTo>
                    <a:pt x="8888" y="6200"/>
                  </a:lnTo>
                  <a:lnTo>
                    <a:pt x="9124" y="6410"/>
                  </a:lnTo>
                  <a:lnTo>
                    <a:pt x="8989" y="6758"/>
                  </a:lnTo>
                  <a:lnTo>
                    <a:pt x="8989" y="6758"/>
                  </a:lnTo>
                </a:path>
                <a:path w="21600" h="21600">
                  <a:moveTo>
                    <a:pt x="20735" y="7873"/>
                  </a:moveTo>
                  <a:lnTo>
                    <a:pt x="16943" y="7873"/>
                  </a:lnTo>
                  <a:lnTo>
                    <a:pt x="16913" y="7801"/>
                  </a:lnTo>
                  <a:lnTo>
                    <a:pt x="16842" y="7734"/>
                  </a:lnTo>
                  <a:lnTo>
                    <a:pt x="16732" y="7734"/>
                  </a:lnTo>
                  <a:lnTo>
                    <a:pt x="16649" y="7593"/>
                  </a:lnTo>
                  <a:lnTo>
                    <a:pt x="16741" y="7315"/>
                  </a:lnTo>
                  <a:lnTo>
                    <a:pt x="16733" y="7175"/>
                  </a:lnTo>
                  <a:lnTo>
                    <a:pt x="16677" y="7107"/>
                  </a:lnTo>
                  <a:lnTo>
                    <a:pt x="16901" y="6897"/>
                  </a:lnTo>
                  <a:lnTo>
                    <a:pt x="16947" y="6758"/>
                  </a:lnTo>
                  <a:lnTo>
                    <a:pt x="20623" y="6758"/>
                  </a:lnTo>
                  <a:lnTo>
                    <a:pt x="20660" y="6828"/>
                  </a:lnTo>
                  <a:lnTo>
                    <a:pt x="20678" y="6828"/>
                  </a:lnTo>
                  <a:lnTo>
                    <a:pt x="20734" y="6897"/>
                  </a:lnTo>
                  <a:lnTo>
                    <a:pt x="20783" y="7107"/>
                  </a:lnTo>
                  <a:lnTo>
                    <a:pt x="20760" y="7593"/>
                  </a:lnTo>
                  <a:lnTo>
                    <a:pt x="20749" y="7734"/>
                  </a:lnTo>
                  <a:lnTo>
                    <a:pt x="16842" y="7734"/>
                  </a:lnTo>
                  <a:lnTo>
                    <a:pt x="16786" y="7769"/>
                  </a:lnTo>
                  <a:lnTo>
                    <a:pt x="20746" y="7769"/>
                  </a:lnTo>
                  <a:lnTo>
                    <a:pt x="20735" y="7873"/>
                  </a:lnTo>
                  <a:lnTo>
                    <a:pt x="20735" y="7873"/>
                  </a:lnTo>
                </a:path>
                <a:path w="21600" h="21600">
                  <a:moveTo>
                    <a:pt x="20678" y="6828"/>
                  </a:moveTo>
                  <a:lnTo>
                    <a:pt x="20660" y="6828"/>
                  </a:lnTo>
                  <a:lnTo>
                    <a:pt x="20623" y="6758"/>
                  </a:lnTo>
                  <a:lnTo>
                    <a:pt x="20678" y="6828"/>
                  </a:lnTo>
                  <a:lnTo>
                    <a:pt x="20678" y="6828"/>
                  </a:lnTo>
                </a:path>
                <a:path w="21600" h="21600">
                  <a:moveTo>
                    <a:pt x="20721" y="6828"/>
                  </a:moveTo>
                  <a:lnTo>
                    <a:pt x="20678" y="6828"/>
                  </a:lnTo>
                  <a:lnTo>
                    <a:pt x="20623" y="6758"/>
                  </a:lnTo>
                  <a:lnTo>
                    <a:pt x="20910" y="6758"/>
                  </a:lnTo>
                  <a:lnTo>
                    <a:pt x="20721" y="6828"/>
                  </a:lnTo>
                  <a:lnTo>
                    <a:pt x="20721" y="6828"/>
                  </a:lnTo>
                </a:path>
                <a:path w="21600" h="21600">
                  <a:moveTo>
                    <a:pt x="9166" y="6897"/>
                  </a:moveTo>
                  <a:lnTo>
                    <a:pt x="8934" y="6897"/>
                  </a:lnTo>
                  <a:lnTo>
                    <a:pt x="9040" y="6828"/>
                  </a:lnTo>
                  <a:lnTo>
                    <a:pt x="9128" y="6828"/>
                  </a:lnTo>
                  <a:lnTo>
                    <a:pt x="9166" y="6897"/>
                  </a:lnTo>
                  <a:lnTo>
                    <a:pt x="9166" y="6897"/>
                  </a:lnTo>
                </a:path>
                <a:path w="21600" h="21600">
                  <a:moveTo>
                    <a:pt x="1279" y="13583"/>
                  </a:moveTo>
                  <a:lnTo>
                    <a:pt x="1236" y="13378"/>
                  </a:lnTo>
                  <a:lnTo>
                    <a:pt x="1213" y="13308"/>
                  </a:lnTo>
                  <a:lnTo>
                    <a:pt x="1190" y="13099"/>
                  </a:lnTo>
                  <a:lnTo>
                    <a:pt x="1209" y="13099"/>
                  </a:lnTo>
                  <a:lnTo>
                    <a:pt x="1255" y="13029"/>
                  </a:lnTo>
                  <a:lnTo>
                    <a:pt x="1306" y="12958"/>
                  </a:lnTo>
                  <a:lnTo>
                    <a:pt x="920" y="12958"/>
                  </a:lnTo>
                  <a:lnTo>
                    <a:pt x="1000" y="12540"/>
                  </a:lnTo>
                  <a:lnTo>
                    <a:pt x="1053" y="12193"/>
                  </a:lnTo>
                  <a:lnTo>
                    <a:pt x="1110" y="11775"/>
                  </a:lnTo>
                  <a:lnTo>
                    <a:pt x="1027" y="11495"/>
                  </a:lnTo>
                  <a:lnTo>
                    <a:pt x="834" y="11287"/>
                  </a:lnTo>
                  <a:lnTo>
                    <a:pt x="992" y="11006"/>
                  </a:lnTo>
                  <a:lnTo>
                    <a:pt x="1073" y="10660"/>
                  </a:lnTo>
                  <a:lnTo>
                    <a:pt x="1073" y="10172"/>
                  </a:lnTo>
                  <a:lnTo>
                    <a:pt x="1000" y="9894"/>
                  </a:lnTo>
                  <a:lnTo>
                    <a:pt x="849" y="9615"/>
                  </a:lnTo>
                  <a:lnTo>
                    <a:pt x="958" y="9405"/>
                  </a:lnTo>
                  <a:lnTo>
                    <a:pt x="1073" y="8638"/>
                  </a:lnTo>
                  <a:lnTo>
                    <a:pt x="1046" y="8570"/>
                  </a:lnTo>
                  <a:lnTo>
                    <a:pt x="931" y="8361"/>
                  </a:lnTo>
                  <a:lnTo>
                    <a:pt x="903" y="8220"/>
                  </a:lnTo>
                  <a:lnTo>
                    <a:pt x="903" y="8012"/>
                  </a:lnTo>
                  <a:lnTo>
                    <a:pt x="1102" y="7943"/>
                  </a:lnTo>
                  <a:lnTo>
                    <a:pt x="950" y="7943"/>
                  </a:lnTo>
                  <a:lnTo>
                    <a:pt x="903" y="7873"/>
                  </a:lnTo>
                  <a:lnTo>
                    <a:pt x="903" y="7107"/>
                  </a:lnTo>
                  <a:lnTo>
                    <a:pt x="1020" y="7037"/>
                  </a:lnTo>
                  <a:lnTo>
                    <a:pt x="1255" y="7037"/>
                  </a:lnTo>
                  <a:lnTo>
                    <a:pt x="1213" y="7107"/>
                  </a:lnTo>
                  <a:lnTo>
                    <a:pt x="4748" y="7107"/>
                  </a:lnTo>
                  <a:lnTo>
                    <a:pt x="4719" y="7246"/>
                  </a:lnTo>
                  <a:lnTo>
                    <a:pt x="4704" y="7383"/>
                  </a:lnTo>
                  <a:lnTo>
                    <a:pt x="4737" y="7593"/>
                  </a:lnTo>
                  <a:lnTo>
                    <a:pt x="4651" y="7734"/>
                  </a:lnTo>
                  <a:lnTo>
                    <a:pt x="4423" y="7734"/>
                  </a:lnTo>
                  <a:lnTo>
                    <a:pt x="4462" y="7801"/>
                  </a:lnTo>
                  <a:lnTo>
                    <a:pt x="4726" y="7801"/>
                  </a:lnTo>
                  <a:lnTo>
                    <a:pt x="4756" y="7873"/>
                  </a:lnTo>
                  <a:lnTo>
                    <a:pt x="4756" y="8152"/>
                  </a:lnTo>
                  <a:lnTo>
                    <a:pt x="4681" y="8220"/>
                  </a:lnTo>
                  <a:lnTo>
                    <a:pt x="4387" y="8290"/>
                  </a:lnTo>
                  <a:lnTo>
                    <a:pt x="4791" y="8290"/>
                  </a:lnTo>
                  <a:lnTo>
                    <a:pt x="4733" y="8570"/>
                  </a:lnTo>
                  <a:lnTo>
                    <a:pt x="4727" y="8848"/>
                  </a:lnTo>
                  <a:lnTo>
                    <a:pt x="4790" y="9058"/>
                  </a:lnTo>
                  <a:lnTo>
                    <a:pt x="4858" y="9197"/>
                  </a:lnTo>
                  <a:lnTo>
                    <a:pt x="4892" y="9402"/>
                  </a:lnTo>
                  <a:lnTo>
                    <a:pt x="4894" y="9615"/>
                  </a:lnTo>
                  <a:lnTo>
                    <a:pt x="4851" y="9894"/>
                  </a:lnTo>
                  <a:lnTo>
                    <a:pt x="4841" y="10102"/>
                  </a:lnTo>
                  <a:lnTo>
                    <a:pt x="4858" y="10242"/>
                  </a:lnTo>
                  <a:lnTo>
                    <a:pt x="4880" y="10381"/>
                  </a:lnTo>
                  <a:lnTo>
                    <a:pt x="4887" y="10451"/>
                  </a:lnTo>
                  <a:lnTo>
                    <a:pt x="4894" y="10660"/>
                  </a:lnTo>
                  <a:lnTo>
                    <a:pt x="4875" y="10660"/>
                  </a:lnTo>
                  <a:lnTo>
                    <a:pt x="5011" y="10730"/>
                  </a:lnTo>
                  <a:lnTo>
                    <a:pt x="5212" y="10869"/>
                  </a:lnTo>
                  <a:lnTo>
                    <a:pt x="5132" y="11078"/>
                  </a:lnTo>
                  <a:lnTo>
                    <a:pt x="5080" y="11217"/>
                  </a:lnTo>
                  <a:lnTo>
                    <a:pt x="4831" y="11217"/>
                  </a:lnTo>
                  <a:lnTo>
                    <a:pt x="4505" y="11357"/>
                  </a:lnTo>
                  <a:lnTo>
                    <a:pt x="4851" y="11566"/>
                  </a:lnTo>
                  <a:lnTo>
                    <a:pt x="4997" y="11566"/>
                  </a:lnTo>
                  <a:lnTo>
                    <a:pt x="4997" y="11635"/>
                  </a:lnTo>
                  <a:lnTo>
                    <a:pt x="4819" y="11635"/>
                  </a:lnTo>
                  <a:lnTo>
                    <a:pt x="4811" y="11705"/>
                  </a:lnTo>
                  <a:lnTo>
                    <a:pt x="4980" y="11705"/>
                  </a:lnTo>
                  <a:lnTo>
                    <a:pt x="5152" y="11775"/>
                  </a:lnTo>
                  <a:lnTo>
                    <a:pt x="5237" y="11845"/>
                  </a:lnTo>
                  <a:lnTo>
                    <a:pt x="5237" y="12054"/>
                  </a:lnTo>
                  <a:lnTo>
                    <a:pt x="4972" y="12263"/>
                  </a:lnTo>
                  <a:lnTo>
                    <a:pt x="5270" y="12263"/>
                  </a:lnTo>
                  <a:lnTo>
                    <a:pt x="5347" y="12610"/>
                  </a:lnTo>
                  <a:lnTo>
                    <a:pt x="5132" y="12610"/>
                  </a:lnTo>
                  <a:lnTo>
                    <a:pt x="4880" y="12681"/>
                  </a:lnTo>
                  <a:lnTo>
                    <a:pt x="4871" y="12750"/>
                  </a:lnTo>
                  <a:lnTo>
                    <a:pt x="5098" y="12890"/>
                  </a:lnTo>
                  <a:lnTo>
                    <a:pt x="5284" y="12945"/>
                  </a:lnTo>
                  <a:lnTo>
                    <a:pt x="5373" y="13099"/>
                  </a:lnTo>
                  <a:lnTo>
                    <a:pt x="5373" y="13516"/>
                  </a:lnTo>
                  <a:lnTo>
                    <a:pt x="1422" y="13516"/>
                  </a:lnTo>
                  <a:lnTo>
                    <a:pt x="1279" y="13583"/>
                  </a:lnTo>
                  <a:lnTo>
                    <a:pt x="1279" y="13583"/>
                  </a:lnTo>
                </a:path>
                <a:path w="21600" h="21600">
                  <a:moveTo>
                    <a:pt x="4748" y="7107"/>
                  </a:moveTo>
                  <a:lnTo>
                    <a:pt x="1213" y="7107"/>
                  </a:lnTo>
                  <a:lnTo>
                    <a:pt x="1255" y="7037"/>
                  </a:lnTo>
                  <a:lnTo>
                    <a:pt x="4765" y="7037"/>
                  </a:lnTo>
                  <a:lnTo>
                    <a:pt x="4748" y="7107"/>
                  </a:lnTo>
                  <a:lnTo>
                    <a:pt x="4748" y="7107"/>
                  </a:lnTo>
                </a:path>
                <a:path w="21600" h="21600">
                  <a:moveTo>
                    <a:pt x="5711" y="8152"/>
                  </a:moveTo>
                  <a:lnTo>
                    <a:pt x="5486" y="7943"/>
                  </a:lnTo>
                  <a:lnTo>
                    <a:pt x="5406" y="7801"/>
                  </a:lnTo>
                  <a:lnTo>
                    <a:pt x="5531" y="7664"/>
                  </a:lnTo>
                  <a:lnTo>
                    <a:pt x="9614" y="7664"/>
                  </a:lnTo>
                  <a:lnTo>
                    <a:pt x="10493" y="7873"/>
                  </a:lnTo>
                  <a:lnTo>
                    <a:pt x="9862" y="8012"/>
                  </a:lnTo>
                  <a:lnTo>
                    <a:pt x="5901" y="8012"/>
                  </a:lnTo>
                  <a:lnTo>
                    <a:pt x="5808" y="8112"/>
                  </a:lnTo>
                  <a:lnTo>
                    <a:pt x="5711" y="8152"/>
                  </a:lnTo>
                  <a:lnTo>
                    <a:pt x="5711" y="8152"/>
                  </a:lnTo>
                </a:path>
                <a:path w="21600" h="21600">
                  <a:moveTo>
                    <a:pt x="4462" y="7801"/>
                  </a:moveTo>
                  <a:lnTo>
                    <a:pt x="4423" y="7734"/>
                  </a:lnTo>
                  <a:lnTo>
                    <a:pt x="4651" y="7734"/>
                  </a:lnTo>
                  <a:lnTo>
                    <a:pt x="4462" y="7801"/>
                  </a:lnTo>
                  <a:lnTo>
                    <a:pt x="4462" y="7801"/>
                  </a:lnTo>
                </a:path>
                <a:path w="21600" h="21600">
                  <a:moveTo>
                    <a:pt x="4726" y="7801"/>
                  </a:moveTo>
                  <a:lnTo>
                    <a:pt x="4462" y="7801"/>
                  </a:lnTo>
                  <a:lnTo>
                    <a:pt x="4651" y="7734"/>
                  </a:lnTo>
                  <a:lnTo>
                    <a:pt x="4694" y="7734"/>
                  </a:lnTo>
                  <a:lnTo>
                    <a:pt x="4726" y="7801"/>
                  </a:lnTo>
                  <a:lnTo>
                    <a:pt x="4726" y="7801"/>
                  </a:lnTo>
                </a:path>
                <a:path w="21600" h="21600">
                  <a:moveTo>
                    <a:pt x="16943" y="7873"/>
                  </a:moveTo>
                  <a:lnTo>
                    <a:pt x="16786" y="7769"/>
                  </a:lnTo>
                  <a:lnTo>
                    <a:pt x="16842" y="7734"/>
                  </a:lnTo>
                  <a:lnTo>
                    <a:pt x="16913" y="7801"/>
                  </a:lnTo>
                  <a:lnTo>
                    <a:pt x="16943" y="7873"/>
                  </a:lnTo>
                  <a:lnTo>
                    <a:pt x="16943" y="7873"/>
                  </a:lnTo>
                </a:path>
                <a:path w="21600" h="21600">
                  <a:moveTo>
                    <a:pt x="16048" y="14678"/>
                  </a:moveTo>
                  <a:lnTo>
                    <a:pt x="15933" y="14562"/>
                  </a:lnTo>
                  <a:lnTo>
                    <a:pt x="16015" y="14422"/>
                  </a:lnTo>
                  <a:lnTo>
                    <a:pt x="16099" y="14214"/>
                  </a:lnTo>
                  <a:lnTo>
                    <a:pt x="16142" y="14074"/>
                  </a:lnTo>
                  <a:lnTo>
                    <a:pt x="16142" y="14005"/>
                  </a:lnTo>
                  <a:lnTo>
                    <a:pt x="16133" y="13935"/>
                  </a:lnTo>
                  <a:lnTo>
                    <a:pt x="16087" y="13796"/>
                  </a:lnTo>
                  <a:lnTo>
                    <a:pt x="16073" y="13725"/>
                  </a:lnTo>
                  <a:lnTo>
                    <a:pt x="16073" y="13168"/>
                  </a:lnTo>
                  <a:lnTo>
                    <a:pt x="16148" y="12681"/>
                  </a:lnTo>
                  <a:lnTo>
                    <a:pt x="16446" y="11845"/>
                  </a:lnTo>
                  <a:lnTo>
                    <a:pt x="16522" y="11427"/>
                  </a:lnTo>
                  <a:lnTo>
                    <a:pt x="16522" y="10939"/>
                  </a:lnTo>
                  <a:lnTo>
                    <a:pt x="16351" y="10588"/>
                  </a:lnTo>
                  <a:lnTo>
                    <a:pt x="16315" y="10451"/>
                  </a:lnTo>
                  <a:lnTo>
                    <a:pt x="16315" y="9963"/>
                  </a:lnTo>
                  <a:lnTo>
                    <a:pt x="16368" y="9824"/>
                  </a:lnTo>
                  <a:lnTo>
                    <a:pt x="16573" y="9476"/>
                  </a:lnTo>
                  <a:lnTo>
                    <a:pt x="16626" y="9335"/>
                  </a:lnTo>
                  <a:lnTo>
                    <a:pt x="16561" y="9058"/>
                  </a:lnTo>
                  <a:lnTo>
                    <a:pt x="16561" y="8848"/>
                  </a:lnTo>
                  <a:lnTo>
                    <a:pt x="16626" y="8709"/>
                  </a:lnTo>
                  <a:lnTo>
                    <a:pt x="16695" y="8638"/>
                  </a:lnTo>
                  <a:lnTo>
                    <a:pt x="16727" y="8570"/>
                  </a:lnTo>
                  <a:lnTo>
                    <a:pt x="16754" y="8570"/>
                  </a:lnTo>
                  <a:lnTo>
                    <a:pt x="16623" y="8500"/>
                  </a:lnTo>
                  <a:lnTo>
                    <a:pt x="16556" y="8430"/>
                  </a:lnTo>
                  <a:lnTo>
                    <a:pt x="16556" y="7943"/>
                  </a:lnTo>
                  <a:lnTo>
                    <a:pt x="16612" y="7873"/>
                  </a:lnTo>
                  <a:lnTo>
                    <a:pt x="16786" y="7769"/>
                  </a:lnTo>
                  <a:lnTo>
                    <a:pt x="16943" y="7873"/>
                  </a:lnTo>
                  <a:lnTo>
                    <a:pt x="20735" y="7873"/>
                  </a:lnTo>
                  <a:lnTo>
                    <a:pt x="20728" y="7943"/>
                  </a:lnTo>
                  <a:lnTo>
                    <a:pt x="20720" y="8294"/>
                  </a:lnTo>
                  <a:lnTo>
                    <a:pt x="20690" y="8500"/>
                  </a:lnTo>
                  <a:lnTo>
                    <a:pt x="20575" y="8779"/>
                  </a:lnTo>
                  <a:lnTo>
                    <a:pt x="20548" y="8918"/>
                  </a:lnTo>
                  <a:lnTo>
                    <a:pt x="20548" y="9058"/>
                  </a:lnTo>
                  <a:lnTo>
                    <a:pt x="20575" y="9127"/>
                  </a:lnTo>
                  <a:lnTo>
                    <a:pt x="20690" y="9335"/>
                  </a:lnTo>
                  <a:lnTo>
                    <a:pt x="20720" y="9476"/>
                  </a:lnTo>
                  <a:lnTo>
                    <a:pt x="20714" y="9894"/>
                  </a:lnTo>
                  <a:lnTo>
                    <a:pt x="20708" y="9963"/>
                  </a:lnTo>
                  <a:lnTo>
                    <a:pt x="20663" y="10172"/>
                  </a:lnTo>
                  <a:lnTo>
                    <a:pt x="20686" y="10242"/>
                  </a:lnTo>
                  <a:lnTo>
                    <a:pt x="20755" y="10312"/>
                  </a:lnTo>
                  <a:lnTo>
                    <a:pt x="20856" y="10730"/>
                  </a:lnTo>
                  <a:lnTo>
                    <a:pt x="20814" y="10869"/>
                  </a:lnTo>
                  <a:lnTo>
                    <a:pt x="20341" y="10869"/>
                  </a:lnTo>
                  <a:lnTo>
                    <a:pt x="20525" y="10896"/>
                  </a:lnTo>
                  <a:lnTo>
                    <a:pt x="20502" y="11006"/>
                  </a:lnTo>
                  <a:lnTo>
                    <a:pt x="20510" y="11148"/>
                  </a:lnTo>
                  <a:lnTo>
                    <a:pt x="20601" y="11566"/>
                  </a:lnTo>
                  <a:lnTo>
                    <a:pt x="20504" y="11705"/>
                  </a:lnTo>
                  <a:lnTo>
                    <a:pt x="20385" y="11775"/>
                  </a:lnTo>
                  <a:lnTo>
                    <a:pt x="20182" y="11775"/>
                  </a:lnTo>
                  <a:lnTo>
                    <a:pt x="20264" y="11845"/>
                  </a:lnTo>
                  <a:lnTo>
                    <a:pt x="20382" y="11845"/>
                  </a:lnTo>
                  <a:lnTo>
                    <a:pt x="20856" y="11984"/>
                  </a:lnTo>
                  <a:lnTo>
                    <a:pt x="20368" y="12121"/>
                  </a:lnTo>
                  <a:lnTo>
                    <a:pt x="20173" y="12193"/>
                  </a:lnTo>
                  <a:lnTo>
                    <a:pt x="20264" y="12193"/>
                  </a:lnTo>
                  <a:lnTo>
                    <a:pt x="20362" y="12263"/>
                  </a:lnTo>
                  <a:lnTo>
                    <a:pt x="20410" y="12332"/>
                  </a:lnTo>
                  <a:lnTo>
                    <a:pt x="20410" y="12610"/>
                  </a:lnTo>
                  <a:lnTo>
                    <a:pt x="20329" y="12681"/>
                  </a:lnTo>
                  <a:lnTo>
                    <a:pt x="20168" y="12750"/>
                  </a:lnTo>
                  <a:lnTo>
                    <a:pt x="20014" y="12750"/>
                  </a:lnTo>
                  <a:lnTo>
                    <a:pt x="20037" y="12820"/>
                  </a:lnTo>
                  <a:lnTo>
                    <a:pt x="20238" y="12820"/>
                  </a:lnTo>
                  <a:lnTo>
                    <a:pt x="20083" y="13656"/>
                  </a:lnTo>
                  <a:lnTo>
                    <a:pt x="20358" y="14074"/>
                  </a:lnTo>
                  <a:lnTo>
                    <a:pt x="20032" y="14144"/>
                  </a:lnTo>
                  <a:lnTo>
                    <a:pt x="19917" y="14214"/>
                  </a:lnTo>
                  <a:lnTo>
                    <a:pt x="20168" y="14214"/>
                  </a:lnTo>
                  <a:lnTo>
                    <a:pt x="20168" y="14492"/>
                  </a:lnTo>
                  <a:lnTo>
                    <a:pt x="20130" y="14630"/>
                  </a:lnTo>
                  <a:lnTo>
                    <a:pt x="16087" y="14630"/>
                  </a:lnTo>
                  <a:lnTo>
                    <a:pt x="16048" y="14678"/>
                  </a:lnTo>
                  <a:lnTo>
                    <a:pt x="16048" y="14678"/>
                  </a:lnTo>
                </a:path>
                <a:path w="21600" h="21600">
                  <a:moveTo>
                    <a:pt x="5808" y="8112"/>
                  </a:moveTo>
                  <a:lnTo>
                    <a:pt x="5901" y="8012"/>
                  </a:lnTo>
                  <a:lnTo>
                    <a:pt x="5882" y="8080"/>
                  </a:lnTo>
                  <a:lnTo>
                    <a:pt x="5808" y="8112"/>
                  </a:lnTo>
                  <a:lnTo>
                    <a:pt x="5808" y="8112"/>
                  </a:lnTo>
                </a:path>
                <a:path w="21600" h="21600">
                  <a:moveTo>
                    <a:pt x="6464" y="9402"/>
                  </a:moveTo>
                  <a:lnTo>
                    <a:pt x="6319" y="9197"/>
                  </a:lnTo>
                  <a:lnTo>
                    <a:pt x="6253" y="9127"/>
                  </a:lnTo>
                  <a:lnTo>
                    <a:pt x="6175" y="9058"/>
                  </a:lnTo>
                  <a:lnTo>
                    <a:pt x="6101" y="8848"/>
                  </a:lnTo>
                  <a:lnTo>
                    <a:pt x="6025" y="8709"/>
                  </a:lnTo>
                  <a:lnTo>
                    <a:pt x="5877" y="8638"/>
                  </a:lnTo>
                  <a:lnTo>
                    <a:pt x="5828" y="8500"/>
                  </a:lnTo>
                  <a:lnTo>
                    <a:pt x="5805" y="8361"/>
                  </a:lnTo>
                  <a:lnTo>
                    <a:pt x="5655" y="8290"/>
                  </a:lnTo>
                  <a:lnTo>
                    <a:pt x="5645" y="8220"/>
                  </a:lnTo>
                  <a:lnTo>
                    <a:pt x="5769" y="8152"/>
                  </a:lnTo>
                  <a:lnTo>
                    <a:pt x="5808" y="8112"/>
                  </a:lnTo>
                  <a:lnTo>
                    <a:pt x="5882" y="8080"/>
                  </a:lnTo>
                  <a:lnTo>
                    <a:pt x="5901" y="8012"/>
                  </a:lnTo>
                  <a:lnTo>
                    <a:pt x="9862" y="8012"/>
                  </a:lnTo>
                  <a:lnTo>
                    <a:pt x="9630" y="8080"/>
                  </a:lnTo>
                  <a:lnTo>
                    <a:pt x="9961" y="8220"/>
                  </a:lnTo>
                  <a:lnTo>
                    <a:pt x="10003" y="8290"/>
                  </a:lnTo>
                  <a:lnTo>
                    <a:pt x="9957" y="8290"/>
                  </a:lnTo>
                  <a:lnTo>
                    <a:pt x="9915" y="8361"/>
                  </a:lnTo>
                  <a:lnTo>
                    <a:pt x="10035" y="8361"/>
                  </a:lnTo>
                  <a:lnTo>
                    <a:pt x="10193" y="8430"/>
                  </a:lnTo>
                  <a:lnTo>
                    <a:pt x="10372" y="8638"/>
                  </a:lnTo>
                  <a:lnTo>
                    <a:pt x="10401" y="8779"/>
                  </a:lnTo>
                  <a:lnTo>
                    <a:pt x="10431" y="8918"/>
                  </a:lnTo>
                  <a:lnTo>
                    <a:pt x="10467" y="8988"/>
                  </a:lnTo>
                  <a:lnTo>
                    <a:pt x="10507" y="9058"/>
                  </a:lnTo>
                  <a:lnTo>
                    <a:pt x="10602" y="9127"/>
                  </a:lnTo>
                  <a:lnTo>
                    <a:pt x="10751" y="9197"/>
                  </a:lnTo>
                  <a:lnTo>
                    <a:pt x="10810" y="9335"/>
                  </a:lnTo>
                  <a:lnTo>
                    <a:pt x="6461" y="9335"/>
                  </a:lnTo>
                  <a:lnTo>
                    <a:pt x="6464" y="9402"/>
                  </a:lnTo>
                  <a:lnTo>
                    <a:pt x="6464" y="9402"/>
                  </a:lnTo>
                </a:path>
                <a:path w="21600" h="21600">
                  <a:moveTo>
                    <a:pt x="4791" y="8290"/>
                  </a:moveTo>
                  <a:lnTo>
                    <a:pt x="4479" y="8290"/>
                  </a:lnTo>
                  <a:lnTo>
                    <a:pt x="4806" y="8220"/>
                  </a:lnTo>
                  <a:lnTo>
                    <a:pt x="4791" y="8290"/>
                  </a:lnTo>
                  <a:lnTo>
                    <a:pt x="4791" y="8290"/>
                  </a:lnTo>
                </a:path>
                <a:path w="21600" h="21600">
                  <a:moveTo>
                    <a:pt x="9915" y="8361"/>
                  </a:moveTo>
                  <a:lnTo>
                    <a:pt x="9957" y="8290"/>
                  </a:lnTo>
                  <a:lnTo>
                    <a:pt x="9997" y="8290"/>
                  </a:lnTo>
                  <a:lnTo>
                    <a:pt x="9915" y="8361"/>
                  </a:lnTo>
                  <a:lnTo>
                    <a:pt x="9915" y="8361"/>
                  </a:lnTo>
                </a:path>
                <a:path w="21600" h="21600">
                  <a:moveTo>
                    <a:pt x="9999" y="8294"/>
                  </a:moveTo>
                  <a:lnTo>
                    <a:pt x="9999" y="8294"/>
                  </a:lnTo>
                </a:path>
                <a:path w="21600" h="21600">
                  <a:moveTo>
                    <a:pt x="10035" y="8361"/>
                  </a:moveTo>
                  <a:lnTo>
                    <a:pt x="9915" y="8361"/>
                  </a:lnTo>
                  <a:lnTo>
                    <a:pt x="9999" y="8294"/>
                  </a:lnTo>
                  <a:lnTo>
                    <a:pt x="10035" y="8361"/>
                  </a:lnTo>
                  <a:lnTo>
                    <a:pt x="10035" y="8361"/>
                  </a:lnTo>
                </a:path>
                <a:path w="21600" h="21600">
                  <a:moveTo>
                    <a:pt x="10842" y="9405"/>
                  </a:moveTo>
                  <a:lnTo>
                    <a:pt x="6468" y="9405"/>
                  </a:lnTo>
                  <a:lnTo>
                    <a:pt x="6461" y="9335"/>
                  </a:lnTo>
                  <a:lnTo>
                    <a:pt x="10810" y="9335"/>
                  </a:lnTo>
                  <a:lnTo>
                    <a:pt x="10842" y="9405"/>
                  </a:lnTo>
                  <a:lnTo>
                    <a:pt x="10842" y="9405"/>
                  </a:lnTo>
                </a:path>
                <a:path w="21600" h="21600">
                  <a:moveTo>
                    <a:pt x="6915" y="10095"/>
                  </a:moveTo>
                  <a:lnTo>
                    <a:pt x="6764" y="9963"/>
                  </a:lnTo>
                  <a:lnTo>
                    <a:pt x="6683" y="9894"/>
                  </a:lnTo>
                  <a:lnTo>
                    <a:pt x="6597" y="9753"/>
                  </a:lnTo>
                  <a:lnTo>
                    <a:pt x="6527" y="9615"/>
                  </a:lnTo>
                  <a:lnTo>
                    <a:pt x="6486" y="9545"/>
                  </a:lnTo>
                  <a:lnTo>
                    <a:pt x="6464" y="9402"/>
                  </a:lnTo>
                  <a:lnTo>
                    <a:pt x="10842" y="9405"/>
                  </a:lnTo>
                  <a:lnTo>
                    <a:pt x="10963" y="9685"/>
                  </a:lnTo>
                  <a:lnTo>
                    <a:pt x="10963" y="9753"/>
                  </a:lnTo>
                  <a:lnTo>
                    <a:pt x="10431" y="9753"/>
                  </a:lnTo>
                  <a:lnTo>
                    <a:pt x="10443" y="9824"/>
                  </a:lnTo>
                  <a:lnTo>
                    <a:pt x="10553" y="9894"/>
                  </a:lnTo>
                  <a:lnTo>
                    <a:pt x="11021" y="9894"/>
                  </a:lnTo>
                  <a:lnTo>
                    <a:pt x="11063" y="9963"/>
                  </a:lnTo>
                  <a:lnTo>
                    <a:pt x="7018" y="9963"/>
                  </a:lnTo>
                  <a:lnTo>
                    <a:pt x="6915" y="10095"/>
                  </a:lnTo>
                  <a:lnTo>
                    <a:pt x="6915" y="10095"/>
                  </a:lnTo>
                </a:path>
                <a:path w="21600" h="21600">
                  <a:moveTo>
                    <a:pt x="10964" y="9894"/>
                  </a:moveTo>
                  <a:lnTo>
                    <a:pt x="10553" y="9894"/>
                  </a:lnTo>
                  <a:lnTo>
                    <a:pt x="10443" y="9824"/>
                  </a:lnTo>
                  <a:lnTo>
                    <a:pt x="10431" y="9753"/>
                  </a:lnTo>
                  <a:lnTo>
                    <a:pt x="10781" y="9753"/>
                  </a:lnTo>
                  <a:lnTo>
                    <a:pt x="10964" y="9861"/>
                  </a:lnTo>
                  <a:lnTo>
                    <a:pt x="10964" y="9894"/>
                  </a:lnTo>
                  <a:lnTo>
                    <a:pt x="10964" y="9894"/>
                  </a:lnTo>
                </a:path>
                <a:path w="21600" h="21600">
                  <a:moveTo>
                    <a:pt x="10964" y="9861"/>
                  </a:moveTo>
                  <a:lnTo>
                    <a:pt x="10781" y="9753"/>
                  </a:lnTo>
                  <a:lnTo>
                    <a:pt x="10963" y="9753"/>
                  </a:lnTo>
                  <a:lnTo>
                    <a:pt x="10964" y="9861"/>
                  </a:lnTo>
                  <a:lnTo>
                    <a:pt x="10964" y="9861"/>
                  </a:lnTo>
                </a:path>
                <a:path w="21600" h="21600">
                  <a:moveTo>
                    <a:pt x="11021" y="9894"/>
                  </a:moveTo>
                  <a:lnTo>
                    <a:pt x="10964" y="9894"/>
                  </a:lnTo>
                  <a:lnTo>
                    <a:pt x="10964" y="9861"/>
                  </a:lnTo>
                  <a:lnTo>
                    <a:pt x="11021" y="9894"/>
                  </a:lnTo>
                  <a:lnTo>
                    <a:pt x="11021" y="9894"/>
                  </a:lnTo>
                </a:path>
                <a:path w="21600" h="21600">
                  <a:moveTo>
                    <a:pt x="6926" y="10102"/>
                  </a:moveTo>
                  <a:lnTo>
                    <a:pt x="6915" y="10095"/>
                  </a:lnTo>
                  <a:lnTo>
                    <a:pt x="7018" y="9963"/>
                  </a:lnTo>
                  <a:lnTo>
                    <a:pt x="6982" y="10033"/>
                  </a:lnTo>
                  <a:lnTo>
                    <a:pt x="6926" y="10102"/>
                  </a:lnTo>
                  <a:lnTo>
                    <a:pt x="6926" y="10102"/>
                  </a:lnTo>
                </a:path>
                <a:path w="21600" h="21600">
                  <a:moveTo>
                    <a:pt x="11147" y="10102"/>
                  </a:moveTo>
                  <a:lnTo>
                    <a:pt x="6926" y="10102"/>
                  </a:lnTo>
                  <a:lnTo>
                    <a:pt x="6982" y="10033"/>
                  </a:lnTo>
                  <a:lnTo>
                    <a:pt x="7018" y="9963"/>
                  </a:lnTo>
                  <a:lnTo>
                    <a:pt x="11063" y="9963"/>
                  </a:lnTo>
                  <a:lnTo>
                    <a:pt x="11147" y="10102"/>
                  </a:lnTo>
                  <a:lnTo>
                    <a:pt x="11147" y="10102"/>
                  </a:lnTo>
                </a:path>
                <a:path w="21600" h="21600">
                  <a:moveTo>
                    <a:pt x="9329" y="13935"/>
                  </a:moveTo>
                  <a:lnTo>
                    <a:pt x="9203" y="13935"/>
                  </a:lnTo>
                  <a:lnTo>
                    <a:pt x="9098" y="13796"/>
                  </a:lnTo>
                  <a:lnTo>
                    <a:pt x="8996" y="13725"/>
                  </a:lnTo>
                  <a:lnTo>
                    <a:pt x="8882" y="13587"/>
                  </a:lnTo>
                  <a:lnTo>
                    <a:pt x="8754" y="13516"/>
                  </a:lnTo>
                  <a:lnTo>
                    <a:pt x="8635" y="13378"/>
                  </a:lnTo>
                  <a:lnTo>
                    <a:pt x="8521" y="13308"/>
                  </a:lnTo>
                  <a:lnTo>
                    <a:pt x="8420" y="13168"/>
                  </a:lnTo>
                  <a:lnTo>
                    <a:pt x="8317" y="13099"/>
                  </a:lnTo>
                  <a:lnTo>
                    <a:pt x="8197" y="12958"/>
                  </a:lnTo>
                  <a:lnTo>
                    <a:pt x="8068" y="12890"/>
                  </a:lnTo>
                  <a:lnTo>
                    <a:pt x="8217" y="12750"/>
                  </a:lnTo>
                  <a:lnTo>
                    <a:pt x="8260" y="12681"/>
                  </a:lnTo>
                  <a:lnTo>
                    <a:pt x="8068" y="12681"/>
                  </a:lnTo>
                  <a:lnTo>
                    <a:pt x="7947" y="12610"/>
                  </a:lnTo>
                  <a:lnTo>
                    <a:pt x="7814" y="12402"/>
                  </a:lnTo>
                  <a:lnTo>
                    <a:pt x="7770" y="12263"/>
                  </a:lnTo>
                  <a:lnTo>
                    <a:pt x="7862" y="12121"/>
                  </a:lnTo>
                  <a:lnTo>
                    <a:pt x="7832" y="12121"/>
                  </a:lnTo>
                  <a:lnTo>
                    <a:pt x="7721" y="12054"/>
                  </a:lnTo>
                  <a:lnTo>
                    <a:pt x="7699" y="11775"/>
                  </a:lnTo>
                  <a:lnTo>
                    <a:pt x="7619" y="11566"/>
                  </a:lnTo>
                  <a:lnTo>
                    <a:pt x="7345" y="11287"/>
                  </a:lnTo>
                  <a:lnTo>
                    <a:pt x="7248" y="11078"/>
                  </a:lnTo>
                  <a:lnTo>
                    <a:pt x="7189" y="10939"/>
                  </a:lnTo>
                  <a:lnTo>
                    <a:pt x="7109" y="10798"/>
                  </a:lnTo>
                  <a:lnTo>
                    <a:pt x="7096" y="10660"/>
                  </a:lnTo>
                  <a:lnTo>
                    <a:pt x="7197" y="10520"/>
                  </a:lnTo>
                  <a:lnTo>
                    <a:pt x="6982" y="10451"/>
                  </a:lnTo>
                  <a:lnTo>
                    <a:pt x="6846" y="10312"/>
                  </a:lnTo>
                  <a:lnTo>
                    <a:pt x="6858" y="10172"/>
                  </a:lnTo>
                  <a:lnTo>
                    <a:pt x="6915" y="10095"/>
                  </a:lnTo>
                  <a:lnTo>
                    <a:pt x="6926" y="10102"/>
                  </a:lnTo>
                  <a:lnTo>
                    <a:pt x="11147" y="10102"/>
                  </a:lnTo>
                  <a:lnTo>
                    <a:pt x="11271" y="10312"/>
                  </a:lnTo>
                  <a:lnTo>
                    <a:pt x="11468" y="10520"/>
                  </a:lnTo>
                  <a:lnTo>
                    <a:pt x="11732" y="10730"/>
                  </a:lnTo>
                  <a:lnTo>
                    <a:pt x="11964" y="11217"/>
                  </a:lnTo>
                  <a:lnTo>
                    <a:pt x="12102" y="11357"/>
                  </a:lnTo>
                  <a:lnTo>
                    <a:pt x="12454" y="11705"/>
                  </a:lnTo>
                  <a:lnTo>
                    <a:pt x="12320" y="11775"/>
                  </a:lnTo>
                  <a:lnTo>
                    <a:pt x="12285" y="11845"/>
                  </a:lnTo>
                  <a:lnTo>
                    <a:pt x="12479" y="11845"/>
                  </a:lnTo>
                  <a:lnTo>
                    <a:pt x="12555" y="11914"/>
                  </a:lnTo>
                  <a:lnTo>
                    <a:pt x="12788" y="12054"/>
                  </a:lnTo>
                  <a:lnTo>
                    <a:pt x="12736" y="12263"/>
                  </a:lnTo>
                  <a:lnTo>
                    <a:pt x="12728" y="12332"/>
                  </a:lnTo>
                  <a:lnTo>
                    <a:pt x="12762" y="12402"/>
                  </a:lnTo>
                  <a:lnTo>
                    <a:pt x="12804" y="12472"/>
                  </a:lnTo>
                  <a:lnTo>
                    <a:pt x="12870" y="12540"/>
                  </a:lnTo>
                  <a:lnTo>
                    <a:pt x="13053" y="12681"/>
                  </a:lnTo>
                  <a:lnTo>
                    <a:pt x="8260" y="12681"/>
                  </a:lnTo>
                  <a:lnTo>
                    <a:pt x="8154" y="12750"/>
                  </a:lnTo>
                  <a:lnTo>
                    <a:pt x="13145" y="12750"/>
                  </a:lnTo>
                  <a:lnTo>
                    <a:pt x="13243" y="12890"/>
                  </a:lnTo>
                  <a:lnTo>
                    <a:pt x="13252" y="13029"/>
                  </a:lnTo>
                  <a:lnTo>
                    <a:pt x="13271" y="13168"/>
                  </a:lnTo>
                  <a:lnTo>
                    <a:pt x="13263" y="13168"/>
                  </a:lnTo>
                  <a:lnTo>
                    <a:pt x="13273" y="13237"/>
                  </a:lnTo>
                  <a:lnTo>
                    <a:pt x="13363" y="13237"/>
                  </a:lnTo>
                  <a:lnTo>
                    <a:pt x="13461" y="13308"/>
                  </a:lnTo>
                  <a:lnTo>
                    <a:pt x="13504" y="13378"/>
                  </a:lnTo>
                  <a:lnTo>
                    <a:pt x="13382" y="13516"/>
                  </a:lnTo>
                  <a:lnTo>
                    <a:pt x="13263" y="13587"/>
                  </a:lnTo>
                  <a:lnTo>
                    <a:pt x="13667" y="13587"/>
                  </a:lnTo>
                  <a:lnTo>
                    <a:pt x="13667" y="13725"/>
                  </a:lnTo>
                  <a:lnTo>
                    <a:pt x="13655" y="13796"/>
                  </a:lnTo>
                  <a:lnTo>
                    <a:pt x="9478" y="13796"/>
                  </a:lnTo>
                  <a:lnTo>
                    <a:pt x="9329" y="13935"/>
                  </a:lnTo>
                  <a:lnTo>
                    <a:pt x="9329" y="13935"/>
                  </a:lnTo>
                </a:path>
                <a:path w="21600" h="21600">
                  <a:moveTo>
                    <a:pt x="20525" y="10896"/>
                  </a:moveTo>
                  <a:lnTo>
                    <a:pt x="20341" y="10869"/>
                  </a:lnTo>
                  <a:lnTo>
                    <a:pt x="20531" y="10869"/>
                  </a:lnTo>
                  <a:lnTo>
                    <a:pt x="20525" y="10896"/>
                  </a:lnTo>
                  <a:lnTo>
                    <a:pt x="20525" y="10896"/>
                  </a:lnTo>
                </a:path>
                <a:path w="21600" h="21600">
                  <a:moveTo>
                    <a:pt x="20795" y="10939"/>
                  </a:moveTo>
                  <a:lnTo>
                    <a:pt x="20525" y="10896"/>
                  </a:lnTo>
                  <a:lnTo>
                    <a:pt x="20531" y="10869"/>
                  </a:lnTo>
                  <a:lnTo>
                    <a:pt x="20814" y="10869"/>
                  </a:lnTo>
                  <a:lnTo>
                    <a:pt x="20795" y="10939"/>
                  </a:lnTo>
                  <a:lnTo>
                    <a:pt x="20795" y="10939"/>
                  </a:lnTo>
                </a:path>
                <a:path w="21600" h="21600">
                  <a:moveTo>
                    <a:pt x="4997" y="11566"/>
                  </a:moveTo>
                  <a:lnTo>
                    <a:pt x="4851" y="11566"/>
                  </a:lnTo>
                  <a:lnTo>
                    <a:pt x="4505" y="11357"/>
                  </a:lnTo>
                  <a:lnTo>
                    <a:pt x="4831" y="11217"/>
                  </a:lnTo>
                  <a:lnTo>
                    <a:pt x="4997" y="11217"/>
                  </a:lnTo>
                  <a:lnTo>
                    <a:pt x="4997" y="11566"/>
                  </a:lnTo>
                  <a:lnTo>
                    <a:pt x="4997" y="11566"/>
                  </a:lnTo>
                </a:path>
                <a:path w="21600" h="21600">
                  <a:moveTo>
                    <a:pt x="5034" y="11566"/>
                  </a:moveTo>
                  <a:lnTo>
                    <a:pt x="4997" y="11566"/>
                  </a:lnTo>
                  <a:lnTo>
                    <a:pt x="4997" y="11217"/>
                  </a:lnTo>
                  <a:lnTo>
                    <a:pt x="5080" y="11217"/>
                  </a:lnTo>
                  <a:lnTo>
                    <a:pt x="5034" y="11566"/>
                  </a:lnTo>
                  <a:lnTo>
                    <a:pt x="5034" y="11566"/>
                  </a:lnTo>
                </a:path>
                <a:path w="21600" h="21600">
                  <a:moveTo>
                    <a:pt x="12479" y="11845"/>
                  </a:moveTo>
                  <a:lnTo>
                    <a:pt x="12340" y="11845"/>
                  </a:lnTo>
                  <a:lnTo>
                    <a:pt x="12405" y="11775"/>
                  </a:lnTo>
                  <a:lnTo>
                    <a:pt x="12479" y="11845"/>
                  </a:lnTo>
                  <a:lnTo>
                    <a:pt x="12479" y="11845"/>
                  </a:lnTo>
                </a:path>
                <a:path w="21600" h="21600">
                  <a:moveTo>
                    <a:pt x="20264" y="11845"/>
                  </a:moveTo>
                  <a:lnTo>
                    <a:pt x="20182" y="11775"/>
                  </a:lnTo>
                  <a:lnTo>
                    <a:pt x="20308" y="11819"/>
                  </a:lnTo>
                  <a:lnTo>
                    <a:pt x="20264" y="11845"/>
                  </a:lnTo>
                  <a:lnTo>
                    <a:pt x="20264" y="11845"/>
                  </a:lnTo>
                </a:path>
                <a:path w="21600" h="21600">
                  <a:moveTo>
                    <a:pt x="20308" y="11819"/>
                  </a:moveTo>
                  <a:lnTo>
                    <a:pt x="20182" y="11775"/>
                  </a:lnTo>
                  <a:lnTo>
                    <a:pt x="20385" y="11775"/>
                  </a:lnTo>
                  <a:lnTo>
                    <a:pt x="20308" y="11819"/>
                  </a:lnTo>
                  <a:lnTo>
                    <a:pt x="20308" y="11819"/>
                  </a:lnTo>
                </a:path>
                <a:path w="21600" h="21600">
                  <a:moveTo>
                    <a:pt x="20382" y="11845"/>
                  </a:moveTo>
                  <a:lnTo>
                    <a:pt x="20264" y="11845"/>
                  </a:lnTo>
                  <a:lnTo>
                    <a:pt x="20308" y="11819"/>
                  </a:lnTo>
                  <a:lnTo>
                    <a:pt x="20382" y="11845"/>
                  </a:lnTo>
                  <a:lnTo>
                    <a:pt x="20382" y="11845"/>
                  </a:lnTo>
                </a:path>
                <a:path w="21600" h="21600">
                  <a:moveTo>
                    <a:pt x="5270" y="12263"/>
                  </a:moveTo>
                  <a:lnTo>
                    <a:pt x="4972" y="12263"/>
                  </a:lnTo>
                  <a:lnTo>
                    <a:pt x="5237" y="12121"/>
                  </a:lnTo>
                  <a:lnTo>
                    <a:pt x="5270" y="12263"/>
                  </a:lnTo>
                  <a:lnTo>
                    <a:pt x="5270" y="12263"/>
                  </a:lnTo>
                </a:path>
                <a:path w="21600" h="21600">
                  <a:moveTo>
                    <a:pt x="5284" y="12945"/>
                  </a:moveTo>
                  <a:lnTo>
                    <a:pt x="5098" y="12890"/>
                  </a:lnTo>
                  <a:lnTo>
                    <a:pt x="4871" y="12750"/>
                  </a:lnTo>
                  <a:lnTo>
                    <a:pt x="4880" y="12681"/>
                  </a:lnTo>
                  <a:lnTo>
                    <a:pt x="5132" y="12610"/>
                  </a:lnTo>
                  <a:lnTo>
                    <a:pt x="5152" y="12681"/>
                  </a:lnTo>
                  <a:lnTo>
                    <a:pt x="5178" y="12681"/>
                  </a:lnTo>
                  <a:lnTo>
                    <a:pt x="5212" y="12820"/>
                  </a:lnTo>
                  <a:lnTo>
                    <a:pt x="5284" y="12945"/>
                  </a:lnTo>
                  <a:lnTo>
                    <a:pt x="5284" y="12945"/>
                  </a:lnTo>
                </a:path>
                <a:path w="21600" h="21600">
                  <a:moveTo>
                    <a:pt x="5334" y="12958"/>
                  </a:moveTo>
                  <a:lnTo>
                    <a:pt x="5284" y="12945"/>
                  </a:lnTo>
                  <a:lnTo>
                    <a:pt x="5212" y="12820"/>
                  </a:lnTo>
                  <a:lnTo>
                    <a:pt x="5178" y="12681"/>
                  </a:lnTo>
                  <a:lnTo>
                    <a:pt x="5152" y="12681"/>
                  </a:lnTo>
                  <a:lnTo>
                    <a:pt x="5132" y="12610"/>
                  </a:lnTo>
                  <a:lnTo>
                    <a:pt x="5347" y="12610"/>
                  </a:lnTo>
                  <a:lnTo>
                    <a:pt x="5381" y="12750"/>
                  </a:lnTo>
                  <a:lnTo>
                    <a:pt x="5334" y="12958"/>
                  </a:lnTo>
                  <a:lnTo>
                    <a:pt x="5334" y="12958"/>
                  </a:lnTo>
                </a:path>
                <a:path w="21600" h="21600">
                  <a:moveTo>
                    <a:pt x="13273" y="13237"/>
                  </a:moveTo>
                  <a:lnTo>
                    <a:pt x="13263" y="13168"/>
                  </a:lnTo>
                  <a:lnTo>
                    <a:pt x="13272" y="13174"/>
                  </a:lnTo>
                  <a:lnTo>
                    <a:pt x="13273" y="13237"/>
                  </a:lnTo>
                  <a:lnTo>
                    <a:pt x="13273" y="13237"/>
                  </a:lnTo>
                </a:path>
                <a:path w="21600" h="21600">
                  <a:moveTo>
                    <a:pt x="13272" y="13174"/>
                  </a:moveTo>
                  <a:lnTo>
                    <a:pt x="13263" y="13168"/>
                  </a:lnTo>
                  <a:lnTo>
                    <a:pt x="13271" y="13168"/>
                  </a:lnTo>
                  <a:lnTo>
                    <a:pt x="13272" y="13174"/>
                  </a:lnTo>
                </a:path>
                <a:path w="21600" h="21600">
                  <a:moveTo>
                    <a:pt x="13363" y="13237"/>
                  </a:moveTo>
                  <a:lnTo>
                    <a:pt x="13273" y="13237"/>
                  </a:lnTo>
                  <a:lnTo>
                    <a:pt x="13272" y="13174"/>
                  </a:lnTo>
                  <a:lnTo>
                    <a:pt x="13363" y="13237"/>
                  </a:lnTo>
                  <a:lnTo>
                    <a:pt x="13363" y="13237"/>
                  </a:lnTo>
                </a:path>
                <a:path w="21600" h="21600">
                  <a:moveTo>
                    <a:pt x="13667" y="13587"/>
                  </a:moveTo>
                  <a:lnTo>
                    <a:pt x="13356" y="13587"/>
                  </a:lnTo>
                  <a:lnTo>
                    <a:pt x="13667" y="13447"/>
                  </a:lnTo>
                  <a:lnTo>
                    <a:pt x="13667" y="13587"/>
                  </a:lnTo>
                  <a:lnTo>
                    <a:pt x="13667" y="13587"/>
                  </a:lnTo>
                </a:path>
                <a:path w="21600" h="21600">
                  <a:moveTo>
                    <a:pt x="1452" y="13725"/>
                  </a:moveTo>
                  <a:lnTo>
                    <a:pt x="1306" y="13725"/>
                  </a:lnTo>
                  <a:lnTo>
                    <a:pt x="1279" y="13583"/>
                  </a:lnTo>
                  <a:lnTo>
                    <a:pt x="1422" y="13516"/>
                  </a:lnTo>
                  <a:lnTo>
                    <a:pt x="1709" y="13656"/>
                  </a:lnTo>
                  <a:lnTo>
                    <a:pt x="1452" y="13725"/>
                  </a:lnTo>
                  <a:lnTo>
                    <a:pt x="1452" y="13725"/>
                  </a:lnTo>
                </a:path>
                <a:path w="21600" h="21600">
                  <a:moveTo>
                    <a:pt x="5343" y="13725"/>
                  </a:moveTo>
                  <a:lnTo>
                    <a:pt x="1452" y="13725"/>
                  </a:lnTo>
                  <a:lnTo>
                    <a:pt x="1709" y="13656"/>
                  </a:lnTo>
                  <a:lnTo>
                    <a:pt x="1422" y="13516"/>
                  </a:lnTo>
                  <a:lnTo>
                    <a:pt x="5373" y="13516"/>
                  </a:lnTo>
                  <a:lnTo>
                    <a:pt x="5343" y="13725"/>
                  </a:lnTo>
                  <a:lnTo>
                    <a:pt x="5343" y="13725"/>
                  </a:lnTo>
                </a:path>
                <a:path w="21600" h="21600">
                  <a:moveTo>
                    <a:pt x="1321" y="18394"/>
                  </a:moveTo>
                  <a:lnTo>
                    <a:pt x="1203" y="18394"/>
                  </a:lnTo>
                  <a:lnTo>
                    <a:pt x="1255" y="18255"/>
                  </a:lnTo>
                  <a:lnTo>
                    <a:pt x="1311" y="18116"/>
                  </a:lnTo>
                  <a:lnTo>
                    <a:pt x="1181" y="17975"/>
                  </a:lnTo>
                  <a:lnTo>
                    <a:pt x="860" y="17837"/>
                  </a:lnTo>
                  <a:lnTo>
                    <a:pt x="1255" y="17767"/>
                  </a:lnTo>
                  <a:lnTo>
                    <a:pt x="1413" y="17698"/>
                  </a:lnTo>
                  <a:lnTo>
                    <a:pt x="1331" y="17558"/>
                  </a:lnTo>
                  <a:lnTo>
                    <a:pt x="1258" y="17419"/>
                  </a:lnTo>
                  <a:lnTo>
                    <a:pt x="1224" y="17349"/>
                  </a:lnTo>
                  <a:lnTo>
                    <a:pt x="1228" y="17210"/>
                  </a:lnTo>
                  <a:lnTo>
                    <a:pt x="1275" y="16792"/>
                  </a:lnTo>
                  <a:lnTo>
                    <a:pt x="1281" y="16583"/>
                  </a:lnTo>
                  <a:lnTo>
                    <a:pt x="1262" y="16513"/>
                  </a:lnTo>
                  <a:lnTo>
                    <a:pt x="1193" y="16304"/>
                  </a:lnTo>
                  <a:lnTo>
                    <a:pt x="1178" y="16234"/>
                  </a:lnTo>
                  <a:lnTo>
                    <a:pt x="1178" y="16095"/>
                  </a:lnTo>
                  <a:lnTo>
                    <a:pt x="1131" y="15816"/>
                  </a:lnTo>
                  <a:lnTo>
                    <a:pt x="1124" y="15677"/>
                  </a:lnTo>
                  <a:lnTo>
                    <a:pt x="1141" y="15467"/>
                  </a:lnTo>
                  <a:lnTo>
                    <a:pt x="1334" y="15189"/>
                  </a:lnTo>
                  <a:lnTo>
                    <a:pt x="1384" y="15050"/>
                  </a:lnTo>
                  <a:lnTo>
                    <a:pt x="1384" y="14980"/>
                  </a:lnTo>
                  <a:lnTo>
                    <a:pt x="1399" y="14980"/>
                  </a:lnTo>
                  <a:lnTo>
                    <a:pt x="1321" y="14908"/>
                  </a:lnTo>
                  <a:lnTo>
                    <a:pt x="1281" y="14840"/>
                  </a:lnTo>
                  <a:lnTo>
                    <a:pt x="1281" y="14562"/>
                  </a:lnTo>
                  <a:lnTo>
                    <a:pt x="1321" y="14492"/>
                  </a:lnTo>
                  <a:lnTo>
                    <a:pt x="1399" y="14422"/>
                  </a:lnTo>
                  <a:lnTo>
                    <a:pt x="1486" y="14422"/>
                  </a:lnTo>
                  <a:lnTo>
                    <a:pt x="1481" y="14352"/>
                  </a:lnTo>
                  <a:lnTo>
                    <a:pt x="1283" y="14352"/>
                  </a:lnTo>
                  <a:lnTo>
                    <a:pt x="1212" y="14214"/>
                  </a:lnTo>
                  <a:lnTo>
                    <a:pt x="1216" y="13935"/>
                  </a:lnTo>
                  <a:lnTo>
                    <a:pt x="1224" y="13865"/>
                  </a:lnTo>
                  <a:lnTo>
                    <a:pt x="1270" y="13587"/>
                  </a:lnTo>
                  <a:lnTo>
                    <a:pt x="1279" y="13583"/>
                  </a:lnTo>
                  <a:lnTo>
                    <a:pt x="1306" y="13725"/>
                  </a:lnTo>
                  <a:lnTo>
                    <a:pt x="5343" y="13725"/>
                  </a:lnTo>
                  <a:lnTo>
                    <a:pt x="5334" y="13796"/>
                  </a:lnTo>
                  <a:lnTo>
                    <a:pt x="5174" y="14352"/>
                  </a:lnTo>
                  <a:lnTo>
                    <a:pt x="5132" y="14630"/>
                  </a:lnTo>
                  <a:lnTo>
                    <a:pt x="5132" y="14908"/>
                  </a:lnTo>
                  <a:lnTo>
                    <a:pt x="5152" y="14980"/>
                  </a:lnTo>
                  <a:lnTo>
                    <a:pt x="5221" y="15189"/>
                  </a:lnTo>
                  <a:lnTo>
                    <a:pt x="5237" y="15326"/>
                  </a:lnTo>
                  <a:lnTo>
                    <a:pt x="5237" y="15677"/>
                  </a:lnTo>
                  <a:lnTo>
                    <a:pt x="5195" y="15816"/>
                  </a:lnTo>
                  <a:lnTo>
                    <a:pt x="5108" y="15886"/>
                  </a:lnTo>
                  <a:lnTo>
                    <a:pt x="5172" y="16095"/>
                  </a:lnTo>
                  <a:lnTo>
                    <a:pt x="5195" y="16304"/>
                  </a:lnTo>
                  <a:lnTo>
                    <a:pt x="5201" y="16703"/>
                  </a:lnTo>
                  <a:lnTo>
                    <a:pt x="4962" y="16792"/>
                  </a:lnTo>
                  <a:lnTo>
                    <a:pt x="5444" y="16792"/>
                  </a:lnTo>
                  <a:lnTo>
                    <a:pt x="5435" y="17349"/>
                  </a:lnTo>
                  <a:lnTo>
                    <a:pt x="5419" y="17488"/>
                  </a:lnTo>
                  <a:lnTo>
                    <a:pt x="5373" y="17698"/>
                  </a:lnTo>
                  <a:lnTo>
                    <a:pt x="5334" y="17907"/>
                  </a:lnTo>
                  <a:lnTo>
                    <a:pt x="5456" y="18116"/>
                  </a:lnTo>
                  <a:lnTo>
                    <a:pt x="5666" y="18325"/>
                  </a:lnTo>
                  <a:lnTo>
                    <a:pt x="1608" y="18325"/>
                  </a:lnTo>
                  <a:lnTo>
                    <a:pt x="1321" y="18394"/>
                  </a:lnTo>
                  <a:lnTo>
                    <a:pt x="1321" y="18394"/>
                  </a:lnTo>
                </a:path>
                <a:path w="21600" h="21600">
                  <a:moveTo>
                    <a:pt x="10667" y="16023"/>
                  </a:moveTo>
                  <a:lnTo>
                    <a:pt x="10617" y="16023"/>
                  </a:lnTo>
                  <a:lnTo>
                    <a:pt x="10543" y="15956"/>
                  </a:lnTo>
                  <a:lnTo>
                    <a:pt x="10435" y="15816"/>
                  </a:lnTo>
                  <a:lnTo>
                    <a:pt x="10376" y="15677"/>
                  </a:lnTo>
                  <a:lnTo>
                    <a:pt x="10353" y="15537"/>
                  </a:lnTo>
                  <a:lnTo>
                    <a:pt x="10330" y="15467"/>
                  </a:lnTo>
                  <a:lnTo>
                    <a:pt x="10295" y="15467"/>
                  </a:lnTo>
                  <a:lnTo>
                    <a:pt x="10254" y="15398"/>
                  </a:lnTo>
                  <a:lnTo>
                    <a:pt x="10206" y="15326"/>
                  </a:lnTo>
                  <a:lnTo>
                    <a:pt x="10092" y="15326"/>
                  </a:lnTo>
                  <a:lnTo>
                    <a:pt x="9957" y="15189"/>
                  </a:lnTo>
                  <a:lnTo>
                    <a:pt x="9744" y="15050"/>
                  </a:lnTo>
                  <a:lnTo>
                    <a:pt x="9744" y="14840"/>
                  </a:lnTo>
                  <a:lnTo>
                    <a:pt x="9728" y="14701"/>
                  </a:lnTo>
                  <a:lnTo>
                    <a:pt x="9672" y="14630"/>
                  </a:lnTo>
                  <a:lnTo>
                    <a:pt x="9626" y="14562"/>
                  </a:lnTo>
                  <a:lnTo>
                    <a:pt x="9499" y="14492"/>
                  </a:lnTo>
                  <a:lnTo>
                    <a:pt x="9424" y="14352"/>
                  </a:lnTo>
                  <a:lnTo>
                    <a:pt x="9330" y="14283"/>
                  </a:lnTo>
                  <a:lnTo>
                    <a:pt x="9238" y="14144"/>
                  </a:lnTo>
                  <a:lnTo>
                    <a:pt x="9287" y="14005"/>
                  </a:lnTo>
                  <a:lnTo>
                    <a:pt x="9478" y="13796"/>
                  </a:lnTo>
                  <a:lnTo>
                    <a:pt x="13655" y="13796"/>
                  </a:lnTo>
                  <a:lnTo>
                    <a:pt x="13638" y="13935"/>
                  </a:lnTo>
                  <a:lnTo>
                    <a:pt x="13529" y="14005"/>
                  </a:lnTo>
                  <a:lnTo>
                    <a:pt x="13976" y="14005"/>
                  </a:lnTo>
                  <a:lnTo>
                    <a:pt x="13976" y="14352"/>
                  </a:lnTo>
                  <a:lnTo>
                    <a:pt x="14063" y="14422"/>
                  </a:lnTo>
                  <a:lnTo>
                    <a:pt x="14177" y="14492"/>
                  </a:lnTo>
                  <a:lnTo>
                    <a:pt x="14321" y="14701"/>
                  </a:lnTo>
                  <a:lnTo>
                    <a:pt x="14469" y="14840"/>
                  </a:lnTo>
                  <a:lnTo>
                    <a:pt x="14688" y="14980"/>
                  </a:lnTo>
                  <a:lnTo>
                    <a:pt x="14974" y="15050"/>
                  </a:lnTo>
                  <a:lnTo>
                    <a:pt x="15089" y="15326"/>
                  </a:lnTo>
                  <a:lnTo>
                    <a:pt x="15173" y="15467"/>
                  </a:lnTo>
                  <a:lnTo>
                    <a:pt x="15232" y="15607"/>
                  </a:lnTo>
                  <a:lnTo>
                    <a:pt x="15295" y="15747"/>
                  </a:lnTo>
                  <a:lnTo>
                    <a:pt x="15459" y="15816"/>
                  </a:lnTo>
                  <a:lnTo>
                    <a:pt x="15576" y="15877"/>
                  </a:lnTo>
                  <a:lnTo>
                    <a:pt x="15551" y="15956"/>
                  </a:lnTo>
                  <a:lnTo>
                    <a:pt x="10689" y="15956"/>
                  </a:lnTo>
                  <a:lnTo>
                    <a:pt x="10667" y="16023"/>
                  </a:lnTo>
                  <a:lnTo>
                    <a:pt x="10667" y="16023"/>
                  </a:lnTo>
                </a:path>
                <a:path w="21600" h="21600">
                  <a:moveTo>
                    <a:pt x="13976" y="14005"/>
                  </a:moveTo>
                  <a:lnTo>
                    <a:pt x="13660" y="14005"/>
                  </a:lnTo>
                  <a:lnTo>
                    <a:pt x="13976" y="13935"/>
                  </a:lnTo>
                  <a:lnTo>
                    <a:pt x="13976" y="14005"/>
                  </a:lnTo>
                  <a:lnTo>
                    <a:pt x="13976" y="14005"/>
                  </a:lnTo>
                </a:path>
                <a:path w="21600" h="21600">
                  <a:moveTo>
                    <a:pt x="20168" y="14214"/>
                  </a:moveTo>
                  <a:lnTo>
                    <a:pt x="19917" y="14214"/>
                  </a:lnTo>
                  <a:lnTo>
                    <a:pt x="20118" y="14144"/>
                  </a:lnTo>
                  <a:lnTo>
                    <a:pt x="20168" y="14214"/>
                  </a:lnTo>
                  <a:lnTo>
                    <a:pt x="20168" y="14214"/>
                  </a:lnTo>
                </a:path>
                <a:path w="21600" h="21600">
                  <a:moveTo>
                    <a:pt x="16426" y="14701"/>
                  </a:moveTo>
                  <a:lnTo>
                    <a:pt x="16071" y="14701"/>
                  </a:lnTo>
                  <a:lnTo>
                    <a:pt x="16048" y="14678"/>
                  </a:lnTo>
                  <a:lnTo>
                    <a:pt x="16087" y="14630"/>
                  </a:lnTo>
                  <a:lnTo>
                    <a:pt x="16227" y="14630"/>
                  </a:lnTo>
                  <a:lnTo>
                    <a:pt x="16426" y="14701"/>
                  </a:lnTo>
                  <a:lnTo>
                    <a:pt x="16426" y="14701"/>
                  </a:lnTo>
                </a:path>
                <a:path w="21600" h="21600">
                  <a:moveTo>
                    <a:pt x="20087" y="14701"/>
                  </a:moveTo>
                  <a:lnTo>
                    <a:pt x="16426" y="14701"/>
                  </a:lnTo>
                  <a:lnTo>
                    <a:pt x="16227" y="14630"/>
                  </a:lnTo>
                  <a:lnTo>
                    <a:pt x="20130" y="14630"/>
                  </a:lnTo>
                  <a:lnTo>
                    <a:pt x="20087" y="14701"/>
                  </a:lnTo>
                  <a:lnTo>
                    <a:pt x="20087" y="14701"/>
                  </a:lnTo>
                </a:path>
                <a:path w="21600" h="21600">
                  <a:moveTo>
                    <a:pt x="19578" y="16930"/>
                  </a:moveTo>
                  <a:lnTo>
                    <a:pt x="15860" y="16930"/>
                  </a:lnTo>
                  <a:lnTo>
                    <a:pt x="16021" y="16722"/>
                  </a:lnTo>
                  <a:lnTo>
                    <a:pt x="16054" y="16583"/>
                  </a:lnTo>
                  <a:lnTo>
                    <a:pt x="15962" y="16443"/>
                  </a:lnTo>
                  <a:lnTo>
                    <a:pt x="15877" y="16374"/>
                  </a:lnTo>
                  <a:lnTo>
                    <a:pt x="15797" y="16165"/>
                  </a:lnTo>
                  <a:lnTo>
                    <a:pt x="15722" y="15956"/>
                  </a:lnTo>
                  <a:lnTo>
                    <a:pt x="15576" y="15877"/>
                  </a:lnTo>
                  <a:lnTo>
                    <a:pt x="15666" y="15607"/>
                  </a:lnTo>
                  <a:lnTo>
                    <a:pt x="15766" y="15537"/>
                  </a:lnTo>
                  <a:lnTo>
                    <a:pt x="15766" y="15119"/>
                  </a:lnTo>
                  <a:lnTo>
                    <a:pt x="15926" y="14840"/>
                  </a:lnTo>
                  <a:lnTo>
                    <a:pt x="16048" y="14678"/>
                  </a:lnTo>
                  <a:lnTo>
                    <a:pt x="16071" y="14701"/>
                  </a:lnTo>
                  <a:lnTo>
                    <a:pt x="20087" y="14701"/>
                  </a:lnTo>
                  <a:lnTo>
                    <a:pt x="19967" y="14908"/>
                  </a:lnTo>
                  <a:lnTo>
                    <a:pt x="19921" y="14980"/>
                  </a:lnTo>
                  <a:lnTo>
                    <a:pt x="19911" y="15050"/>
                  </a:lnTo>
                  <a:lnTo>
                    <a:pt x="19875" y="15189"/>
                  </a:lnTo>
                  <a:lnTo>
                    <a:pt x="19860" y="15326"/>
                  </a:lnTo>
                  <a:lnTo>
                    <a:pt x="19860" y="16234"/>
                  </a:lnTo>
                  <a:lnTo>
                    <a:pt x="19803" y="16374"/>
                  </a:lnTo>
                  <a:lnTo>
                    <a:pt x="19317" y="16374"/>
                  </a:lnTo>
                  <a:lnTo>
                    <a:pt x="19547" y="16722"/>
                  </a:lnTo>
                  <a:lnTo>
                    <a:pt x="19578" y="16930"/>
                  </a:lnTo>
                  <a:lnTo>
                    <a:pt x="19578" y="16930"/>
                  </a:lnTo>
                </a:path>
                <a:path w="21600" h="21600">
                  <a:moveTo>
                    <a:pt x="15860" y="16930"/>
                  </a:moveTo>
                  <a:lnTo>
                    <a:pt x="15780" y="16860"/>
                  </a:lnTo>
                  <a:lnTo>
                    <a:pt x="15691" y="16860"/>
                  </a:lnTo>
                  <a:lnTo>
                    <a:pt x="15594" y="16792"/>
                  </a:lnTo>
                  <a:lnTo>
                    <a:pt x="15502" y="16722"/>
                  </a:lnTo>
                  <a:lnTo>
                    <a:pt x="15462" y="16583"/>
                  </a:lnTo>
                  <a:lnTo>
                    <a:pt x="15485" y="16304"/>
                  </a:lnTo>
                  <a:lnTo>
                    <a:pt x="15551" y="15956"/>
                  </a:lnTo>
                  <a:lnTo>
                    <a:pt x="15576" y="15877"/>
                  </a:lnTo>
                  <a:lnTo>
                    <a:pt x="15722" y="15956"/>
                  </a:lnTo>
                  <a:lnTo>
                    <a:pt x="15797" y="16165"/>
                  </a:lnTo>
                  <a:lnTo>
                    <a:pt x="15877" y="16374"/>
                  </a:lnTo>
                  <a:lnTo>
                    <a:pt x="15962" y="16443"/>
                  </a:lnTo>
                  <a:lnTo>
                    <a:pt x="16054" y="16583"/>
                  </a:lnTo>
                  <a:lnTo>
                    <a:pt x="16021" y="16722"/>
                  </a:lnTo>
                  <a:lnTo>
                    <a:pt x="15860" y="16930"/>
                  </a:lnTo>
                  <a:lnTo>
                    <a:pt x="15860" y="16930"/>
                  </a:lnTo>
                </a:path>
                <a:path w="21600" h="21600">
                  <a:moveTo>
                    <a:pt x="13776" y="19788"/>
                  </a:moveTo>
                  <a:lnTo>
                    <a:pt x="13626" y="19647"/>
                  </a:lnTo>
                  <a:lnTo>
                    <a:pt x="13340" y="19439"/>
                  </a:lnTo>
                  <a:lnTo>
                    <a:pt x="13556" y="19300"/>
                  </a:lnTo>
                  <a:lnTo>
                    <a:pt x="13579" y="19230"/>
                  </a:lnTo>
                  <a:lnTo>
                    <a:pt x="13409" y="19230"/>
                  </a:lnTo>
                  <a:lnTo>
                    <a:pt x="13237" y="19161"/>
                  </a:lnTo>
                  <a:lnTo>
                    <a:pt x="13102" y="19091"/>
                  </a:lnTo>
                  <a:lnTo>
                    <a:pt x="13005" y="19021"/>
                  </a:lnTo>
                  <a:lnTo>
                    <a:pt x="12946" y="18882"/>
                  </a:lnTo>
                  <a:lnTo>
                    <a:pt x="12893" y="18812"/>
                  </a:lnTo>
                  <a:lnTo>
                    <a:pt x="12788" y="18742"/>
                  </a:lnTo>
                  <a:lnTo>
                    <a:pt x="12689" y="18673"/>
                  </a:lnTo>
                  <a:lnTo>
                    <a:pt x="12538" y="18534"/>
                  </a:lnTo>
                  <a:lnTo>
                    <a:pt x="12481" y="18325"/>
                  </a:lnTo>
                  <a:lnTo>
                    <a:pt x="12386" y="18116"/>
                  </a:lnTo>
                  <a:lnTo>
                    <a:pt x="12256" y="17975"/>
                  </a:lnTo>
                  <a:lnTo>
                    <a:pt x="12129" y="17767"/>
                  </a:lnTo>
                  <a:lnTo>
                    <a:pt x="11906" y="17628"/>
                  </a:lnTo>
                  <a:lnTo>
                    <a:pt x="11585" y="17628"/>
                  </a:lnTo>
                  <a:lnTo>
                    <a:pt x="11539" y="17279"/>
                  </a:lnTo>
                  <a:lnTo>
                    <a:pt x="11460" y="17070"/>
                  </a:lnTo>
                  <a:lnTo>
                    <a:pt x="11243" y="16792"/>
                  </a:lnTo>
                  <a:lnTo>
                    <a:pt x="11164" y="16652"/>
                  </a:lnTo>
                  <a:lnTo>
                    <a:pt x="11110" y="16513"/>
                  </a:lnTo>
                  <a:lnTo>
                    <a:pt x="11029" y="16513"/>
                  </a:lnTo>
                  <a:lnTo>
                    <a:pt x="10856" y="16374"/>
                  </a:lnTo>
                  <a:lnTo>
                    <a:pt x="10553" y="16304"/>
                  </a:lnTo>
                  <a:lnTo>
                    <a:pt x="10674" y="16095"/>
                  </a:lnTo>
                  <a:lnTo>
                    <a:pt x="10720" y="15956"/>
                  </a:lnTo>
                  <a:lnTo>
                    <a:pt x="15551" y="15956"/>
                  </a:lnTo>
                  <a:lnTo>
                    <a:pt x="15485" y="16304"/>
                  </a:lnTo>
                  <a:lnTo>
                    <a:pt x="15462" y="16583"/>
                  </a:lnTo>
                  <a:lnTo>
                    <a:pt x="15502" y="16722"/>
                  </a:lnTo>
                  <a:lnTo>
                    <a:pt x="15594" y="16792"/>
                  </a:lnTo>
                  <a:lnTo>
                    <a:pt x="15691" y="16860"/>
                  </a:lnTo>
                  <a:lnTo>
                    <a:pt x="15780" y="16860"/>
                  </a:lnTo>
                  <a:lnTo>
                    <a:pt x="15860" y="16930"/>
                  </a:lnTo>
                  <a:lnTo>
                    <a:pt x="19578" y="16930"/>
                  </a:lnTo>
                  <a:lnTo>
                    <a:pt x="19590" y="17001"/>
                  </a:lnTo>
                  <a:lnTo>
                    <a:pt x="19447" y="17140"/>
                  </a:lnTo>
                  <a:lnTo>
                    <a:pt x="19309" y="17349"/>
                  </a:lnTo>
                  <a:lnTo>
                    <a:pt x="19241" y="17488"/>
                  </a:lnTo>
                  <a:lnTo>
                    <a:pt x="19241" y="17628"/>
                  </a:lnTo>
                  <a:lnTo>
                    <a:pt x="19250" y="17698"/>
                  </a:lnTo>
                  <a:lnTo>
                    <a:pt x="19275" y="17698"/>
                  </a:lnTo>
                  <a:lnTo>
                    <a:pt x="19304" y="17767"/>
                  </a:lnTo>
                  <a:lnTo>
                    <a:pt x="19350" y="17837"/>
                  </a:lnTo>
                  <a:lnTo>
                    <a:pt x="19411" y="17975"/>
                  </a:lnTo>
                  <a:lnTo>
                    <a:pt x="19525" y="18185"/>
                  </a:lnTo>
                  <a:lnTo>
                    <a:pt x="19578" y="18464"/>
                  </a:lnTo>
                  <a:lnTo>
                    <a:pt x="19554" y="19091"/>
                  </a:lnTo>
                  <a:lnTo>
                    <a:pt x="19548" y="19718"/>
                  </a:lnTo>
                  <a:lnTo>
                    <a:pt x="13805" y="19718"/>
                  </a:lnTo>
                  <a:lnTo>
                    <a:pt x="13776" y="19788"/>
                  </a:lnTo>
                  <a:lnTo>
                    <a:pt x="13776" y="19788"/>
                  </a:lnTo>
                </a:path>
                <a:path w="21600" h="21600">
                  <a:moveTo>
                    <a:pt x="19571" y="16513"/>
                  </a:moveTo>
                  <a:lnTo>
                    <a:pt x="19450" y="16513"/>
                  </a:lnTo>
                  <a:lnTo>
                    <a:pt x="19317" y="16374"/>
                  </a:lnTo>
                  <a:lnTo>
                    <a:pt x="19803" y="16374"/>
                  </a:lnTo>
                  <a:lnTo>
                    <a:pt x="19571" y="16513"/>
                  </a:lnTo>
                  <a:lnTo>
                    <a:pt x="19571" y="16513"/>
                  </a:lnTo>
                </a:path>
                <a:path w="21600" h="21600">
                  <a:moveTo>
                    <a:pt x="5444" y="16792"/>
                  </a:moveTo>
                  <a:lnTo>
                    <a:pt x="5201" y="16792"/>
                  </a:lnTo>
                  <a:lnTo>
                    <a:pt x="5201" y="16703"/>
                  </a:lnTo>
                  <a:lnTo>
                    <a:pt x="5347" y="16652"/>
                  </a:lnTo>
                  <a:lnTo>
                    <a:pt x="5444" y="16792"/>
                  </a:lnTo>
                  <a:lnTo>
                    <a:pt x="5444" y="16792"/>
                  </a:lnTo>
                </a:path>
                <a:path w="21600" h="21600">
                  <a:moveTo>
                    <a:pt x="5201" y="16792"/>
                  </a:moveTo>
                  <a:lnTo>
                    <a:pt x="4962" y="16792"/>
                  </a:lnTo>
                  <a:lnTo>
                    <a:pt x="5201" y="16703"/>
                  </a:lnTo>
                  <a:lnTo>
                    <a:pt x="5201" y="16792"/>
                  </a:lnTo>
                  <a:lnTo>
                    <a:pt x="5201" y="16792"/>
                  </a:lnTo>
                </a:path>
                <a:path w="21600" h="21600">
                  <a:moveTo>
                    <a:pt x="2429" y="21390"/>
                  </a:moveTo>
                  <a:lnTo>
                    <a:pt x="1899" y="21390"/>
                  </a:lnTo>
                  <a:lnTo>
                    <a:pt x="1539" y="21181"/>
                  </a:lnTo>
                  <a:lnTo>
                    <a:pt x="1184" y="20972"/>
                  </a:lnTo>
                  <a:lnTo>
                    <a:pt x="1004" y="20694"/>
                  </a:lnTo>
                  <a:lnTo>
                    <a:pt x="1004" y="20206"/>
                  </a:lnTo>
                  <a:lnTo>
                    <a:pt x="1023" y="20067"/>
                  </a:lnTo>
                  <a:lnTo>
                    <a:pt x="1055" y="19927"/>
                  </a:lnTo>
                  <a:lnTo>
                    <a:pt x="1096" y="19788"/>
                  </a:lnTo>
                  <a:lnTo>
                    <a:pt x="1124" y="19647"/>
                  </a:lnTo>
                  <a:lnTo>
                    <a:pt x="1142" y="19579"/>
                  </a:lnTo>
                  <a:lnTo>
                    <a:pt x="1159" y="19439"/>
                  </a:lnTo>
                  <a:lnTo>
                    <a:pt x="1166" y="19021"/>
                  </a:lnTo>
                  <a:lnTo>
                    <a:pt x="1148" y="18673"/>
                  </a:lnTo>
                  <a:lnTo>
                    <a:pt x="1298" y="18464"/>
                  </a:lnTo>
                  <a:lnTo>
                    <a:pt x="1608" y="18325"/>
                  </a:lnTo>
                  <a:lnTo>
                    <a:pt x="5666" y="18325"/>
                  </a:lnTo>
                  <a:lnTo>
                    <a:pt x="5737" y="18394"/>
                  </a:lnTo>
                  <a:lnTo>
                    <a:pt x="5373" y="18464"/>
                  </a:lnTo>
                  <a:lnTo>
                    <a:pt x="5241" y="18534"/>
                  </a:lnTo>
                  <a:lnTo>
                    <a:pt x="5347" y="18698"/>
                  </a:lnTo>
                  <a:lnTo>
                    <a:pt x="5158" y="18742"/>
                  </a:lnTo>
                  <a:lnTo>
                    <a:pt x="5047" y="18812"/>
                  </a:lnTo>
                  <a:lnTo>
                    <a:pt x="5115" y="18882"/>
                  </a:lnTo>
                  <a:lnTo>
                    <a:pt x="5701" y="18882"/>
                  </a:lnTo>
                  <a:lnTo>
                    <a:pt x="5494" y="19230"/>
                  </a:lnTo>
                  <a:lnTo>
                    <a:pt x="5365" y="19230"/>
                  </a:lnTo>
                  <a:lnTo>
                    <a:pt x="5338" y="19300"/>
                  </a:lnTo>
                  <a:lnTo>
                    <a:pt x="5365" y="19300"/>
                  </a:lnTo>
                  <a:lnTo>
                    <a:pt x="5393" y="19370"/>
                  </a:lnTo>
                  <a:lnTo>
                    <a:pt x="5410" y="19439"/>
                  </a:lnTo>
                  <a:lnTo>
                    <a:pt x="5404" y="19718"/>
                  </a:lnTo>
                  <a:lnTo>
                    <a:pt x="5397" y="19788"/>
                  </a:lnTo>
                  <a:lnTo>
                    <a:pt x="5372" y="19938"/>
                  </a:lnTo>
                  <a:lnTo>
                    <a:pt x="5358" y="20067"/>
                  </a:lnTo>
                  <a:lnTo>
                    <a:pt x="4997" y="20067"/>
                  </a:lnTo>
                  <a:lnTo>
                    <a:pt x="5276" y="20206"/>
                  </a:lnTo>
                  <a:lnTo>
                    <a:pt x="5358" y="20415"/>
                  </a:lnTo>
                  <a:lnTo>
                    <a:pt x="5155" y="20762"/>
                  </a:lnTo>
                  <a:lnTo>
                    <a:pt x="3615" y="20762"/>
                  </a:lnTo>
                  <a:lnTo>
                    <a:pt x="3537" y="20903"/>
                  </a:lnTo>
                  <a:lnTo>
                    <a:pt x="3551" y="21038"/>
                  </a:lnTo>
                  <a:lnTo>
                    <a:pt x="3543" y="21042"/>
                  </a:lnTo>
                  <a:lnTo>
                    <a:pt x="3405" y="21042"/>
                  </a:lnTo>
                  <a:lnTo>
                    <a:pt x="3128" y="21321"/>
                  </a:lnTo>
                  <a:lnTo>
                    <a:pt x="2429" y="21390"/>
                  </a:lnTo>
                  <a:lnTo>
                    <a:pt x="2429" y="21390"/>
                  </a:lnTo>
                </a:path>
                <a:path w="21600" h="21600">
                  <a:moveTo>
                    <a:pt x="5701" y="18882"/>
                  </a:moveTo>
                  <a:lnTo>
                    <a:pt x="5358" y="18882"/>
                  </a:lnTo>
                  <a:lnTo>
                    <a:pt x="5430" y="18812"/>
                  </a:lnTo>
                  <a:lnTo>
                    <a:pt x="5347" y="18698"/>
                  </a:lnTo>
                  <a:lnTo>
                    <a:pt x="5743" y="18603"/>
                  </a:lnTo>
                  <a:lnTo>
                    <a:pt x="5743" y="18812"/>
                  </a:lnTo>
                  <a:lnTo>
                    <a:pt x="5701" y="18882"/>
                  </a:lnTo>
                  <a:lnTo>
                    <a:pt x="5701" y="18882"/>
                  </a:lnTo>
                </a:path>
                <a:path w="21600" h="21600">
                  <a:moveTo>
                    <a:pt x="5358" y="18882"/>
                  </a:moveTo>
                  <a:lnTo>
                    <a:pt x="5115" y="18882"/>
                  </a:lnTo>
                  <a:lnTo>
                    <a:pt x="5047" y="18812"/>
                  </a:lnTo>
                  <a:lnTo>
                    <a:pt x="5158" y="18742"/>
                  </a:lnTo>
                  <a:lnTo>
                    <a:pt x="5347" y="18698"/>
                  </a:lnTo>
                  <a:lnTo>
                    <a:pt x="5430" y="18812"/>
                  </a:lnTo>
                  <a:lnTo>
                    <a:pt x="5358" y="18882"/>
                  </a:lnTo>
                  <a:lnTo>
                    <a:pt x="5358" y="18882"/>
                  </a:lnTo>
                </a:path>
                <a:path w="21600" h="21600">
                  <a:moveTo>
                    <a:pt x="5452" y="19300"/>
                  </a:moveTo>
                  <a:lnTo>
                    <a:pt x="5365" y="19230"/>
                  </a:lnTo>
                  <a:lnTo>
                    <a:pt x="5494" y="19230"/>
                  </a:lnTo>
                  <a:lnTo>
                    <a:pt x="5452" y="19300"/>
                  </a:lnTo>
                  <a:lnTo>
                    <a:pt x="5452" y="19300"/>
                  </a:lnTo>
                </a:path>
                <a:path w="21600" h="21600">
                  <a:moveTo>
                    <a:pt x="17469" y="20833"/>
                  </a:moveTo>
                  <a:lnTo>
                    <a:pt x="17348" y="20762"/>
                  </a:lnTo>
                  <a:lnTo>
                    <a:pt x="14756" y="20762"/>
                  </a:lnTo>
                  <a:lnTo>
                    <a:pt x="14435" y="20554"/>
                  </a:lnTo>
                  <a:lnTo>
                    <a:pt x="14187" y="20485"/>
                  </a:lnTo>
                  <a:lnTo>
                    <a:pt x="13855" y="20415"/>
                  </a:lnTo>
                  <a:lnTo>
                    <a:pt x="13713" y="20067"/>
                  </a:lnTo>
                  <a:lnTo>
                    <a:pt x="13667" y="19857"/>
                  </a:lnTo>
                  <a:lnTo>
                    <a:pt x="13776" y="19788"/>
                  </a:lnTo>
                  <a:lnTo>
                    <a:pt x="13805" y="19718"/>
                  </a:lnTo>
                  <a:lnTo>
                    <a:pt x="13805" y="19788"/>
                  </a:lnTo>
                  <a:lnTo>
                    <a:pt x="19548" y="19788"/>
                  </a:lnTo>
                  <a:lnTo>
                    <a:pt x="19548" y="19857"/>
                  </a:lnTo>
                  <a:lnTo>
                    <a:pt x="18940" y="19857"/>
                  </a:lnTo>
                  <a:lnTo>
                    <a:pt x="19034" y="19927"/>
                  </a:lnTo>
                  <a:lnTo>
                    <a:pt x="19064" y="19938"/>
                  </a:lnTo>
                  <a:lnTo>
                    <a:pt x="19146" y="19997"/>
                  </a:lnTo>
                  <a:lnTo>
                    <a:pt x="19198" y="20067"/>
                  </a:lnTo>
                  <a:lnTo>
                    <a:pt x="19038" y="20206"/>
                  </a:lnTo>
                  <a:lnTo>
                    <a:pt x="18986" y="20276"/>
                  </a:lnTo>
                  <a:lnTo>
                    <a:pt x="18957" y="20415"/>
                  </a:lnTo>
                  <a:lnTo>
                    <a:pt x="18682" y="20485"/>
                  </a:lnTo>
                  <a:lnTo>
                    <a:pt x="18497" y="20554"/>
                  </a:lnTo>
                  <a:lnTo>
                    <a:pt x="18404" y="20624"/>
                  </a:lnTo>
                  <a:lnTo>
                    <a:pt x="17445" y="20624"/>
                  </a:lnTo>
                  <a:lnTo>
                    <a:pt x="17404" y="20694"/>
                  </a:lnTo>
                  <a:lnTo>
                    <a:pt x="17469" y="20833"/>
                  </a:lnTo>
                  <a:lnTo>
                    <a:pt x="17469" y="20833"/>
                  </a:lnTo>
                </a:path>
                <a:path w="21600" h="21600">
                  <a:moveTo>
                    <a:pt x="19548" y="19788"/>
                  </a:moveTo>
                  <a:lnTo>
                    <a:pt x="13805" y="19788"/>
                  </a:lnTo>
                  <a:lnTo>
                    <a:pt x="13805" y="19718"/>
                  </a:lnTo>
                  <a:lnTo>
                    <a:pt x="19548" y="19718"/>
                  </a:lnTo>
                  <a:lnTo>
                    <a:pt x="19548" y="19788"/>
                  </a:lnTo>
                  <a:lnTo>
                    <a:pt x="19548" y="19788"/>
                  </a:lnTo>
                </a:path>
                <a:path w="21600" h="21600">
                  <a:moveTo>
                    <a:pt x="19064" y="19938"/>
                  </a:moveTo>
                  <a:lnTo>
                    <a:pt x="19034" y="19927"/>
                  </a:lnTo>
                  <a:lnTo>
                    <a:pt x="18940" y="19857"/>
                  </a:lnTo>
                  <a:lnTo>
                    <a:pt x="18957" y="19857"/>
                  </a:lnTo>
                  <a:lnTo>
                    <a:pt x="19064" y="19938"/>
                  </a:lnTo>
                  <a:lnTo>
                    <a:pt x="19064" y="19938"/>
                  </a:lnTo>
                </a:path>
                <a:path w="21600" h="21600">
                  <a:moveTo>
                    <a:pt x="19447" y="19997"/>
                  </a:moveTo>
                  <a:lnTo>
                    <a:pt x="19241" y="19997"/>
                  </a:lnTo>
                  <a:lnTo>
                    <a:pt x="19064" y="19938"/>
                  </a:lnTo>
                  <a:lnTo>
                    <a:pt x="18957" y="19857"/>
                  </a:lnTo>
                  <a:lnTo>
                    <a:pt x="19548" y="19857"/>
                  </a:lnTo>
                  <a:lnTo>
                    <a:pt x="19447" y="19997"/>
                  </a:lnTo>
                  <a:lnTo>
                    <a:pt x="19447" y="19997"/>
                  </a:lnTo>
                </a:path>
                <a:path w="21600" h="21600">
                  <a:moveTo>
                    <a:pt x="5230" y="20136"/>
                  </a:moveTo>
                  <a:lnTo>
                    <a:pt x="4997" y="20067"/>
                  </a:lnTo>
                  <a:lnTo>
                    <a:pt x="5358" y="20067"/>
                  </a:lnTo>
                  <a:lnTo>
                    <a:pt x="5230" y="20136"/>
                  </a:lnTo>
                  <a:lnTo>
                    <a:pt x="5230" y="20136"/>
                  </a:lnTo>
                </a:path>
                <a:path w="21600" h="21600">
                  <a:moveTo>
                    <a:pt x="17751" y="20833"/>
                  </a:moveTo>
                  <a:lnTo>
                    <a:pt x="17469" y="20833"/>
                  </a:lnTo>
                  <a:lnTo>
                    <a:pt x="17404" y="20694"/>
                  </a:lnTo>
                  <a:lnTo>
                    <a:pt x="17445" y="20624"/>
                  </a:lnTo>
                  <a:lnTo>
                    <a:pt x="17732" y="20624"/>
                  </a:lnTo>
                  <a:lnTo>
                    <a:pt x="17751" y="20833"/>
                  </a:lnTo>
                  <a:lnTo>
                    <a:pt x="17751" y="20833"/>
                  </a:lnTo>
                </a:path>
                <a:path w="21600" h="21600">
                  <a:moveTo>
                    <a:pt x="17715" y="20960"/>
                  </a:moveTo>
                  <a:lnTo>
                    <a:pt x="17751" y="20833"/>
                  </a:lnTo>
                  <a:lnTo>
                    <a:pt x="17732" y="20624"/>
                  </a:lnTo>
                  <a:lnTo>
                    <a:pt x="18313" y="20624"/>
                  </a:lnTo>
                  <a:lnTo>
                    <a:pt x="18195" y="20762"/>
                  </a:lnTo>
                  <a:lnTo>
                    <a:pt x="18054" y="20833"/>
                  </a:lnTo>
                  <a:lnTo>
                    <a:pt x="17715" y="20960"/>
                  </a:lnTo>
                  <a:lnTo>
                    <a:pt x="17715" y="20960"/>
                  </a:lnTo>
                </a:path>
                <a:path w="21600" h="21600">
                  <a:moveTo>
                    <a:pt x="3551" y="21038"/>
                  </a:moveTo>
                  <a:lnTo>
                    <a:pt x="3537" y="20903"/>
                  </a:lnTo>
                  <a:lnTo>
                    <a:pt x="3615" y="20762"/>
                  </a:lnTo>
                  <a:lnTo>
                    <a:pt x="3791" y="20762"/>
                  </a:lnTo>
                  <a:lnTo>
                    <a:pt x="3770" y="20903"/>
                  </a:lnTo>
                  <a:lnTo>
                    <a:pt x="3685" y="20972"/>
                  </a:lnTo>
                  <a:lnTo>
                    <a:pt x="3551" y="21038"/>
                  </a:lnTo>
                  <a:lnTo>
                    <a:pt x="3551" y="21038"/>
                  </a:lnTo>
                </a:path>
                <a:path w="21600" h="21600">
                  <a:moveTo>
                    <a:pt x="4636" y="21390"/>
                  </a:moveTo>
                  <a:lnTo>
                    <a:pt x="3942" y="21390"/>
                  </a:lnTo>
                  <a:lnTo>
                    <a:pt x="3583" y="21321"/>
                  </a:lnTo>
                  <a:lnTo>
                    <a:pt x="3551" y="21038"/>
                  </a:lnTo>
                  <a:lnTo>
                    <a:pt x="3685" y="20972"/>
                  </a:lnTo>
                  <a:lnTo>
                    <a:pt x="3770" y="20903"/>
                  </a:lnTo>
                  <a:lnTo>
                    <a:pt x="3791" y="20762"/>
                  </a:lnTo>
                  <a:lnTo>
                    <a:pt x="5155" y="20762"/>
                  </a:lnTo>
                  <a:lnTo>
                    <a:pt x="5115" y="20833"/>
                  </a:lnTo>
                  <a:lnTo>
                    <a:pt x="4917" y="21112"/>
                  </a:lnTo>
                  <a:lnTo>
                    <a:pt x="4636" y="21390"/>
                  </a:lnTo>
                  <a:lnTo>
                    <a:pt x="4636" y="21390"/>
                  </a:lnTo>
                </a:path>
                <a:path w="21600" h="21600">
                  <a:moveTo>
                    <a:pt x="16712" y="21599"/>
                  </a:moveTo>
                  <a:lnTo>
                    <a:pt x="16488" y="21599"/>
                  </a:lnTo>
                  <a:lnTo>
                    <a:pt x="16293" y="21530"/>
                  </a:lnTo>
                  <a:lnTo>
                    <a:pt x="15961" y="21460"/>
                  </a:lnTo>
                  <a:lnTo>
                    <a:pt x="15791" y="21460"/>
                  </a:lnTo>
                  <a:lnTo>
                    <a:pt x="15447" y="21321"/>
                  </a:lnTo>
                  <a:lnTo>
                    <a:pt x="15282" y="21250"/>
                  </a:lnTo>
                  <a:lnTo>
                    <a:pt x="14974" y="20972"/>
                  </a:lnTo>
                  <a:lnTo>
                    <a:pt x="14926" y="20833"/>
                  </a:lnTo>
                  <a:lnTo>
                    <a:pt x="14983" y="20762"/>
                  </a:lnTo>
                  <a:lnTo>
                    <a:pt x="17323" y="20762"/>
                  </a:lnTo>
                  <a:lnTo>
                    <a:pt x="17458" y="20972"/>
                  </a:lnTo>
                  <a:lnTo>
                    <a:pt x="17711" y="20972"/>
                  </a:lnTo>
                  <a:lnTo>
                    <a:pt x="17648" y="21181"/>
                  </a:lnTo>
                  <a:lnTo>
                    <a:pt x="17448" y="21250"/>
                  </a:lnTo>
                  <a:lnTo>
                    <a:pt x="17314" y="21321"/>
                  </a:lnTo>
                  <a:lnTo>
                    <a:pt x="17175" y="21460"/>
                  </a:lnTo>
                  <a:lnTo>
                    <a:pt x="16999" y="21530"/>
                  </a:lnTo>
                  <a:lnTo>
                    <a:pt x="16712" y="21599"/>
                  </a:lnTo>
                  <a:lnTo>
                    <a:pt x="16712" y="21599"/>
                  </a:lnTo>
                </a:path>
                <a:path w="21600" h="21600">
                  <a:moveTo>
                    <a:pt x="17681" y="20972"/>
                  </a:moveTo>
                  <a:lnTo>
                    <a:pt x="17458" y="20972"/>
                  </a:lnTo>
                  <a:lnTo>
                    <a:pt x="17323" y="20762"/>
                  </a:lnTo>
                  <a:lnTo>
                    <a:pt x="17348" y="20762"/>
                  </a:lnTo>
                  <a:lnTo>
                    <a:pt x="17469" y="20833"/>
                  </a:lnTo>
                  <a:lnTo>
                    <a:pt x="17751" y="20833"/>
                  </a:lnTo>
                  <a:lnTo>
                    <a:pt x="17715" y="20960"/>
                  </a:lnTo>
                  <a:lnTo>
                    <a:pt x="17681" y="20972"/>
                  </a:lnTo>
                  <a:lnTo>
                    <a:pt x="17681" y="20972"/>
                  </a:lnTo>
                </a:path>
                <a:path w="21600" h="21600">
                  <a:moveTo>
                    <a:pt x="17711" y="20972"/>
                  </a:moveTo>
                  <a:lnTo>
                    <a:pt x="17681" y="20972"/>
                  </a:lnTo>
                  <a:lnTo>
                    <a:pt x="17715" y="20960"/>
                  </a:lnTo>
                  <a:lnTo>
                    <a:pt x="17711" y="20972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58748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5909921" y="619739"/>
              <a:ext cx="309245" cy="4076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653" y="269"/>
                  </a:moveTo>
                  <a:lnTo>
                    <a:pt x="5494" y="269"/>
                  </a:lnTo>
                  <a:lnTo>
                    <a:pt x="5612" y="199"/>
                  </a:lnTo>
                  <a:lnTo>
                    <a:pt x="5903" y="134"/>
                  </a:lnTo>
                  <a:lnTo>
                    <a:pt x="6179" y="65"/>
                  </a:lnTo>
                  <a:lnTo>
                    <a:pt x="6585" y="0"/>
                  </a:lnTo>
                  <a:lnTo>
                    <a:pt x="6633" y="199"/>
                  </a:lnTo>
                  <a:lnTo>
                    <a:pt x="6653" y="269"/>
                  </a:lnTo>
                  <a:lnTo>
                    <a:pt x="6653" y="269"/>
                  </a:lnTo>
                </a:path>
                <a:path w="21600" h="21600">
                  <a:moveTo>
                    <a:pt x="8300" y="134"/>
                  </a:moveTo>
                  <a:lnTo>
                    <a:pt x="7557" y="134"/>
                  </a:lnTo>
                  <a:lnTo>
                    <a:pt x="8074" y="0"/>
                  </a:lnTo>
                  <a:lnTo>
                    <a:pt x="8260" y="65"/>
                  </a:lnTo>
                  <a:lnTo>
                    <a:pt x="8300" y="134"/>
                  </a:lnTo>
                  <a:lnTo>
                    <a:pt x="8300" y="134"/>
                  </a:lnTo>
                </a:path>
                <a:path w="21600" h="21600">
                  <a:moveTo>
                    <a:pt x="8377" y="269"/>
                  </a:moveTo>
                  <a:lnTo>
                    <a:pt x="6653" y="269"/>
                  </a:lnTo>
                  <a:lnTo>
                    <a:pt x="6643" y="134"/>
                  </a:lnTo>
                  <a:lnTo>
                    <a:pt x="6746" y="65"/>
                  </a:lnTo>
                  <a:lnTo>
                    <a:pt x="6956" y="65"/>
                  </a:lnTo>
                  <a:lnTo>
                    <a:pt x="7273" y="134"/>
                  </a:lnTo>
                  <a:lnTo>
                    <a:pt x="8300" y="134"/>
                  </a:lnTo>
                  <a:lnTo>
                    <a:pt x="8377" y="269"/>
                  </a:lnTo>
                  <a:lnTo>
                    <a:pt x="8377" y="269"/>
                  </a:lnTo>
                </a:path>
                <a:path w="21600" h="21600">
                  <a:moveTo>
                    <a:pt x="547" y="2758"/>
                  </a:moveTo>
                  <a:lnTo>
                    <a:pt x="306" y="2758"/>
                  </a:lnTo>
                  <a:lnTo>
                    <a:pt x="244" y="2690"/>
                  </a:lnTo>
                  <a:lnTo>
                    <a:pt x="244" y="2287"/>
                  </a:lnTo>
                  <a:lnTo>
                    <a:pt x="287" y="2083"/>
                  </a:lnTo>
                  <a:lnTo>
                    <a:pt x="457" y="1884"/>
                  </a:lnTo>
                  <a:lnTo>
                    <a:pt x="500" y="1815"/>
                  </a:lnTo>
                  <a:lnTo>
                    <a:pt x="494" y="1612"/>
                  </a:lnTo>
                  <a:lnTo>
                    <a:pt x="488" y="1546"/>
                  </a:lnTo>
                  <a:lnTo>
                    <a:pt x="438" y="1344"/>
                  </a:lnTo>
                  <a:lnTo>
                    <a:pt x="430" y="1141"/>
                  </a:lnTo>
                  <a:lnTo>
                    <a:pt x="427" y="740"/>
                  </a:lnTo>
                  <a:lnTo>
                    <a:pt x="850" y="672"/>
                  </a:lnTo>
                  <a:lnTo>
                    <a:pt x="1107" y="605"/>
                  </a:lnTo>
                  <a:lnTo>
                    <a:pt x="1290" y="402"/>
                  </a:lnTo>
                  <a:lnTo>
                    <a:pt x="1536" y="336"/>
                  </a:lnTo>
                  <a:lnTo>
                    <a:pt x="1937" y="134"/>
                  </a:lnTo>
                  <a:lnTo>
                    <a:pt x="2437" y="134"/>
                  </a:lnTo>
                  <a:lnTo>
                    <a:pt x="2726" y="199"/>
                  </a:lnTo>
                  <a:lnTo>
                    <a:pt x="3826" y="199"/>
                  </a:lnTo>
                  <a:lnTo>
                    <a:pt x="4141" y="269"/>
                  </a:lnTo>
                  <a:lnTo>
                    <a:pt x="4429" y="269"/>
                  </a:lnTo>
                  <a:lnTo>
                    <a:pt x="4429" y="336"/>
                  </a:lnTo>
                  <a:lnTo>
                    <a:pt x="9605" y="336"/>
                  </a:lnTo>
                  <a:lnTo>
                    <a:pt x="9841" y="402"/>
                  </a:lnTo>
                  <a:lnTo>
                    <a:pt x="10058" y="469"/>
                  </a:lnTo>
                  <a:lnTo>
                    <a:pt x="10260" y="469"/>
                  </a:lnTo>
                  <a:lnTo>
                    <a:pt x="10465" y="538"/>
                  </a:lnTo>
                  <a:lnTo>
                    <a:pt x="10744" y="538"/>
                  </a:lnTo>
                  <a:lnTo>
                    <a:pt x="11096" y="605"/>
                  </a:lnTo>
                  <a:lnTo>
                    <a:pt x="11445" y="873"/>
                  </a:lnTo>
                  <a:lnTo>
                    <a:pt x="11835" y="1141"/>
                  </a:lnTo>
                  <a:lnTo>
                    <a:pt x="12267" y="1278"/>
                  </a:lnTo>
                  <a:lnTo>
                    <a:pt x="12742" y="1344"/>
                  </a:lnTo>
                  <a:lnTo>
                    <a:pt x="13015" y="1480"/>
                  </a:lnTo>
                  <a:lnTo>
                    <a:pt x="13275" y="1612"/>
                  </a:lnTo>
                  <a:lnTo>
                    <a:pt x="13774" y="1748"/>
                  </a:lnTo>
                  <a:lnTo>
                    <a:pt x="13948" y="1815"/>
                  </a:lnTo>
                  <a:lnTo>
                    <a:pt x="14053" y="1951"/>
                  </a:lnTo>
                  <a:lnTo>
                    <a:pt x="14586" y="1951"/>
                  </a:lnTo>
                  <a:lnTo>
                    <a:pt x="14961" y="2153"/>
                  </a:lnTo>
                  <a:lnTo>
                    <a:pt x="15002" y="2208"/>
                  </a:lnTo>
                  <a:lnTo>
                    <a:pt x="14979" y="2219"/>
                  </a:lnTo>
                  <a:lnTo>
                    <a:pt x="14998" y="2219"/>
                  </a:lnTo>
                  <a:lnTo>
                    <a:pt x="15023" y="2287"/>
                  </a:lnTo>
                  <a:lnTo>
                    <a:pt x="15492" y="2287"/>
                  </a:lnTo>
                  <a:lnTo>
                    <a:pt x="15443" y="2422"/>
                  </a:lnTo>
                  <a:lnTo>
                    <a:pt x="15378" y="2624"/>
                  </a:lnTo>
                  <a:lnTo>
                    <a:pt x="16311" y="2624"/>
                  </a:lnTo>
                  <a:lnTo>
                    <a:pt x="16377" y="2690"/>
                  </a:lnTo>
                  <a:lnTo>
                    <a:pt x="405" y="2690"/>
                  </a:lnTo>
                  <a:lnTo>
                    <a:pt x="547" y="2758"/>
                  </a:lnTo>
                  <a:lnTo>
                    <a:pt x="547" y="2758"/>
                  </a:lnTo>
                </a:path>
                <a:path w="21600" h="21600">
                  <a:moveTo>
                    <a:pt x="3826" y="199"/>
                  </a:moveTo>
                  <a:lnTo>
                    <a:pt x="3008" y="199"/>
                  </a:lnTo>
                  <a:lnTo>
                    <a:pt x="3160" y="134"/>
                  </a:lnTo>
                  <a:lnTo>
                    <a:pt x="3635" y="134"/>
                  </a:lnTo>
                  <a:lnTo>
                    <a:pt x="3826" y="199"/>
                  </a:lnTo>
                  <a:lnTo>
                    <a:pt x="3826" y="199"/>
                  </a:lnTo>
                </a:path>
                <a:path w="21600" h="21600">
                  <a:moveTo>
                    <a:pt x="9605" y="336"/>
                  </a:moveTo>
                  <a:lnTo>
                    <a:pt x="4460" y="336"/>
                  </a:lnTo>
                  <a:lnTo>
                    <a:pt x="4595" y="199"/>
                  </a:lnTo>
                  <a:lnTo>
                    <a:pt x="5088" y="199"/>
                  </a:lnTo>
                  <a:lnTo>
                    <a:pt x="5260" y="269"/>
                  </a:lnTo>
                  <a:lnTo>
                    <a:pt x="9374" y="269"/>
                  </a:lnTo>
                  <a:lnTo>
                    <a:pt x="9605" y="336"/>
                  </a:lnTo>
                  <a:lnTo>
                    <a:pt x="9605" y="336"/>
                  </a:lnTo>
                </a:path>
                <a:path w="21600" h="21600">
                  <a:moveTo>
                    <a:pt x="9127" y="269"/>
                  </a:moveTo>
                  <a:lnTo>
                    <a:pt x="8377" y="269"/>
                  </a:lnTo>
                  <a:lnTo>
                    <a:pt x="8442" y="199"/>
                  </a:lnTo>
                  <a:lnTo>
                    <a:pt x="8605" y="199"/>
                  </a:lnTo>
                  <a:lnTo>
                    <a:pt x="9127" y="269"/>
                  </a:lnTo>
                  <a:lnTo>
                    <a:pt x="9127" y="269"/>
                  </a:lnTo>
                </a:path>
                <a:path w="21600" h="21600">
                  <a:moveTo>
                    <a:pt x="15492" y="2287"/>
                  </a:moveTo>
                  <a:lnTo>
                    <a:pt x="15023" y="2287"/>
                  </a:lnTo>
                  <a:lnTo>
                    <a:pt x="15009" y="2219"/>
                  </a:lnTo>
                  <a:lnTo>
                    <a:pt x="15002" y="2208"/>
                  </a:lnTo>
                  <a:lnTo>
                    <a:pt x="15301" y="2083"/>
                  </a:lnTo>
                  <a:lnTo>
                    <a:pt x="15963" y="1815"/>
                  </a:lnTo>
                  <a:lnTo>
                    <a:pt x="15688" y="2219"/>
                  </a:lnTo>
                  <a:lnTo>
                    <a:pt x="15517" y="2219"/>
                  </a:lnTo>
                  <a:lnTo>
                    <a:pt x="15492" y="2287"/>
                  </a:lnTo>
                  <a:lnTo>
                    <a:pt x="15492" y="2287"/>
                  </a:lnTo>
                </a:path>
                <a:path w="21600" h="21600">
                  <a:moveTo>
                    <a:pt x="14586" y="1951"/>
                  </a:moveTo>
                  <a:lnTo>
                    <a:pt x="14053" y="1951"/>
                  </a:lnTo>
                  <a:lnTo>
                    <a:pt x="14108" y="1884"/>
                  </a:lnTo>
                  <a:lnTo>
                    <a:pt x="14340" y="1884"/>
                  </a:lnTo>
                  <a:lnTo>
                    <a:pt x="14586" y="1951"/>
                  </a:lnTo>
                  <a:lnTo>
                    <a:pt x="14586" y="1951"/>
                  </a:lnTo>
                </a:path>
                <a:path w="21600" h="21600">
                  <a:moveTo>
                    <a:pt x="15023" y="2287"/>
                  </a:moveTo>
                  <a:lnTo>
                    <a:pt x="14998" y="2219"/>
                  </a:lnTo>
                  <a:lnTo>
                    <a:pt x="14979" y="2219"/>
                  </a:lnTo>
                  <a:lnTo>
                    <a:pt x="15002" y="2208"/>
                  </a:lnTo>
                  <a:lnTo>
                    <a:pt x="15009" y="2219"/>
                  </a:lnTo>
                  <a:lnTo>
                    <a:pt x="15023" y="2287"/>
                  </a:lnTo>
                  <a:lnTo>
                    <a:pt x="15023" y="2287"/>
                  </a:lnTo>
                </a:path>
                <a:path w="21600" h="21600">
                  <a:moveTo>
                    <a:pt x="15378" y="2624"/>
                  </a:moveTo>
                  <a:lnTo>
                    <a:pt x="15443" y="2422"/>
                  </a:lnTo>
                  <a:lnTo>
                    <a:pt x="15517" y="2219"/>
                  </a:lnTo>
                  <a:lnTo>
                    <a:pt x="15601" y="2287"/>
                  </a:lnTo>
                  <a:lnTo>
                    <a:pt x="15615" y="2326"/>
                  </a:lnTo>
                  <a:lnTo>
                    <a:pt x="15550" y="2422"/>
                  </a:lnTo>
                  <a:lnTo>
                    <a:pt x="15378" y="2624"/>
                  </a:lnTo>
                  <a:lnTo>
                    <a:pt x="15378" y="2624"/>
                  </a:lnTo>
                </a:path>
                <a:path w="21600" h="21600">
                  <a:moveTo>
                    <a:pt x="15615" y="2326"/>
                  </a:moveTo>
                  <a:lnTo>
                    <a:pt x="15601" y="2287"/>
                  </a:lnTo>
                  <a:lnTo>
                    <a:pt x="15517" y="2219"/>
                  </a:lnTo>
                  <a:lnTo>
                    <a:pt x="15688" y="2219"/>
                  </a:lnTo>
                  <a:lnTo>
                    <a:pt x="15615" y="2326"/>
                  </a:lnTo>
                  <a:lnTo>
                    <a:pt x="15615" y="2326"/>
                  </a:lnTo>
                </a:path>
                <a:path w="21600" h="21600">
                  <a:moveTo>
                    <a:pt x="16311" y="2624"/>
                  </a:moveTo>
                  <a:lnTo>
                    <a:pt x="15378" y="2624"/>
                  </a:lnTo>
                  <a:lnTo>
                    <a:pt x="15550" y="2422"/>
                  </a:lnTo>
                  <a:lnTo>
                    <a:pt x="15615" y="2326"/>
                  </a:lnTo>
                  <a:lnTo>
                    <a:pt x="15697" y="2555"/>
                  </a:lnTo>
                  <a:lnTo>
                    <a:pt x="16249" y="2555"/>
                  </a:lnTo>
                  <a:lnTo>
                    <a:pt x="16311" y="2624"/>
                  </a:lnTo>
                  <a:lnTo>
                    <a:pt x="16311" y="2624"/>
                  </a:lnTo>
                </a:path>
                <a:path w="21600" h="21600">
                  <a:moveTo>
                    <a:pt x="16249" y="2555"/>
                  </a:moveTo>
                  <a:lnTo>
                    <a:pt x="15697" y="2555"/>
                  </a:lnTo>
                  <a:lnTo>
                    <a:pt x="15988" y="2488"/>
                  </a:lnTo>
                  <a:lnTo>
                    <a:pt x="16183" y="2488"/>
                  </a:lnTo>
                  <a:lnTo>
                    <a:pt x="16249" y="2555"/>
                  </a:lnTo>
                  <a:lnTo>
                    <a:pt x="16249" y="2555"/>
                  </a:lnTo>
                </a:path>
                <a:path w="21600" h="21600">
                  <a:moveTo>
                    <a:pt x="5219" y="14532"/>
                  </a:moveTo>
                  <a:lnTo>
                    <a:pt x="957" y="14532"/>
                  </a:lnTo>
                  <a:lnTo>
                    <a:pt x="826" y="14400"/>
                  </a:lnTo>
                  <a:lnTo>
                    <a:pt x="899" y="14063"/>
                  </a:lnTo>
                  <a:lnTo>
                    <a:pt x="977" y="13792"/>
                  </a:lnTo>
                  <a:lnTo>
                    <a:pt x="1070" y="13659"/>
                  </a:lnTo>
                  <a:lnTo>
                    <a:pt x="1172" y="13659"/>
                  </a:lnTo>
                  <a:lnTo>
                    <a:pt x="894" y="13525"/>
                  </a:lnTo>
                  <a:lnTo>
                    <a:pt x="815" y="13390"/>
                  </a:lnTo>
                  <a:lnTo>
                    <a:pt x="936" y="13256"/>
                  </a:lnTo>
                  <a:lnTo>
                    <a:pt x="1118" y="13121"/>
                  </a:lnTo>
                  <a:lnTo>
                    <a:pt x="995" y="12919"/>
                  </a:lnTo>
                  <a:lnTo>
                    <a:pt x="971" y="12852"/>
                  </a:lnTo>
                  <a:lnTo>
                    <a:pt x="971" y="12515"/>
                  </a:lnTo>
                  <a:lnTo>
                    <a:pt x="984" y="12448"/>
                  </a:lnTo>
                  <a:lnTo>
                    <a:pt x="1033" y="12313"/>
                  </a:lnTo>
                  <a:lnTo>
                    <a:pt x="1044" y="12313"/>
                  </a:lnTo>
                  <a:lnTo>
                    <a:pt x="1044" y="12044"/>
                  </a:lnTo>
                  <a:lnTo>
                    <a:pt x="1027" y="11842"/>
                  </a:lnTo>
                  <a:lnTo>
                    <a:pt x="924" y="11170"/>
                  </a:lnTo>
                  <a:lnTo>
                    <a:pt x="899" y="10900"/>
                  </a:lnTo>
                  <a:lnTo>
                    <a:pt x="869" y="10766"/>
                  </a:lnTo>
                  <a:lnTo>
                    <a:pt x="867" y="10631"/>
                  </a:lnTo>
                  <a:lnTo>
                    <a:pt x="891" y="10564"/>
                  </a:lnTo>
                  <a:lnTo>
                    <a:pt x="921" y="10496"/>
                  </a:lnTo>
                  <a:lnTo>
                    <a:pt x="936" y="10429"/>
                  </a:lnTo>
                  <a:lnTo>
                    <a:pt x="936" y="10295"/>
                  </a:lnTo>
                  <a:lnTo>
                    <a:pt x="831" y="10227"/>
                  </a:lnTo>
                  <a:lnTo>
                    <a:pt x="626" y="10160"/>
                  </a:lnTo>
                  <a:lnTo>
                    <a:pt x="661" y="9620"/>
                  </a:lnTo>
                  <a:lnTo>
                    <a:pt x="705" y="9149"/>
                  </a:lnTo>
                  <a:lnTo>
                    <a:pt x="802" y="8476"/>
                  </a:lnTo>
                  <a:lnTo>
                    <a:pt x="817" y="8209"/>
                  </a:lnTo>
                  <a:lnTo>
                    <a:pt x="826" y="7671"/>
                  </a:lnTo>
                  <a:lnTo>
                    <a:pt x="815" y="7603"/>
                  </a:lnTo>
                  <a:lnTo>
                    <a:pt x="767" y="7468"/>
                  </a:lnTo>
                  <a:lnTo>
                    <a:pt x="754" y="7399"/>
                  </a:lnTo>
                  <a:lnTo>
                    <a:pt x="754" y="7266"/>
                  </a:lnTo>
                  <a:lnTo>
                    <a:pt x="705" y="6998"/>
                  </a:lnTo>
                  <a:lnTo>
                    <a:pt x="684" y="6862"/>
                  </a:lnTo>
                  <a:lnTo>
                    <a:pt x="697" y="6728"/>
                  </a:lnTo>
                  <a:lnTo>
                    <a:pt x="623" y="6593"/>
                  </a:lnTo>
                  <a:lnTo>
                    <a:pt x="472" y="6459"/>
                  </a:lnTo>
                  <a:lnTo>
                    <a:pt x="653" y="6188"/>
                  </a:lnTo>
                  <a:lnTo>
                    <a:pt x="727" y="5988"/>
                  </a:lnTo>
                  <a:lnTo>
                    <a:pt x="689" y="5920"/>
                  </a:lnTo>
                  <a:lnTo>
                    <a:pt x="660" y="5853"/>
                  </a:lnTo>
                  <a:lnTo>
                    <a:pt x="650" y="5719"/>
                  </a:lnTo>
                  <a:lnTo>
                    <a:pt x="645" y="5248"/>
                  </a:lnTo>
                  <a:lnTo>
                    <a:pt x="657" y="5180"/>
                  </a:lnTo>
                  <a:lnTo>
                    <a:pt x="681" y="5114"/>
                  </a:lnTo>
                  <a:lnTo>
                    <a:pt x="711" y="5044"/>
                  </a:lnTo>
                  <a:lnTo>
                    <a:pt x="730" y="4978"/>
                  </a:lnTo>
                  <a:lnTo>
                    <a:pt x="741" y="4912"/>
                  </a:lnTo>
                  <a:lnTo>
                    <a:pt x="741" y="4844"/>
                  </a:lnTo>
                  <a:lnTo>
                    <a:pt x="730" y="4776"/>
                  </a:lnTo>
                  <a:lnTo>
                    <a:pt x="639" y="4710"/>
                  </a:lnTo>
                  <a:lnTo>
                    <a:pt x="462" y="4508"/>
                  </a:lnTo>
                  <a:lnTo>
                    <a:pt x="558" y="4169"/>
                  </a:lnTo>
                  <a:lnTo>
                    <a:pt x="585" y="4102"/>
                  </a:lnTo>
                  <a:lnTo>
                    <a:pt x="599" y="4102"/>
                  </a:lnTo>
                  <a:lnTo>
                    <a:pt x="465" y="3901"/>
                  </a:lnTo>
                  <a:lnTo>
                    <a:pt x="392" y="3698"/>
                  </a:lnTo>
                  <a:lnTo>
                    <a:pt x="368" y="3363"/>
                  </a:lnTo>
                  <a:lnTo>
                    <a:pt x="240" y="3095"/>
                  </a:lnTo>
                  <a:lnTo>
                    <a:pt x="0" y="2690"/>
                  </a:lnTo>
                  <a:lnTo>
                    <a:pt x="244" y="2690"/>
                  </a:lnTo>
                  <a:lnTo>
                    <a:pt x="306" y="2758"/>
                  </a:lnTo>
                  <a:lnTo>
                    <a:pt x="17090" y="2758"/>
                  </a:lnTo>
                  <a:lnTo>
                    <a:pt x="17090" y="3095"/>
                  </a:lnTo>
                  <a:lnTo>
                    <a:pt x="7046" y="3095"/>
                  </a:lnTo>
                  <a:lnTo>
                    <a:pt x="6930" y="3160"/>
                  </a:lnTo>
                  <a:lnTo>
                    <a:pt x="4362" y="3160"/>
                  </a:lnTo>
                  <a:lnTo>
                    <a:pt x="4228" y="3227"/>
                  </a:lnTo>
                  <a:lnTo>
                    <a:pt x="4343" y="3295"/>
                  </a:lnTo>
                  <a:lnTo>
                    <a:pt x="4467" y="3295"/>
                  </a:lnTo>
                  <a:lnTo>
                    <a:pt x="4501" y="3430"/>
                  </a:lnTo>
                  <a:lnTo>
                    <a:pt x="4531" y="3499"/>
                  </a:lnTo>
                  <a:lnTo>
                    <a:pt x="4572" y="3566"/>
                  </a:lnTo>
                  <a:lnTo>
                    <a:pt x="4619" y="3633"/>
                  </a:lnTo>
                  <a:lnTo>
                    <a:pt x="4675" y="3768"/>
                  </a:lnTo>
                  <a:lnTo>
                    <a:pt x="4911" y="4102"/>
                  </a:lnTo>
                  <a:lnTo>
                    <a:pt x="4758" y="4305"/>
                  </a:lnTo>
                  <a:lnTo>
                    <a:pt x="4668" y="4373"/>
                  </a:lnTo>
                  <a:lnTo>
                    <a:pt x="4638" y="4441"/>
                  </a:lnTo>
                  <a:lnTo>
                    <a:pt x="4356" y="4441"/>
                  </a:lnTo>
                  <a:lnTo>
                    <a:pt x="4512" y="4508"/>
                  </a:lnTo>
                  <a:lnTo>
                    <a:pt x="4732" y="4508"/>
                  </a:lnTo>
                  <a:lnTo>
                    <a:pt x="4720" y="4573"/>
                  </a:lnTo>
                  <a:lnTo>
                    <a:pt x="4714" y="4641"/>
                  </a:lnTo>
                  <a:lnTo>
                    <a:pt x="4851" y="4776"/>
                  </a:lnTo>
                  <a:lnTo>
                    <a:pt x="5129" y="4978"/>
                  </a:lnTo>
                  <a:lnTo>
                    <a:pt x="4612" y="5114"/>
                  </a:lnTo>
                  <a:lnTo>
                    <a:pt x="4419" y="5180"/>
                  </a:lnTo>
                  <a:lnTo>
                    <a:pt x="4681" y="5248"/>
                  </a:lnTo>
                  <a:lnTo>
                    <a:pt x="4665" y="5248"/>
                  </a:lnTo>
                  <a:lnTo>
                    <a:pt x="4501" y="5315"/>
                  </a:lnTo>
                  <a:lnTo>
                    <a:pt x="4799" y="5651"/>
                  </a:lnTo>
                  <a:lnTo>
                    <a:pt x="4915" y="6056"/>
                  </a:lnTo>
                  <a:lnTo>
                    <a:pt x="4796" y="6862"/>
                  </a:lnTo>
                  <a:lnTo>
                    <a:pt x="4878" y="7266"/>
                  </a:lnTo>
                  <a:lnTo>
                    <a:pt x="5102" y="7603"/>
                  </a:lnTo>
                  <a:lnTo>
                    <a:pt x="4974" y="7870"/>
                  </a:lnTo>
                  <a:lnTo>
                    <a:pt x="4912" y="8005"/>
                  </a:lnTo>
                  <a:lnTo>
                    <a:pt x="4930" y="8209"/>
                  </a:lnTo>
                  <a:lnTo>
                    <a:pt x="5020" y="8814"/>
                  </a:lnTo>
                  <a:lnTo>
                    <a:pt x="5037" y="8949"/>
                  </a:lnTo>
                  <a:lnTo>
                    <a:pt x="5061" y="9084"/>
                  </a:lnTo>
                  <a:lnTo>
                    <a:pt x="5088" y="9216"/>
                  </a:lnTo>
                  <a:lnTo>
                    <a:pt x="5120" y="9285"/>
                  </a:lnTo>
                  <a:lnTo>
                    <a:pt x="5120" y="9352"/>
                  </a:lnTo>
                  <a:lnTo>
                    <a:pt x="5139" y="9420"/>
                  </a:lnTo>
                  <a:lnTo>
                    <a:pt x="5209" y="9555"/>
                  </a:lnTo>
                  <a:lnTo>
                    <a:pt x="5230" y="9689"/>
                  </a:lnTo>
                  <a:lnTo>
                    <a:pt x="5230" y="9956"/>
                  </a:lnTo>
                  <a:lnTo>
                    <a:pt x="4872" y="9956"/>
                  </a:lnTo>
                  <a:lnTo>
                    <a:pt x="4978" y="10025"/>
                  </a:lnTo>
                  <a:lnTo>
                    <a:pt x="5002" y="10160"/>
                  </a:lnTo>
                  <a:lnTo>
                    <a:pt x="5032" y="10295"/>
                  </a:lnTo>
                  <a:lnTo>
                    <a:pt x="5136" y="10429"/>
                  </a:lnTo>
                  <a:lnTo>
                    <a:pt x="5311" y="10496"/>
                  </a:lnTo>
                  <a:lnTo>
                    <a:pt x="5195" y="10766"/>
                  </a:lnTo>
                  <a:lnTo>
                    <a:pt x="5083" y="10900"/>
                  </a:lnTo>
                  <a:lnTo>
                    <a:pt x="4974" y="10967"/>
                  </a:lnTo>
                  <a:lnTo>
                    <a:pt x="5053" y="10967"/>
                  </a:lnTo>
                  <a:lnTo>
                    <a:pt x="5077" y="11035"/>
                  </a:lnTo>
                  <a:lnTo>
                    <a:pt x="5099" y="11102"/>
                  </a:lnTo>
                  <a:lnTo>
                    <a:pt x="5129" y="11102"/>
                  </a:lnTo>
                  <a:lnTo>
                    <a:pt x="5244" y="11506"/>
                  </a:lnTo>
                  <a:lnTo>
                    <a:pt x="5290" y="11842"/>
                  </a:lnTo>
                  <a:lnTo>
                    <a:pt x="5241" y="12448"/>
                  </a:lnTo>
                  <a:lnTo>
                    <a:pt x="5191" y="12852"/>
                  </a:lnTo>
                  <a:lnTo>
                    <a:pt x="5314" y="12919"/>
                  </a:lnTo>
                  <a:lnTo>
                    <a:pt x="5375" y="13052"/>
                  </a:lnTo>
                  <a:lnTo>
                    <a:pt x="5375" y="13659"/>
                  </a:lnTo>
                  <a:lnTo>
                    <a:pt x="5439" y="13792"/>
                  </a:lnTo>
                  <a:lnTo>
                    <a:pt x="5566" y="13996"/>
                  </a:lnTo>
                  <a:lnTo>
                    <a:pt x="5700" y="14265"/>
                  </a:lnTo>
                  <a:lnTo>
                    <a:pt x="5584" y="14400"/>
                  </a:lnTo>
                  <a:lnTo>
                    <a:pt x="5219" y="14532"/>
                  </a:lnTo>
                  <a:lnTo>
                    <a:pt x="5219" y="14532"/>
                  </a:lnTo>
                </a:path>
                <a:path w="21600" h="21600">
                  <a:moveTo>
                    <a:pt x="16647" y="2758"/>
                  </a:moveTo>
                  <a:lnTo>
                    <a:pt x="547" y="2758"/>
                  </a:lnTo>
                  <a:lnTo>
                    <a:pt x="405" y="2690"/>
                  </a:lnTo>
                  <a:lnTo>
                    <a:pt x="16377" y="2690"/>
                  </a:lnTo>
                  <a:lnTo>
                    <a:pt x="16647" y="2758"/>
                  </a:lnTo>
                  <a:lnTo>
                    <a:pt x="16647" y="2758"/>
                  </a:lnTo>
                </a:path>
                <a:path w="21600" h="21600">
                  <a:moveTo>
                    <a:pt x="8286" y="3499"/>
                  </a:moveTo>
                  <a:lnTo>
                    <a:pt x="8104" y="3295"/>
                  </a:lnTo>
                  <a:lnTo>
                    <a:pt x="8010" y="3160"/>
                  </a:lnTo>
                  <a:lnTo>
                    <a:pt x="7349" y="3160"/>
                  </a:lnTo>
                  <a:lnTo>
                    <a:pt x="7185" y="3095"/>
                  </a:lnTo>
                  <a:lnTo>
                    <a:pt x="17090" y="3095"/>
                  </a:lnTo>
                  <a:lnTo>
                    <a:pt x="17124" y="3363"/>
                  </a:lnTo>
                  <a:lnTo>
                    <a:pt x="8906" y="3363"/>
                  </a:lnTo>
                  <a:lnTo>
                    <a:pt x="8680" y="3430"/>
                  </a:lnTo>
                  <a:lnTo>
                    <a:pt x="8286" y="3499"/>
                  </a:lnTo>
                  <a:lnTo>
                    <a:pt x="8286" y="3499"/>
                  </a:lnTo>
                </a:path>
                <a:path w="21600" h="21600">
                  <a:moveTo>
                    <a:pt x="4467" y="3295"/>
                  </a:moveTo>
                  <a:lnTo>
                    <a:pt x="4343" y="3295"/>
                  </a:lnTo>
                  <a:lnTo>
                    <a:pt x="4228" y="3227"/>
                  </a:lnTo>
                  <a:lnTo>
                    <a:pt x="4362" y="3160"/>
                  </a:lnTo>
                  <a:lnTo>
                    <a:pt x="4435" y="3160"/>
                  </a:lnTo>
                  <a:lnTo>
                    <a:pt x="4467" y="3295"/>
                  </a:lnTo>
                  <a:lnTo>
                    <a:pt x="4467" y="3295"/>
                  </a:lnTo>
                </a:path>
                <a:path w="21600" h="21600">
                  <a:moveTo>
                    <a:pt x="5584" y="3363"/>
                  </a:moveTo>
                  <a:lnTo>
                    <a:pt x="5263" y="3363"/>
                  </a:lnTo>
                  <a:lnTo>
                    <a:pt x="4984" y="3295"/>
                  </a:lnTo>
                  <a:lnTo>
                    <a:pt x="4467" y="3295"/>
                  </a:lnTo>
                  <a:lnTo>
                    <a:pt x="4435" y="3160"/>
                  </a:lnTo>
                  <a:lnTo>
                    <a:pt x="6930" y="3160"/>
                  </a:lnTo>
                  <a:lnTo>
                    <a:pt x="6819" y="3227"/>
                  </a:lnTo>
                  <a:lnTo>
                    <a:pt x="6085" y="3227"/>
                  </a:lnTo>
                  <a:lnTo>
                    <a:pt x="5584" y="3363"/>
                  </a:lnTo>
                  <a:lnTo>
                    <a:pt x="5584" y="3363"/>
                  </a:lnTo>
                </a:path>
                <a:path w="21600" h="21600">
                  <a:moveTo>
                    <a:pt x="9787" y="3633"/>
                  </a:moveTo>
                  <a:lnTo>
                    <a:pt x="9514" y="3633"/>
                  </a:lnTo>
                  <a:lnTo>
                    <a:pt x="9374" y="3566"/>
                  </a:lnTo>
                  <a:lnTo>
                    <a:pt x="9265" y="3499"/>
                  </a:lnTo>
                  <a:lnTo>
                    <a:pt x="9107" y="3430"/>
                  </a:lnTo>
                  <a:lnTo>
                    <a:pt x="9034" y="3430"/>
                  </a:lnTo>
                  <a:lnTo>
                    <a:pt x="8906" y="3363"/>
                  </a:lnTo>
                  <a:lnTo>
                    <a:pt x="17124" y="3363"/>
                  </a:lnTo>
                  <a:lnTo>
                    <a:pt x="17256" y="3499"/>
                  </a:lnTo>
                  <a:lnTo>
                    <a:pt x="17319" y="3566"/>
                  </a:lnTo>
                  <a:lnTo>
                    <a:pt x="9894" y="3566"/>
                  </a:lnTo>
                  <a:lnTo>
                    <a:pt x="9787" y="3633"/>
                  </a:lnTo>
                  <a:lnTo>
                    <a:pt x="9787" y="3633"/>
                  </a:lnTo>
                </a:path>
                <a:path w="21600" h="21600">
                  <a:moveTo>
                    <a:pt x="9978" y="3768"/>
                  </a:moveTo>
                  <a:lnTo>
                    <a:pt x="9862" y="3768"/>
                  </a:lnTo>
                  <a:lnTo>
                    <a:pt x="9835" y="3698"/>
                  </a:lnTo>
                  <a:lnTo>
                    <a:pt x="9894" y="3566"/>
                  </a:lnTo>
                  <a:lnTo>
                    <a:pt x="17319" y="3566"/>
                  </a:lnTo>
                  <a:lnTo>
                    <a:pt x="17360" y="3698"/>
                  </a:lnTo>
                  <a:lnTo>
                    <a:pt x="10099" y="3698"/>
                  </a:lnTo>
                  <a:lnTo>
                    <a:pt x="9978" y="3768"/>
                  </a:lnTo>
                  <a:lnTo>
                    <a:pt x="9978" y="3768"/>
                  </a:lnTo>
                </a:path>
                <a:path w="21600" h="21600">
                  <a:moveTo>
                    <a:pt x="11646" y="4573"/>
                  </a:moveTo>
                  <a:lnTo>
                    <a:pt x="11150" y="4508"/>
                  </a:lnTo>
                  <a:lnTo>
                    <a:pt x="10987" y="4305"/>
                  </a:lnTo>
                  <a:lnTo>
                    <a:pt x="10866" y="4169"/>
                  </a:lnTo>
                  <a:lnTo>
                    <a:pt x="10787" y="4169"/>
                  </a:lnTo>
                  <a:lnTo>
                    <a:pt x="10713" y="4102"/>
                  </a:lnTo>
                  <a:lnTo>
                    <a:pt x="10461" y="4037"/>
                  </a:lnTo>
                  <a:lnTo>
                    <a:pt x="10031" y="4037"/>
                  </a:lnTo>
                  <a:lnTo>
                    <a:pt x="10117" y="3834"/>
                  </a:lnTo>
                  <a:lnTo>
                    <a:pt x="10099" y="3698"/>
                  </a:lnTo>
                  <a:lnTo>
                    <a:pt x="17360" y="3698"/>
                  </a:lnTo>
                  <a:lnTo>
                    <a:pt x="17382" y="3768"/>
                  </a:lnTo>
                  <a:lnTo>
                    <a:pt x="17472" y="3834"/>
                  </a:lnTo>
                  <a:lnTo>
                    <a:pt x="17601" y="3901"/>
                  </a:lnTo>
                  <a:lnTo>
                    <a:pt x="17942" y="4169"/>
                  </a:lnTo>
                  <a:lnTo>
                    <a:pt x="17968" y="4239"/>
                  </a:lnTo>
                  <a:lnTo>
                    <a:pt x="11718" y="4239"/>
                  </a:lnTo>
                  <a:lnTo>
                    <a:pt x="11541" y="4441"/>
                  </a:lnTo>
                  <a:lnTo>
                    <a:pt x="11710" y="4555"/>
                  </a:lnTo>
                  <a:lnTo>
                    <a:pt x="11646" y="4573"/>
                  </a:lnTo>
                  <a:lnTo>
                    <a:pt x="11646" y="4573"/>
                  </a:lnTo>
                </a:path>
                <a:path w="21600" h="21600">
                  <a:moveTo>
                    <a:pt x="11710" y="4555"/>
                  </a:moveTo>
                  <a:lnTo>
                    <a:pt x="11541" y="4441"/>
                  </a:lnTo>
                  <a:lnTo>
                    <a:pt x="11718" y="4239"/>
                  </a:lnTo>
                  <a:lnTo>
                    <a:pt x="11819" y="4239"/>
                  </a:lnTo>
                  <a:lnTo>
                    <a:pt x="11882" y="4508"/>
                  </a:lnTo>
                  <a:lnTo>
                    <a:pt x="11710" y="4555"/>
                  </a:lnTo>
                  <a:lnTo>
                    <a:pt x="11710" y="4555"/>
                  </a:lnTo>
                </a:path>
                <a:path w="21600" h="21600">
                  <a:moveTo>
                    <a:pt x="12018" y="4641"/>
                  </a:moveTo>
                  <a:lnTo>
                    <a:pt x="11833" y="4641"/>
                  </a:lnTo>
                  <a:lnTo>
                    <a:pt x="11710" y="4555"/>
                  </a:lnTo>
                  <a:lnTo>
                    <a:pt x="11882" y="4508"/>
                  </a:lnTo>
                  <a:lnTo>
                    <a:pt x="11819" y="4239"/>
                  </a:lnTo>
                  <a:lnTo>
                    <a:pt x="17968" y="4239"/>
                  </a:lnTo>
                  <a:lnTo>
                    <a:pt x="17994" y="4305"/>
                  </a:lnTo>
                  <a:lnTo>
                    <a:pt x="17925" y="4441"/>
                  </a:lnTo>
                  <a:lnTo>
                    <a:pt x="12341" y="4441"/>
                  </a:lnTo>
                  <a:lnTo>
                    <a:pt x="12087" y="4573"/>
                  </a:lnTo>
                  <a:lnTo>
                    <a:pt x="12018" y="4641"/>
                  </a:lnTo>
                  <a:lnTo>
                    <a:pt x="12018" y="4641"/>
                  </a:lnTo>
                </a:path>
                <a:path w="21600" h="21600">
                  <a:moveTo>
                    <a:pt x="18581" y="4573"/>
                  </a:moveTo>
                  <a:lnTo>
                    <a:pt x="18027" y="4573"/>
                  </a:lnTo>
                  <a:lnTo>
                    <a:pt x="18180" y="4508"/>
                  </a:lnTo>
                  <a:lnTo>
                    <a:pt x="18526" y="4305"/>
                  </a:lnTo>
                  <a:lnTo>
                    <a:pt x="18581" y="4573"/>
                  </a:lnTo>
                  <a:lnTo>
                    <a:pt x="18581" y="4573"/>
                  </a:lnTo>
                </a:path>
                <a:path w="21600" h="21600">
                  <a:moveTo>
                    <a:pt x="4608" y="4508"/>
                  </a:moveTo>
                  <a:lnTo>
                    <a:pt x="4512" y="4508"/>
                  </a:lnTo>
                  <a:lnTo>
                    <a:pt x="4356" y="4441"/>
                  </a:lnTo>
                  <a:lnTo>
                    <a:pt x="4609" y="4441"/>
                  </a:lnTo>
                  <a:lnTo>
                    <a:pt x="4631" y="4453"/>
                  </a:lnTo>
                  <a:lnTo>
                    <a:pt x="4608" y="4508"/>
                  </a:lnTo>
                  <a:lnTo>
                    <a:pt x="4608" y="4508"/>
                  </a:lnTo>
                </a:path>
                <a:path w="21600" h="21600">
                  <a:moveTo>
                    <a:pt x="4631" y="4453"/>
                  </a:moveTo>
                  <a:lnTo>
                    <a:pt x="4609" y="4441"/>
                  </a:lnTo>
                  <a:lnTo>
                    <a:pt x="4638" y="4441"/>
                  </a:lnTo>
                  <a:lnTo>
                    <a:pt x="4631" y="4453"/>
                  </a:lnTo>
                  <a:lnTo>
                    <a:pt x="4631" y="4453"/>
                  </a:lnTo>
                </a:path>
                <a:path w="21600" h="21600">
                  <a:moveTo>
                    <a:pt x="12498" y="4978"/>
                  </a:moveTo>
                  <a:lnTo>
                    <a:pt x="12344" y="4912"/>
                  </a:lnTo>
                  <a:lnTo>
                    <a:pt x="12248" y="4844"/>
                  </a:lnTo>
                  <a:lnTo>
                    <a:pt x="12018" y="4641"/>
                  </a:lnTo>
                  <a:lnTo>
                    <a:pt x="12087" y="4573"/>
                  </a:lnTo>
                  <a:lnTo>
                    <a:pt x="12341" y="4441"/>
                  </a:lnTo>
                  <a:lnTo>
                    <a:pt x="12098" y="4641"/>
                  </a:lnTo>
                  <a:lnTo>
                    <a:pt x="18594" y="4641"/>
                  </a:lnTo>
                  <a:lnTo>
                    <a:pt x="18625" y="4776"/>
                  </a:lnTo>
                  <a:lnTo>
                    <a:pt x="12677" y="4776"/>
                  </a:lnTo>
                  <a:lnTo>
                    <a:pt x="12591" y="4844"/>
                  </a:lnTo>
                  <a:lnTo>
                    <a:pt x="12498" y="4978"/>
                  </a:lnTo>
                  <a:lnTo>
                    <a:pt x="12498" y="4978"/>
                  </a:lnTo>
                </a:path>
                <a:path w="21600" h="21600">
                  <a:moveTo>
                    <a:pt x="18594" y="4641"/>
                  </a:moveTo>
                  <a:lnTo>
                    <a:pt x="12098" y="4641"/>
                  </a:lnTo>
                  <a:lnTo>
                    <a:pt x="12341" y="4441"/>
                  </a:lnTo>
                  <a:lnTo>
                    <a:pt x="18106" y="4441"/>
                  </a:lnTo>
                  <a:lnTo>
                    <a:pt x="18062" y="4508"/>
                  </a:lnTo>
                  <a:lnTo>
                    <a:pt x="18027" y="4573"/>
                  </a:lnTo>
                  <a:lnTo>
                    <a:pt x="18581" y="4573"/>
                  </a:lnTo>
                  <a:lnTo>
                    <a:pt x="18594" y="4641"/>
                  </a:lnTo>
                  <a:lnTo>
                    <a:pt x="18594" y="4641"/>
                  </a:lnTo>
                </a:path>
                <a:path w="21600" h="21600">
                  <a:moveTo>
                    <a:pt x="4732" y="4508"/>
                  </a:moveTo>
                  <a:lnTo>
                    <a:pt x="4608" y="4508"/>
                  </a:lnTo>
                  <a:lnTo>
                    <a:pt x="4631" y="4453"/>
                  </a:lnTo>
                  <a:lnTo>
                    <a:pt x="4732" y="4508"/>
                  </a:lnTo>
                  <a:lnTo>
                    <a:pt x="4732" y="4508"/>
                  </a:lnTo>
                </a:path>
                <a:path w="21600" h="21600">
                  <a:moveTo>
                    <a:pt x="12501" y="4978"/>
                  </a:moveTo>
                  <a:lnTo>
                    <a:pt x="12591" y="4844"/>
                  </a:lnTo>
                  <a:lnTo>
                    <a:pt x="12677" y="4776"/>
                  </a:lnTo>
                  <a:lnTo>
                    <a:pt x="12570" y="4912"/>
                  </a:lnTo>
                  <a:lnTo>
                    <a:pt x="12501" y="4978"/>
                  </a:lnTo>
                  <a:lnTo>
                    <a:pt x="12501" y="4978"/>
                  </a:lnTo>
                </a:path>
                <a:path w="21600" h="21600">
                  <a:moveTo>
                    <a:pt x="18772" y="4978"/>
                  </a:moveTo>
                  <a:lnTo>
                    <a:pt x="12501" y="4978"/>
                  </a:lnTo>
                  <a:lnTo>
                    <a:pt x="12570" y="4912"/>
                  </a:lnTo>
                  <a:lnTo>
                    <a:pt x="12677" y="4776"/>
                  </a:lnTo>
                  <a:lnTo>
                    <a:pt x="18625" y="4776"/>
                  </a:lnTo>
                  <a:lnTo>
                    <a:pt x="18641" y="4844"/>
                  </a:lnTo>
                  <a:lnTo>
                    <a:pt x="18704" y="4912"/>
                  </a:lnTo>
                  <a:lnTo>
                    <a:pt x="18772" y="4978"/>
                  </a:lnTo>
                  <a:lnTo>
                    <a:pt x="18772" y="4978"/>
                  </a:lnTo>
                </a:path>
                <a:path w="21600" h="21600">
                  <a:moveTo>
                    <a:pt x="12359" y="5180"/>
                  </a:moveTo>
                  <a:lnTo>
                    <a:pt x="12498" y="4978"/>
                  </a:lnTo>
                  <a:lnTo>
                    <a:pt x="18772" y="4978"/>
                  </a:lnTo>
                  <a:lnTo>
                    <a:pt x="18883" y="5044"/>
                  </a:lnTo>
                  <a:lnTo>
                    <a:pt x="18957" y="5114"/>
                  </a:lnTo>
                  <a:lnTo>
                    <a:pt x="13289" y="5114"/>
                  </a:lnTo>
                  <a:lnTo>
                    <a:pt x="12359" y="5180"/>
                  </a:lnTo>
                  <a:lnTo>
                    <a:pt x="12359" y="5180"/>
                  </a:lnTo>
                </a:path>
                <a:path w="21600" h="21600">
                  <a:moveTo>
                    <a:pt x="17031" y="11170"/>
                  </a:moveTo>
                  <a:lnTo>
                    <a:pt x="16909" y="11035"/>
                  </a:lnTo>
                  <a:lnTo>
                    <a:pt x="16909" y="10698"/>
                  </a:lnTo>
                  <a:lnTo>
                    <a:pt x="16942" y="10564"/>
                  </a:lnTo>
                  <a:lnTo>
                    <a:pt x="17073" y="10360"/>
                  </a:lnTo>
                  <a:lnTo>
                    <a:pt x="17130" y="10227"/>
                  </a:lnTo>
                  <a:lnTo>
                    <a:pt x="17172" y="10227"/>
                  </a:lnTo>
                  <a:lnTo>
                    <a:pt x="17236" y="10091"/>
                  </a:lnTo>
                  <a:lnTo>
                    <a:pt x="17236" y="9956"/>
                  </a:lnTo>
                  <a:lnTo>
                    <a:pt x="17188" y="9824"/>
                  </a:lnTo>
                  <a:lnTo>
                    <a:pt x="17090" y="9620"/>
                  </a:lnTo>
                  <a:lnTo>
                    <a:pt x="16999" y="9420"/>
                  </a:lnTo>
                  <a:lnTo>
                    <a:pt x="16945" y="9285"/>
                  </a:lnTo>
                  <a:lnTo>
                    <a:pt x="16926" y="9149"/>
                  </a:lnTo>
                  <a:lnTo>
                    <a:pt x="16806" y="9084"/>
                  </a:lnTo>
                  <a:lnTo>
                    <a:pt x="16716" y="8949"/>
                  </a:lnTo>
                  <a:lnTo>
                    <a:pt x="16609" y="8545"/>
                  </a:lnTo>
                  <a:lnTo>
                    <a:pt x="16579" y="8410"/>
                  </a:lnTo>
                  <a:lnTo>
                    <a:pt x="16579" y="8343"/>
                  </a:lnTo>
                  <a:lnTo>
                    <a:pt x="16428" y="8209"/>
                  </a:lnTo>
                  <a:lnTo>
                    <a:pt x="16306" y="8074"/>
                  </a:lnTo>
                  <a:lnTo>
                    <a:pt x="16125" y="7603"/>
                  </a:lnTo>
                  <a:lnTo>
                    <a:pt x="16071" y="7468"/>
                  </a:lnTo>
                  <a:lnTo>
                    <a:pt x="16054" y="7334"/>
                  </a:lnTo>
                  <a:lnTo>
                    <a:pt x="15963" y="7266"/>
                  </a:lnTo>
                  <a:lnTo>
                    <a:pt x="15869" y="7200"/>
                  </a:lnTo>
                  <a:lnTo>
                    <a:pt x="15771" y="6998"/>
                  </a:lnTo>
                  <a:lnTo>
                    <a:pt x="15680" y="6862"/>
                  </a:lnTo>
                  <a:lnTo>
                    <a:pt x="15623" y="6728"/>
                  </a:lnTo>
                  <a:lnTo>
                    <a:pt x="15593" y="6728"/>
                  </a:lnTo>
                  <a:lnTo>
                    <a:pt x="15514" y="6659"/>
                  </a:lnTo>
                  <a:lnTo>
                    <a:pt x="15361" y="6593"/>
                  </a:lnTo>
                  <a:lnTo>
                    <a:pt x="15211" y="6593"/>
                  </a:lnTo>
                  <a:lnTo>
                    <a:pt x="15017" y="6459"/>
                  </a:lnTo>
                  <a:lnTo>
                    <a:pt x="14780" y="6255"/>
                  </a:lnTo>
                  <a:lnTo>
                    <a:pt x="14714" y="6056"/>
                  </a:lnTo>
                  <a:lnTo>
                    <a:pt x="14717" y="5988"/>
                  </a:lnTo>
                  <a:lnTo>
                    <a:pt x="14545" y="5988"/>
                  </a:lnTo>
                  <a:lnTo>
                    <a:pt x="14381" y="5920"/>
                  </a:lnTo>
                  <a:lnTo>
                    <a:pt x="14213" y="5651"/>
                  </a:lnTo>
                  <a:lnTo>
                    <a:pt x="14001" y="5585"/>
                  </a:lnTo>
                  <a:lnTo>
                    <a:pt x="13659" y="5585"/>
                  </a:lnTo>
                  <a:lnTo>
                    <a:pt x="13600" y="5383"/>
                  </a:lnTo>
                  <a:lnTo>
                    <a:pt x="13529" y="5248"/>
                  </a:lnTo>
                  <a:lnTo>
                    <a:pt x="13371" y="5248"/>
                  </a:lnTo>
                  <a:lnTo>
                    <a:pt x="13319" y="5180"/>
                  </a:lnTo>
                  <a:lnTo>
                    <a:pt x="13289" y="5114"/>
                  </a:lnTo>
                  <a:lnTo>
                    <a:pt x="18957" y="5114"/>
                  </a:lnTo>
                  <a:lnTo>
                    <a:pt x="19180" y="5315"/>
                  </a:lnTo>
                  <a:lnTo>
                    <a:pt x="19397" y="5515"/>
                  </a:lnTo>
                  <a:lnTo>
                    <a:pt x="19536" y="5719"/>
                  </a:lnTo>
                  <a:lnTo>
                    <a:pt x="19681" y="5920"/>
                  </a:lnTo>
                  <a:lnTo>
                    <a:pt x="19894" y="6122"/>
                  </a:lnTo>
                  <a:lnTo>
                    <a:pt x="20174" y="6324"/>
                  </a:lnTo>
                  <a:lnTo>
                    <a:pt x="20282" y="6527"/>
                  </a:lnTo>
                  <a:lnTo>
                    <a:pt x="20331" y="6728"/>
                  </a:lnTo>
                  <a:lnTo>
                    <a:pt x="20308" y="6862"/>
                  </a:lnTo>
                  <a:lnTo>
                    <a:pt x="20315" y="6930"/>
                  </a:lnTo>
                  <a:lnTo>
                    <a:pt x="20207" y="6930"/>
                  </a:lnTo>
                  <a:lnTo>
                    <a:pt x="20050" y="7130"/>
                  </a:lnTo>
                  <a:lnTo>
                    <a:pt x="20681" y="7130"/>
                  </a:lnTo>
                  <a:lnTo>
                    <a:pt x="20834" y="7200"/>
                  </a:lnTo>
                  <a:lnTo>
                    <a:pt x="20910" y="7399"/>
                  </a:lnTo>
                  <a:lnTo>
                    <a:pt x="20910" y="7737"/>
                  </a:lnTo>
                  <a:lnTo>
                    <a:pt x="20842" y="7805"/>
                  </a:lnTo>
                  <a:lnTo>
                    <a:pt x="20711" y="7805"/>
                  </a:lnTo>
                  <a:lnTo>
                    <a:pt x="20582" y="7870"/>
                  </a:lnTo>
                  <a:lnTo>
                    <a:pt x="20824" y="7870"/>
                  </a:lnTo>
                  <a:lnTo>
                    <a:pt x="20874" y="7939"/>
                  </a:lnTo>
                  <a:lnTo>
                    <a:pt x="20929" y="8005"/>
                  </a:lnTo>
                  <a:lnTo>
                    <a:pt x="20981" y="8074"/>
                  </a:lnTo>
                  <a:lnTo>
                    <a:pt x="21027" y="8209"/>
                  </a:lnTo>
                  <a:lnTo>
                    <a:pt x="21199" y="8410"/>
                  </a:lnTo>
                  <a:lnTo>
                    <a:pt x="21276" y="8612"/>
                  </a:lnTo>
                  <a:lnTo>
                    <a:pt x="21251" y="8949"/>
                  </a:lnTo>
                  <a:lnTo>
                    <a:pt x="21317" y="9149"/>
                  </a:lnTo>
                  <a:lnTo>
                    <a:pt x="21456" y="9216"/>
                  </a:lnTo>
                  <a:lnTo>
                    <a:pt x="21456" y="9487"/>
                  </a:lnTo>
                  <a:lnTo>
                    <a:pt x="21429" y="9620"/>
                  </a:lnTo>
                  <a:lnTo>
                    <a:pt x="21375" y="9689"/>
                  </a:lnTo>
                  <a:lnTo>
                    <a:pt x="21325" y="9689"/>
                  </a:lnTo>
                  <a:lnTo>
                    <a:pt x="21335" y="9756"/>
                  </a:lnTo>
                  <a:lnTo>
                    <a:pt x="21086" y="9824"/>
                  </a:lnTo>
                  <a:lnTo>
                    <a:pt x="21410" y="9824"/>
                  </a:lnTo>
                  <a:lnTo>
                    <a:pt x="21469" y="9891"/>
                  </a:lnTo>
                  <a:lnTo>
                    <a:pt x="21564" y="10091"/>
                  </a:lnTo>
                  <a:lnTo>
                    <a:pt x="21475" y="10227"/>
                  </a:lnTo>
                  <a:lnTo>
                    <a:pt x="21432" y="10429"/>
                  </a:lnTo>
                  <a:lnTo>
                    <a:pt x="21451" y="10631"/>
                  </a:lnTo>
                  <a:lnTo>
                    <a:pt x="21456" y="10831"/>
                  </a:lnTo>
                  <a:lnTo>
                    <a:pt x="21499" y="11035"/>
                  </a:lnTo>
                  <a:lnTo>
                    <a:pt x="21478" y="11102"/>
                  </a:lnTo>
                  <a:lnTo>
                    <a:pt x="17282" y="11102"/>
                  </a:lnTo>
                  <a:lnTo>
                    <a:pt x="17031" y="11170"/>
                  </a:lnTo>
                  <a:lnTo>
                    <a:pt x="17031" y="11170"/>
                  </a:lnTo>
                </a:path>
                <a:path w="21600" h="21600">
                  <a:moveTo>
                    <a:pt x="20129" y="7130"/>
                  </a:moveTo>
                  <a:lnTo>
                    <a:pt x="20050" y="7130"/>
                  </a:lnTo>
                  <a:lnTo>
                    <a:pt x="20207" y="6930"/>
                  </a:lnTo>
                  <a:lnTo>
                    <a:pt x="20282" y="6930"/>
                  </a:lnTo>
                  <a:lnTo>
                    <a:pt x="20317" y="6946"/>
                  </a:lnTo>
                  <a:lnTo>
                    <a:pt x="20323" y="6998"/>
                  </a:lnTo>
                  <a:lnTo>
                    <a:pt x="20363" y="7064"/>
                  </a:lnTo>
                  <a:lnTo>
                    <a:pt x="20129" y="7130"/>
                  </a:lnTo>
                  <a:lnTo>
                    <a:pt x="20129" y="7130"/>
                  </a:lnTo>
                </a:path>
                <a:path w="21600" h="21600">
                  <a:moveTo>
                    <a:pt x="20317" y="6946"/>
                  </a:moveTo>
                  <a:lnTo>
                    <a:pt x="20282" y="6930"/>
                  </a:lnTo>
                  <a:lnTo>
                    <a:pt x="20315" y="6930"/>
                  </a:lnTo>
                  <a:lnTo>
                    <a:pt x="20317" y="6946"/>
                  </a:lnTo>
                  <a:lnTo>
                    <a:pt x="20317" y="6946"/>
                  </a:lnTo>
                </a:path>
                <a:path w="21600" h="21600">
                  <a:moveTo>
                    <a:pt x="20681" y="7130"/>
                  </a:moveTo>
                  <a:lnTo>
                    <a:pt x="20129" y="7130"/>
                  </a:lnTo>
                  <a:lnTo>
                    <a:pt x="20363" y="7064"/>
                  </a:lnTo>
                  <a:lnTo>
                    <a:pt x="20323" y="6998"/>
                  </a:lnTo>
                  <a:lnTo>
                    <a:pt x="20317" y="6946"/>
                  </a:lnTo>
                  <a:lnTo>
                    <a:pt x="20429" y="6998"/>
                  </a:lnTo>
                  <a:lnTo>
                    <a:pt x="20536" y="7064"/>
                  </a:lnTo>
                  <a:lnTo>
                    <a:pt x="20681" y="7130"/>
                  </a:lnTo>
                  <a:lnTo>
                    <a:pt x="20681" y="7130"/>
                  </a:lnTo>
                </a:path>
                <a:path w="21600" h="21600">
                  <a:moveTo>
                    <a:pt x="21410" y="9824"/>
                  </a:moveTo>
                  <a:lnTo>
                    <a:pt x="21402" y="9824"/>
                  </a:lnTo>
                  <a:lnTo>
                    <a:pt x="21339" y="9760"/>
                  </a:lnTo>
                  <a:lnTo>
                    <a:pt x="21354" y="9756"/>
                  </a:lnTo>
                  <a:lnTo>
                    <a:pt x="21410" y="9824"/>
                  </a:lnTo>
                  <a:lnTo>
                    <a:pt x="21410" y="9824"/>
                  </a:lnTo>
                </a:path>
                <a:path w="21600" h="21600">
                  <a:moveTo>
                    <a:pt x="21402" y="9824"/>
                  </a:moveTo>
                  <a:lnTo>
                    <a:pt x="21086" y="9824"/>
                  </a:lnTo>
                  <a:lnTo>
                    <a:pt x="21339" y="9760"/>
                  </a:lnTo>
                  <a:lnTo>
                    <a:pt x="21402" y="9824"/>
                  </a:lnTo>
                  <a:lnTo>
                    <a:pt x="21402" y="9824"/>
                  </a:lnTo>
                </a:path>
                <a:path w="21600" h="21600">
                  <a:moveTo>
                    <a:pt x="20966" y="13457"/>
                  </a:moveTo>
                  <a:lnTo>
                    <a:pt x="16864" y="13457"/>
                  </a:lnTo>
                  <a:lnTo>
                    <a:pt x="16693" y="13321"/>
                  </a:lnTo>
                  <a:lnTo>
                    <a:pt x="16650" y="13293"/>
                  </a:lnTo>
                  <a:lnTo>
                    <a:pt x="16854" y="13256"/>
                  </a:lnTo>
                  <a:lnTo>
                    <a:pt x="16684" y="13186"/>
                  </a:lnTo>
                  <a:lnTo>
                    <a:pt x="16626" y="13052"/>
                  </a:lnTo>
                  <a:lnTo>
                    <a:pt x="16735" y="12919"/>
                  </a:lnTo>
                  <a:lnTo>
                    <a:pt x="16677" y="12717"/>
                  </a:lnTo>
                  <a:lnTo>
                    <a:pt x="16508" y="12515"/>
                  </a:lnTo>
                  <a:lnTo>
                    <a:pt x="16859" y="12246"/>
                  </a:lnTo>
                  <a:lnTo>
                    <a:pt x="17016" y="12044"/>
                  </a:lnTo>
                  <a:lnTo>
                    <a:pt x="16981" y="11775"/>
                  </a:lnTo>
                  <a:lnTo>
                    <a:pt x="16950" y="11506"/>
                  </a:lnTo>
                  <a:lnTo>
                    <a:pt x="17049" y="11304"/>
                  </a:lnTo>
                  <a:lnTo>
                    <a:pt x="17282" y="11102"/>
                  </a:lnTo>
                  <a:lnTo>
                    <a:pt x="21478" y="11102"/>
                  </a:lnTo>
                  <a:lnTo>
                    <a:pt x="21459" y="11170"/>
                  </a:lnTo>
                  <a:lnTo>
                    <a:pt x="21084" y="11170"/>
                  </a:lnTo>
                  <a:lnTo>
                    <a:pt x="21137" y="11235"/>
                  </a:lnTo>
                  <a:lnTo>
                    <a:pt x="21472" y="11235"/>
                  </a:lnTo>
                  <a:lnTo>
                    <a:pt x="21429" y="11438"/>
                  </a:lnTo>
                  <a:lnTo>
                    <a:pt x="21391" y="11641"/>
                  </a:lnTo>
                  <a:lnTo>
                    <a:pt x="21348" y="11842"/>
                  </a:lnTo>
                  <a:lnTo>
                    <a:pt x="21236" y="12110"/>
                  </a:lnTo>
                  <a:lnTo>
                    <a:pt x="21175" y="12246"/>
                  </a:lnTo>
                  <a:lnTo>
                    <a:pt x="21027" y="12515"/>
                  </a:lnTo>
                  <a:lnTo>
                    <a:pt x="20738" y="12515"/>
                  </a:lnTo>
                  <a:lnTo>
                    <a:pt x="21005" y="12717"/>
                  </a:lnTo>
                  <a:lnTo>
                    <a:pt x="21056" y="12852"/>
                  </a:lnTo>
                  <a:lnTo>
                    <a:pt x="20735" y="13186"/>
                  </a:lnTo>
                  <a:lnTo>
                    <a:pt x="20681" y="13256"/>
                  </a:lnTo>
                  <a:lnTo>
                    <a:pt x="20847" y="13256"/>
                  </a:lnTo>
                  <a:lnTo>
                    <a:pt x="20938" y="13321"/>
                  </a:lnTo>
                  <a:lnTo>
                    <a:pt x="20966" y="13457"/>
                  </a:lnTo>
                  <a:lnTo>
                    <a:pt x="20966" y="13457"/>
                  </a:lnTo>
                </a:path>
                <a:path w="21600" h="21600">
                  <a:moveTo>
                    <a:pt x="21338" y="11235"/>
                  </a:moveTo>
                  <a:lnTo>
                    <a:pt x="21137" y="11235"/>
                  </a:lnTo>
                  <a:lnTo>
                    <a:pt x="21084" y="11170"/>
                  </a:lnTo>
                  <a:lnTo>
                    <a:pt x="21357" y="11170"/>
                  </a:lnTo>
                  <a:lnTo>
                    <a:pt x="21407" y="11199"/>
                  </a:lnTo>
                  <a:lnTo>
                    <a:pt x="21338" y="11235"/>
                  </a:lnTo>
                  <a:lnTo>
                    <a:pt x="21338" y="11235"/>
                  </a:lnTo>
                </a:path>
                <a:path w="21600" h="21600">
                  <a:moveTo>
                    <a:pt x="21407" y="11199"/>
                  </a:moveTo>
                  <a:lnTo>
                    <a:pt x="21357" y="11170"/>
                  </a:lnTo>
                  <a:lnTo>
                    <a:pt x="21459" y="11170"/>
                  </a:lnTo>
                  <a:lnTo>
                    <a:pt x="21407" y="11199"/>
                  </a:lnTo>
                  <a:lnTo>
                    <a:pt x="21407" y="11199"/>
                  </a:lnTo>
                </a:path>
                <a:path w="21600" h="21600">
                  <a:moveTo>
                    <a:pt x="21472" y="11235"/>
                  </a:moveTo>
                  <a:lnTo>
                    <a:pt x="21338" y="11235"/>
                  </a:lnTo>
                  <a:lnTo>
                    <a:pt x="21407" y="11199"/>
                  </a:lnTo>
                  <a:lnTo>
                    <a:pt x="21472" y="11235"/>
                  </a:lnTo>
                  <a:lnTo>
                    <a:pt x="21472" y="11235"/>
                  </a:lnTo>
                </a:path>
                <a:path w="21600" h="21600">
                  <a:moveTo>
                    <a:pt x="20338" y="15140"/>
                  </a:moveTo>
                  <a:lnTo>
                    <a:pt x="14350" y="15140"/>
                  </a:lnTo>
                  <a:lnTo>
                    <a:pt x="14414" y="15071"/>
                  </a:lnTo>
                  <a:lnTo>
                    <a:pt x="15108" y="15071"/>
                  </a:lnTo>
                  <a:lnTo>
                    <a:pt x="15101" y="14803"/>
                  </a:lnTo>
                  <a:lnTo>
                    <a:pt x="15214" y="14601"/>
                  </a:lnTo>
                  <a:lnTo>
                    <a:pt x="15680" y="14265"/>
                  </a:lnTo>
                  <a:lnTo>
                    <a:pt x="15869" y="14063"/>
                  </a:lnTo>
                  <a:lnTo>
                    <a:pt x="16006" y="13792"/>
                  </a:lnTo>
                  <a:lnTo>
                    <a:pt x="16164" y="13659"/>
                  </a:lnTo>
                  <a:lnTo>
                    <a:pt x="16248" y="13592"/>
                  </a:lnTo>
                  <a:lnTo>
                    <a:pt x="16266" y="13592"/>
                  </a:lnTo>
                  <a:lnTo>
                    <a:pt x="16117" y="12919"/>
                  </a:lnTo>
                  <a:lnTo>
                    <a:pt x="16650" y="13293"/>
                  </a:lnTo>
                  <a:lnTo>
                    <a:pt x="16484" y="13321"/>
                  </a:lnTo>
                  <a:lnTo>
                    <a:pt x="16411" y="13321"/>
                  </a:lnTo>
                  <a:lnTo>
                    <a:pt x="16636" y="13390"/>
                  </a:lnTo>
                  <a:lnTo>
                    <a:pt x="16864" y="13457"/>
                  </a:lnTo>
                  <a:lnTo>
                    <a:pt x="20966" y="13457"/>
                  </a:lnTo>
                  <a:lnTo>
                    <a:pt x="20984" y="13525"/>
                  </a:lnTo>
                  <a:lnTo>
                    <a:pt x="20984" y="13861"/>
                  </a:lnTo>
                  <a:lnTo>
                    <a:pt x="20666" y="14063"/>
                  </a:lnTo>
                  <a:lnTo>
                    <a:pt x="20499" y="14198"/>
                  </a:lnTo>
                  <a:lnTo>
                    <a:pt x="20449" y="14332"/>
                  </a:lnTo>
                  <a:lnTo>
                    <a:pt x="20443" y="14400"/>
                  </a:lnTo>
                  <a:lnTo>
                    <a:pt x="20438" y="14936"/>
                  </a:lnTo>
                  <a:lnTo>
                    <a:pt x="20338" y="15140"/>
                  </a:lnTo>
                  <a:lnTo>
                    <a:pt x="20338" y="15140"/>
                  </a:lnTo>
                </a:path>
                <a:path w="21600" h="21600">
                  <a:moveTo>
                    <a:pt x="20847" y="13256"/>
                  </a:moveTo>
                  <a:lnTo>
                    <a:pt x="20681" y="13256"/>
                  </a:lnTo>
                  <a:lnTo>
                    <a:pt x="20738" y="13186"/>
                  </a:lnTo>
                  <a:lnTo>
                    <a:pt x="20762" y="13186"/>
                  </a:lnTo>
                  <a:lnTo>
                    <a:pt x="20847" y="13256"/>
                  </a:lnTo>
                  <a:lnTo>
                    <a:pt x="20847" y="13256"/>
                  </a:lnTo>
                </a:path>
                <a:path w="21600" h="21600">
                  <a:moveTo>
                    <a:pt x="16864" y="13457"/>
                  </a:moveTo>
                  <a:lnTo>
                    <a:pt x="16636" y="13390"/>
                  </a:lnTo>
                  <a:lnTo>
                    <a:pt x="16411" y="13321"/>
                  </a:lnTo>
                  <a:lnTo>
                    <a:pt x="16484" y="13321"/>
                  </a:lnTo>
                  <a:lnTo>
                    <a:pt x="16650" y="13293"/>
                  </a:lnTo>
                  <a:lnTo>
                    <a:pt x="16693" y="13321"/>
                  </a:lnTo>
                  <a:lnTo>
                    <a:pt x="16864" y="13457"/>
                  </a:lnTo>
                  <a:lnTo>
                    <a:pt x="16864" y="13457"/>
                  </a:lnTo>
                </a:path>
                <a:path w="21600" h="21600">
                  <a:moveTo>
                    <a:pt x="15296" y="18572"/>
                  </a:moveTo>
                  <a:lnTo>
                    <a:pt x="1218" y="18572"/>
                  </a:lnTo>
                  <a:lnTo>
                    <a:pt x="1098" y="18503"/>
                  </a:lnTo>
                  <a:lnTo>
                    <a:pt x="989" y="18301"/>
                  </a:lnTo>
                  <a:lnTo>
                    <a:pt x="1122" y="18100"/>
                  </a:lnTo>
                  <a:lnTo>
                    <a:pt x="1167" y="17899"/>
                  </a:lnTo>
                  <a:lnTo>
                    <a:pt x="1070" y="17628"/>
                  </a:lnTo>
                  <a:lnTo>
                    <a:pt x="1044" y="17495"/>
                  </a:lnTo>
                  <a:lnTo>
                    <a:pt x="1044" y="17091"/>
                  </a:lnTo>
                  <a:lnTo>
                    <a:pt x="1058" y="17024"/>
                  </a:lnTo>
                  <a:lnTo>
                    <a:pt x="1118" y="16889"/>
                  </a:lnTo>
                  <a:lnTo>
                    <a:pt x="1164" y="16889"/>
                  </a:lnTo>
                  <a:lnTo>
                    <a:pt x="1036" y="16822"/>
                  </a:lnTo>
                  <a:lnTo>
                    <a:pt x="971" y="16754"/>
                  </a:lnTo>
                  <a:lnTo>
                    <a:pt x="971" y="16418"/>
                  </a:lnTo>
                  <a:lnTo>
                    <a:pt x="1009" y="16215"/>
                  </a:lnTo>
                  <a:lnTo>
                    <a:pt x="1153" y="15947"/>
                  </a:lnTo>
                  <a:lnTo>
                    <a:pt x="1191" y="15813"/>
                  </a:lnTo>
                  <a:lnTo>
                    <a:pt x="1191" y="15678"/>
                  </a:lnTo>
                  <a:lnTo>
                    <a:pt x="1167" y="15611"/>
                  </a:lnTo>
                  <a:lnTo>
                    <a:pt x="1070" y="15476"/>
                  </a:lnTo>
                  <a:lnTo>
                    <a:pt x="1044" y="15342"/>
                  </a:lnTo>
                  <a:lnTo>
                    <a:pt x="1044" y="15140"/>
                  </a:lnTo>
                  <a:lnTo>
                    <a:pt x="1082" y="15005"/>
                  </a:lnTo>
                  <a:lnTo>
                    <a:pt x="1091" y="14871"/>
                  </a:lnTo>
                  <a:lnTo>
                    <a:pt x="1073" y="14803"/>
                  </a:lnTo>
                  <a:lnTo>
                    <a:pt x="1055" y="14803"/>
                  </a:lnTo>
                  <a:lnTo>
                    <a:pt x="1049" y="14736"/>
                  </a:lnTo>
                  <a:lnTo>
                    <a:pt x="1044" y="14532"/>
                  </a:lnTo>
                  <a:lnTo>
                    <a:pt x="5402" y="14532"/>
                  </a:lnTo>
                  <a:lnTo>
                    <a:pt x="5482" y="14601"/>
                  </a:lnTo>
                  <a:lnTo>
                    <a:pt x="5466" y="14736"/>
                  </a:lnTo>
                  <a:lnTo>
                    <a:pt x="5454" y="14871"/>
                  </a:lnTo>
                  <a:lnTo>
                    <a:pt x="5448" y="15207"/>
                  </a:lnTo>
                  <a:lnTo>
                    <a:pt x="5599" y="15542"/>
                  </a:lnTo>
                  <a:lnTo>
                    <a:pt x="5628" y="15678"/>
                  </a:lnTo>
                  <a:lnTo>
                    <a:pt x="5628" y="15813"/>
                  </a:lnTo>
                  <a:lnTo>
                    <a:pt x="5697" y="16082"/>
                  </a:lnTo>
                  <a:lnTo>
                    <a:pt x="5751" y="16284"/>
                  </a:lnTo>
                  <a:lnTo>
                    <a:pt x="5793" y="16486"/>
                  </a:lnTo>
                  <a:lnTo>
                    <a:pt x="5694" y="16686"/>
                  </a:lnTo>
                  <a:lnTo>
                    <a:pt x="5191" y="16686"/>
                  </a:lnTo>
                  <a:lnTo>
                    <a:pt x="5145" y="16754"/>
                  </a:lnTo>
                  <a:lnTo>
                    <a:pt x="5301" y="16822"/>
                  </a:lnTo>
                  <a:lnTo>
                    <a:pt x="5448" y="16882"/>
                  </a:lnTo>
                  <a:lnTo>
                    <a:pt x="5454" y="17697"/>
                  </a:lnTo>
                  <a:lnTo>
                    <a:pt x="5457" y="17764"/>
                  </a:lnTo>
                  <a:lnTo>
                    <a:pt x="5474" y="17831"/>
                  </a:lnTo>
                  <a:lnTo>
                    <a:pt x="5522" y="17899"/>
                  </a:lnTo>
                  <a:lnTo>
                    <a:pt x="5596" y="17961"/>
                  </a:lnTo>
                  <a:lnTo>
                    <a:pt x="5581" y="17966"/>
                  </a:lnTo>
                  <a:lnTo>
                    <a:pt x="5474" y="18033"/>
                  </a:lnTo>
                  <a:lnTo>
                    <a:pt x="5474" y="18235"/>
                  </a:lnTo>
                  <a:lnTo>
                    <a:pt x="16593" y="18235"/>
                  </a:lnTo>
                  <a:lnTo>
                    <a:pt x="16597" y="18368"/>
                  </a:lnTo>
                  <a:lnTo>
                    <a:pt x="15517" y="18368"/>
                  </a:lnTo>
                  <a:lnTo>
                    <a:pt x="15395" y="18503"/>
                  </a:lnTo>
                  <a:lnTo>
                    <a:pt x="15296" y="18572"/>
                  </a:lnTo>
                  <a:lnTo>
                    <a:pt x="15296" y="18572"/>
                  </a:lnTo>
                </a:path>
                <a:path w="21600" h="21600">
                  <a:moveTo>
                    <a:pt x="15108" y="15071"/>
                  </a:moveTo>
                  <a:lnTo>
                    <a:pt x="14482" y="15071"/>
                  </a:lnTo>
                  <a:lnTo>
                    <a:pt x="14586" y="15005"/>
                  </a:lnTo>
                  <a:lnTo>
                    <a:pt x="14864" y="14871"/>
                  </a:lnTo>
                  <a:lnTo>
                    <a:pt x="14990" y="14871"/>
                  </a:lnTo>
                  <a:lnTo>
                    <a:pt x="15108" y="15071"/>
                  </a:lnTo>
                  <a:lnTo>
                    <a:pt x="15108" y="15071"/>
                  </a:lnTo>
                </a:path>
                <a:path w="21600" h="21600">
                  <a:moveTo>
                    <a:pt x="19381" y="15880"/>
                  </a:moveTo>
                  <a:lnTo>
                    <a:pt x="19310" y="15880"/>
                  </a:lnTo>
                  <a:lnTo>
                    <a:pt x="19247" y="15813"/>
                  </a:lnTo>
                  <a:lnTo>
                    <a:pt x="13789" y="15813"/>
                  </a:lnTo>
                  <a:lnTo>
                    <a:pt x="13659" y="15678"/>
                  </a:lnTo>
                  <a:lnTo>
                    <a:pt x="13600" y="15678"/>
                  </a:lnTo>
                  <a:lnTo>
                    <a:pt x="13690" y="15476"/>
                  </a:lnTo>
                  <a:lnTo>
                    <a:pt x="14061" y="15140"/>
                  </a:lnTo>
                  <a:lnTo>
                    <a:pt x="14213" y="15207"/>
                  </a:lnTo>
                  <a:lnTo>
                    <a:pt x="19992" y="15207"/>
                  </a:lnTo>
                  <a:lnTo>
                    <a:pt x="19891" y="15342"/>
                  </a:lnTo>
                  <a:lnTo>
                    <a:pt x="19490" y="15342"/>
                  </a:lnTo>
                  <a:lnTo>
                    <a:pt x="19788" y="15476"/>
                  </a:lnTo>
                  <a:lnTo>
                    <a:pt x="19850" y="15611"/>
                  </a:lnTo>
                  <a:lnTo>
                    <a:pt x="19735" y="15678"/>
                  </a:lnTo>
                  <a:lnTo>
                    <a:pt x="13659" y="15678"/>
                  </a:lnTo>
                  <a:lnTo>
                    <a:pt x="13789" y="15813"/>
                  </a:lnTo>
                  <a:lnTo>
                    <a:pt x="19504" y="15813"/>
                  </a:lnTo>
                  <a:lnTo>
                    <a:pt x="19381" y="15880"/>
                  </a:lnTo>
                  <a:lnTo>
                    <a:pt x="19381" y="15880"/>
                  </a:lnTo>
                </a:path>
                <a:path w="21600" h="21600">
                  <a:moveTo>
                    <a:pt x="19992" y="15207"/>
                  </a:moveTo>
                  <a:lnTo>
                    <a:pt x="14291" y="15207"/>
                  </a:lnTo>
                  <a:lnTo>
                    <a:pt x="14296" y="15140"/>
                  </a:lnTo>
                  <a:lnTo>
                    <a:pt x="20009" y="15140"/>
                  </a:lnTo>
                  <a:lnTo>
                    <a:pt x="19992" y="15207"/>
                  </a:lnTo>
                  <a:lnTo>
                    <a:pt x="19992" y="15207"/>
                  </a:lnTo>
                </a:path>
                <a:path w="21600" h="21600">
                  <a:moveTo>
                    <a:pt x="19831" y="15407"/>
                  </a:moveTo>
                  <a:lnTo>
                    <a:pt x="19698" y="15407"/>
                  </a:lnTo>
                  <a:lnTo>
                    <a:pt x="19490" y="15342"/>
                  </a:lnTo>
                  <a:lnTo>
                    <a:pt x="19891" y="15342"/>
                  </a:lnTo>
                  <a:lnTo>
                    <a:pt x="19831" y="15407"/>
                  </a:lnTo>
                  <a:lnTo>
                    <a:pt x="19831" y="15407"/>
                  </a:lnTo>
                </a:path>
                <a:path w="21600" h="21600">
                  <a:moveTo>
                    <a:pt x="18654" y="16215"/>
                  </a:moveTo>
                  <a:lnTo>
                    <a:pt x="12318" y="16215"/>
                  </a:lnTo>
                  <a:lnTo>
                    <a:pt x="12554" y="16149"/>
                  </a:lnTo>
                  <a:lnTo>
                    <a:pt x="12685" y="16149"/>
                  </a:lnTo>
                  <a:lnTo>
                    <a:pt x="12964" y="16013"/>
                  </a:lnTo>
                  <a:lnTo>
                    <a:pt x="13127" y="15880"/>
                  </a:lnTo>
                  <a:lnTo>
                    <a:pt x="13502" y="15678"/>
                  </a:lnTo>
                  <a:lnTo>
                    <a:pt x="13600" y="15678"/>
                  </a:lnTo>
                  <a:lnTo>
                    <a:pt x="13789" y="15813"/>
                  </a:lnTo>
                  <a:lnTo>
                    <a:pt x="19231" y="15813"/>
                  </a:lnTo>
                  <a:lnTo>
                    <a:pt x="19255" y="15947"/>
                  </a:lnTo>
                  <a:lnTo>
                    <a:pt x="19285" y="16082"/>
                  </a:lnTo>
                  <a:lnTo>
                    <a:pt x="19086" y="16149"/>
                  </a:lnTo>
                  <a:lnTo>
                    <a:pt x="18654" y="16215"/>
                  </a:lnTo>
                  <a:lnTo>
                    <a:pt x="18654" y="16215"/>
                  </a:lnTo>
                </a:path>
                <a:path w="21600" h="21600">
                  <a:moveTo>
                    <a:pt x="18097" y="16957"/>
                  </a:moveTo>
                  <a:lnTo>
                    <a:pt x="9902" y="16957"/>
                  </a:lnTo>
                  <a:lnTo>
                    <a:pt x="10072" y="16889"/>
                  </a:lnTo>
                  <a:lnTo>
                    <a:pt x="10158" y="16822"/>
                  </a:lnTo>
                  <a:lnTo>
                    <a:pt x="10251" y="16822"/>
                  </a:lnTo>
                  <a:lnTo>
                    <a:pt x="10487" y="16754"/>
                  </a:lnTo>
                  <a:lnTo>
                    <a:pt x="10681" y="16686"/>
                  </a:lnTo>
                  <a:lnTo>
                    <a:pt x="10833" y="16686"/>
                  </a:lnTo>
                  <a:lnTo>
                    <a:pt x="10989" y="16620"/>
                  </a:lnTo>
                  <a:lnTo>
                    <a:pt x="11106" y="16620"/>
                  </a:lnTo>
                  <a:lnTo>
                    <a:pt x="11136" y="16553"/>
                  </a:lnTo>
                  <a:lnTo>
                    <a:pt x="11189" y="16486"/>
                  </a:lnTo>
                  <a:lnTo>
                    <a:pt x="11268" y="16486"/>
                  </a:lnTo>
                  <a:lnTo>
                    <a:pt x="11352" y="16418"/>
                  </a:lnTo>
                  <a:lnTo>
                    <a:pt x="11508" y="16284"/>
                  </a:lnTo>
                  <a:lnTo>
                    <a:pt x="11733" y="16082"/>
                  </a:lnTo>
                  <a:lnTo>
                    <a:pt x="12084" y="16215"/>
                  </a:lnTo>
                  <a:lnTo>
                    <a:pt x="18654" y="16215"/>
                  </a:lnTo>
                  <a:lnTo>
                    <a:pt x="18746" y="16351"/>
                  </a:lnTo>
                  <a:lnTo>
                    <a:pt x="18492" y="16351"/>
                  </a:lnTo>
                  <a:lnTo>
                    <a:pt x="18570" y="16486"/>
                  </a:lnTo>
                  <a:lnTo>
                    <a:pt x="18837" y="16822"/>
                  </a:lnTo>
                  <a:lnTo>
                    <a:pt x="18357" y="16889"/>
                  </a:lnTo>
                  <a:lnTo>
                    <a:pt x="18097" y="16957"/>
                  </a:lnTo>
                  <a:lnTo>
                    <a:pt x="18097" y="16957"/>
                  </a:lnTo>
                </a:path>
                <a:path w="21600" h="21600">
                  <a:moveTo>
                    <a:pt x="18731" y="16418"/>
                  </a:moveTo>
                  <a:lnTo>
                    <a:pt x="18609" y="16418"/>
                  </a:lnTo>
                  <a:lnTo>
                    <a:pt x="18492" y="16351"/>
                  </a:lnTo>
                  <a:lnTo>
                    <a:pt x="18746" y="16351"/>
                  </a:lnTo>
                  <a:lnTo>
                    <a:pt x="18731" y="16418"/>
                  </a:lnTo>
                  <a:lnTo>
                    <a:pt x="18731" y="16418"/>
                  </a:lnTo>
                </a:path>
                <a:path w="21600" h="21600">
                  <a:moveTo>
                    <a:pt x="5448" y="16882"/>
                  </a:moveTo>
                  <a:lnTo>
                    <a:pt x="5301" y="16822"/>
                  </a:lnTo>
                  <a:lnTo>
                    <a:pt x="5145" y="16754"/>
                  </a:lnTo>
                  <a:lnTo>
                    <a:pt x="5191" y="16686"/>
                  </a:lnTo>
                  <a:lnTo>
                    <a:pt x="5448" y="16686"/>
                  </a:lnTo>
                  <a:lnTo>
                    <a:pt x="5448" y="16882"/>
                  </a:lnTo>
                  <a:lnTo>
                    <a:pt x="5448" y="16882"/>
                  </a:lnTo>
                </a:path>
                <a:path w="21600" h="21600">
                  <a:moveTo>
                    <a:pt x="5466" y="16889"/>
                  </a:moveTo>
                  <a:lnTo>
                    <a:pt x="5448" y="16882"/>
                  </a:lnTo>
                  <a:lnTo>
                    <a:pt x="5448" y="16686"/>
                  </a:lnTo>
                  <a:lnTo>
                    <a:pt x="5694" y="16686"/>
                  </a:lnTo>
                  <a:lnTo>
                    <a:pt x="5628" y="16822"/>
                  </a:lnTo>
                  <a:lnTo>
                    <a:pt x="5466" y="16889"/>
                  </a:lnTo>
                  <a:lnTo>
                    <a:pt x="5466" y="16889"/>
                  </a:lnTo>
                </a:path>
                <a:path w="21600" h="21600">
                  <a:moveTo>
                    <a:pt x="17811" y="17157"/>
                  </a:moveTo>
                  <a:lnTo>
                    <a:pt x="9189" y="17157"/>
                  </a:lnTo>
                  <a:lnTo>
                    <a:pt x="9638" y="17024"/>
                  </a:lnTo>
                  <a:lnTo>
                    <a:pt x="9796" y="17024"/>
                  </a:lnTo>
                  <a:lnTo>
                    <a:pt x="9886" y="16957"/>
                  </a:lnTo>
                  <a:lnTo>
                    <a:pt x="17964" y="16957"/>
                  </a:lnTo>
                  <a:lnTo>
                    <a:pt x="17901" y="17024"/>
                  </a:lnTo>
                  <a:lnTo>
                    <a:pt x="17854" y="17091"/>
                  </a:lnTo>
                  <a:lnTo>
                    <a:pt x="17811" y="17157"/>
                  </a:lnTo>
                  <a:lnTo>
                    <a:pt x="17811" y="17157"/>
                  </a:lnTo>
                </a:path>
                <a:path w="21600" h="21600">
                  <a:moveTo>
                    <a:pt x="17598" y="17495"/>
                  </a:moveTo>
                  <a:lnTo>
                    <a:pt x="8321" y="17495"/>
                  </a:lnTo>
                  <a:lnTo>
                    <a:pt x="8267" y="17360"/>
                  </a:lnTo>
                  <a:lnTo>
                    <a:pt x="8432" y="17226"/>
                  </a:lnTo>
                  <a:lnTo>
                    <a:pt x="8822" y="17091"/>
                  </a:lnTo>
                  <a:lnTo>
                    <a:pt x="8990" y="17157"/>
                  </a:lnTo>
                  <a:lnTo>
                    <a:pt x="17811" y="17157"/>
                  </a:lnTo>
                  <a:lnTo>
                    <a:pt x="17771" y="17293"/>
                  </a:lnTo>
                  <a:lnTo>
                    <a:pt x="17735" y="17428"/>
                  </a:lnTo>
                  <a:lnTo>
                    <a:pt x="17598" y="17495"/>
                  </a:lnTo>
                  <a:lnTo>
                    <a:pt x="17598" y="17495"/>
                  </a:lnTo>
                </a:path>
                <a:path w="21600" h="21600">
                  <a:moveTo>
                    <a:pt x="16593" y="18235"/>
                  </a:moveTo>
                  <a:lnTo>
                    <a:pt x="5474" y="18235"/>
                  </a:lnTo>
                  <a:lnTo>
                    <a:pt x="5643" y="18100"/>
                  </a:lnTo>
                  <a:lnTo>
                    <a:pt x="5686" y="18033"/>
                  </a:lnTo>
                  <a:lnTo>
                    <a:pt x="5596" y="17961"/>
                  </a:lnTo>
                  <a:lnTo>
                    <a:pt x="5793" y="17899"/>
                  </a:lnTo>
                  <a:lnTo>
                    <a:pt x="6011" y="17831"/>
                  </a:lnTo>
                  <a:lnTo>
                    <a:pt x="6341" y="17831"/>
                  </a:lnTo>
                  <a:lnTo>
                    <a:pt x="6432" y="17764"/>
                  </a:lnTo>
                  <a:lnTo>
                    <a:pt x="6737" y="17628"/>
                  </a:lnTo>
                  <a:lnTo>
                    <a:pt x="7458" y="17293"/>
                  </a:lnTo>
                  <a:lnTo>
                    <a:pt x="7557" y="17624"/>
                  </a:lnTo>
                  <a:lnTo>
                    <a:pt x="7579" y="17697"/>
                  </a:lnTo>
                  <a:lnTo>
                    <a:pt x="17145" y="17697"/>
                  </a:lnTo>
                  <a:lnTo>
                    <a:pt x="17145" y="17831"/>
                  </a:lnTo>
                  <a:lnTo>
                    <a:pt x="16848" y="17966"/>
                  </a:lnTo>
                  <a:lnTo>
                    <a:pt x="16597" y="17966"/>
                  </a:lnTo>
                  <a:lnTo>
                    <a:pt x="16593" y="18100"/>
                  </a:lnTo>
                  <a:lnTo>
                    <a:pt x="16593" y="18235"/>
                  </a:lnTo>
                  <a:lnTo>
                    <a:pt x="16593" y="18235"/>
                  </a:lnTo>
                </a:path>
                <a:path w="21600" h="21600">
                  <a:moveTo>
                    <a:pt x="17145" y="17697"/>
                  </a:moveTo>
                  <a:lnTo>
                    <a:pt x="7579" y="17697"/>
                  </a:lnTo>
                  <a:lnTo>
                    <a:pt x="7557" y="17624"/>
                  </a:lnTo>
                  <a:lnTo>
                    <a:pt x="7581" y="17562"/>
                  </a:lnTo>
                  <a:lnTo>
                    <a:pt x="7715" y="17562"/>
                  </a:lnTo>
                  <a:lnTo>
                    <a:pt x="7817" y="17495"/>
                  </a:lnTo>
                  <a:lnTo>
                    <a:pt x="7956" y="17428"/>
                  </a:lnTo>
                  <a:lnTo>
                    <a:pt x="8104" y="17360"/>
                  </a:lnTo>
                  <a:lnTo>
                    <a:pt x="8225" y="17360"/>
                  </a:lnTo>
                  <a:lnTo>
                    <a:pt x="8321" y="17495"/>
                  </a:lnTo>
                  <a:lnTo>
                    <a:pt x="17598" y="17495"/>
                  </a:lnTo>
                  <a:lnTo>
                    <a:pt x="17464" y="17562"/>
                  </a:lnTo>
                  <a:lnTo>
                    <a:pt x="17296" y="17628"/>
                  </a:lnTo>
                  <a:lnTo>
                    <a:pt x="17173" y="17628"/>
                  </a:lnTo>
                  <a:lnTo>
                    <a:pt x="17145" y="17697"/>
                  </a:lnTo>
                  <a:lnTo>
                    <a:pt x="17145" y="17697"/>
                  </a:lnTo>
                </a:path>
                <a:path w="21600" h="21600">
                  <a:moveTo>
                    <a:pt x="7579" y="17697"/>
                  </a:moveTo>
                  <a:lnTo>
                    <a:pt x="7554" y="17628"/>
                  </a:lnTo>
                  <a:lnTo>
                    <a:pt x="7579" y="17697"/>
                  </a:lnTo>
                  <a:lnTo>
                    <a:pt x="7579" y="17697"/>
                  </a:lnTo>
                </a:path>
                <a:path w="21600" h="21600">
                  <a:moveTo>
                    <a:pt x="5474" y="18235"/>
                  </a:moveTo>
                  <a:lnTo>
                    <a:pt x="5474" y="18033"/>
                  </a:lnTo>
                  <a:lnTo>
                    <a:pt x="5581" y="17966"/>
                  </a:lnTo>
                  <a:lnTo>
                    <a:pt x="5596" y="17961"/>
                  </a:lnTo>
                  <a:lnTo>
                    <a:pt x="5686" y="18033"/>
                  </a:lnTo>
                  <a:lnTo>
                    <a:pt x="5643" y="18100"/>
                  </a:lnTo>
                  <a:lnTo>
                    <a:pt x="5474" y="18235"/>
                  </a:lnTo>
                  <a:lnTo>
                    <a:pt x="5474" y="18235"/>
                  </a:lnTo>
                </a:path>
                <a:path w="21600" h="21600">
                  <a:moveTo>
                    <a:pt x="16677" y="18033"/>
                  </a:moveTo>
                  <a:lnTo>
                    <a:pt x="16636" y="18033"/>
                  </a:lnTo>
                  <a:lnTo>
                    <a:pt x="16597" y="17966"/>
                  </a:lnTo>
                  <a:lnTo>
                    <a:pt x="16848" y="17966"/>
                  </a:lnTo>
                  <a:lnTo>
                    <a:pt x="16677" y="18033"/>
                  </a:lnTo>
                  <a:lnTo>
                    <a:pt x="16677" y="18033"/>
                  </a:lnTo>
                </a:path>
                <a:path w="21600" h="21600">
                  <a:moveTo>
                    <a:pt x="16609" y="18572"/>
                  </a:moveTo>
                  <a:lnTo>
                    <a:pt x="16148" y="18368"/>
                  </a:lnTo>
                  <a:lnTo>
                    <a:pt x="16597" y="18368"/>
                  </a:lnTo>
                  <a:lnTo>
                    <a:pt x="16609" y="18572"/>
                  </a:lnTo>
                  <a:lnTo>
                    <a:pt x="16609" y="18572"/>
                  </a:lnTo>
                </a:path>
                <a:path w="21600" h="21600">
                  <a:moveTo>
                    <a:pt x="1664" y="20994"/>
                  </a:moveTo>
                  <a:lnTo>
                    <a:pt x="1609" y="20657"/>
                  </a:lnTo>
                  <a:lnTo>
                    <a:pt x="1402" y="20456"/>
                  </a:lnTo>
                  <a:lnTo>
                    <a:pt x="1044" y="20456"/>
                  </a:lnTo>
                  <a:lnTo>
                    <a:pt x="1044" y="19647"/>
                  </a:lnTo>
                  <a:lnTo>
                    <a:pt x="773" y="19446"/>
                  </a:lnTo>
                  <a:lnTo>
                    <a:pt x="912" y="19176"/>
                  </a:lnTo>
                  <a:lnTo>
                    <a:pt x="1019" y="18975"/>
                  </a:lnTo>
                  <a:lnTo>
                    <a:pt x="1098" y="18841"/>
                  </a:lnTo>
                  <a:lnTo>
                    <a:pt x="1227" y="18639"/>
                  </a:lnTo>
                  <a:lnTo>
                    <a:pt x="1227" y="18572"/>
                  </a:lnTo>
                  <a:lnTo>
                    <a:pt x="15136" y="18572"/>
                  </a:lnTo>
                  <a:lnTo>
                    <a:pt x="15068" y="18639"/>
                  </a:lnTo>
                  <a:lnTo>
                    <a:pt x="14777" y="18705"/>
                  </a:lnTo>
                  <a:lnTo>
                    <a:pt x="14545" y="18841"/>
                  </a:lnTo>
                  <a:lnTo>
                    <a:pt x="14315" y="18908"/>
                  </a:lnTo>
                  <a:lnTo>
                    <a:pt x="14092" y="19043"/>
                  </a:lnTo>
                  <a:lnTo>
                    <a:pt x="13829" y="19176"/>
                  </a:lnTo>
                  <a:lnTo>
                    <a:pt x="13532" y="19312"/>
                  </a:lnTo>
                  <a:lnTo>
                    <a:pt x="13127" y="19312"/>
                  </a:lnTo>
                  <a:lnTo>
                    <a:pt x="12819" y="19379"/>
                  </a:lnTo>
                  <a:lnTo>
                    <a:pt x="12393" y="19446"/>
                  </a:lnTo>
                  <a:lnTo>
                    <a:pt x="12184" y="19581"/>
                  </a:lnTo>
                  <a:lnTo>
                    <a:pt x="11978" y="19783"/>
                  </a:lnTo>
                  <a:lnTo>
                    <a:pt x="11328" y="19850"/>
                  </a:lnTo>
                  <a:lnTo>
                    <a:pt x="10721" y="19985"/>
                  </a:lnTo>
                  <a:lnTo>
                    <a:pt x="10150" y="20186"/>
                  </a:lnTo>
                  <a:lnTo>
                    <a:pt x="9886" y="20321"/>
                  </a:lnTo>
                  <a:lnTo>
                    <a:pt x="8686" y="20321"/>
                  </a:lnTo>
                  <a:lnTo>
                    <a:pt x="8686" y="20387"/>
                  </a:lnTo>
                  <a:lnTo>
                    <a:pt x="8627" y="20456"/>
                  </a:lnTo>
                  <a:lnTo>
                    <a:pt x="8402" y="20523"/>
                  </a:lnTo>
                  <a:lnTo>
                    <a:pt x="8263" y="20589"/>
                  </a:lnTo>
                  <a:lnTo>
                    <a:pt x="8094" y="20725"/>
                  </a:lnTo>
                  <a:lnTo>
                    <a:pt x="7377" y="20725"/>
                  </a:lnTo>
                  <a:lnTo>
                    <a:pt x="7203" y="20791"/>
                  </a:lnTo>
                  <a:lnTo>
                    <a:pt x="7034" y="20858"/>
                  </a:lnTo>
                  <a:lnTo>
                    <a:pt x="2033" y="20858"/>
                  </a:lnTo>
                  <a:lnTo>
                    <a:pt x="1664" y="20994"/>
                  </a:lnTo>
                  <a:lnTo>
                    <a:pt x="1664" y="20994"/>
                  </a:lnTo>
                </a:path>
                <a:path w="21600" h="21600">
                  <a:moveTo>
                    <a:pt x="9050" y="20456"/>
                  </a:moveTo>
                  <a:lnTo>
                    <a:pt x="8764" y="20456"/>
                  </a:lnTo>
                  <a:lnTo>
                    <a:pt x="8686" y="20321"/>
                  </a:lnTo>
                  <a:lnTo>
                    <a:pt x="9886" y="20321"/>
                  </a:lnTo>
                  <a:lnTo>
                    <a:pt x="9755" y="20387"/>
                  </a:lnTo>
                  <a:lnTo>
                    <a:pt x="9214" y="20387"/>
                  </a:lnTo>
                  <a:lnTo>
                    <a:pt x="9050" y="20456"/>
                  </a:lnTo>
                  <a:lnTo>
                    <a:pt x="9050" y="20456"/>
                  </a:lnTo>
                </a:path>
                <a:path w="21600" h="21600">
                  <a:moveTo>
                    <a:pt x="9621" y="20456"/>
                  </a:moveTo>
                  <a:lnTo>
                    <a:pt x="9405" y="20387"/>
                  </a:lnTo>
                  <a:lnTo>
                    <a:pt x="9755" y="20387"/>
                  </a:lnTo>
                  <a:lnTo>
                    <a:pt x="9621" y="20456"/>
                  </a:lnTo>
                  <a:lnTo>
                    <a:pt x="9621" y="20456"/>
                  </a:lnTo>
                </a:path>
                <a:path w="21600" h="21600">
                  <a:moveTo>
                    <a:pt x="4265" y="21600"/>
                  </a:moveTo>
                  <a:lnTo>
                    <a:pt x="3767" y="21398"/>
                  </a:lnTo>
                  <a:lnTo>
                    <a:pt x="3429" y="21262"/>
                  </a:lnTo>
                  <a:lnTo>
                    <a:pt x="2783" y="21262"/>
                  </a:lnTo>
                  <a:lnTo>
                    <a:pt x="2382" y="21196"/>
                  </a:lnTo>
                  <a:lnTo>
                    <a:pt x="2207" y="20994"/>
                  </a:lnTo>
                  <a:lnTo>
                    <a:pt x="2134" y="20858"/>
                  </a:lnTo>
                  <a:lnTo>
                    <a:pt x="6782" y="20858"/>
                  </a:lnTo>
                  <a:lnTo>
                    <a:pt x="6448" y="20927"/>
                  </a:lnTo>
                  <a:lnTo>
                    <a:pt x="6279" y="20994"/>
                  </a:lnTo>
                  <a:lnTo>
                    <a:pt x="5491" y="20994"/>
                  </a:lnTo>
                  <a:lnTo>
                    <a:pt x="5311" y="21061"/>
                  </a:lnTo>
                  <a:lnTo>
                    <a:pt x="5123" y="21129"/>
                  </a:lnTo>
                  <a:lnTo>
                    <a:pt x="4305" y="21129"/>
                  </a:lnTo>
                  <a:lnTo>
                    <a:pt x="4265" y="21262"/>
                  </a:lnTo>
                  <a:lnTo>
                    <a:pt x="4265" y="21600"/>
                  </a:lnTo>
                  <a:lnTo>
                    <a:pt x="4265" y="21600"/>
                  </a:lnTo>
                </a:path>
                <a:path w="21600" h="21600">
                  <a:moveTo>
                    <a:pt x="4927" y="21262"/>
                  </a:moveTo>
                  <a:lnTo>
                    <a:pt x="4460" y="21262"/>
                  </a:lnTo>
                  <a:lnTo>
                    <a:pt x="4305" y="21129"/>
                  </a:lnTo>
                  <a:lnTo>
                    <a:pt x="5123" y="21129"/>
                  </a:lnTo>
                  <a:lnTo>
                    <a:pt x="4927" y="21262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6230491" y="468350"/>
              <a:ext cx="1651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矩形"/>
            <p:cNvSpPr>
              <a:spLocks/>
            </p:cNvSpPr>
            <p:nvPr/>
          </p:nvSpPr>
          <p:spPr>
            <a:xfrm rot="0">
              <a:off x="1244600" y="468350"/>
              <a:ext cx="0" cy="0"/>
            </a:xfrm>
            <a:prstGeom prst="rect"/>
            <a:solidFill>
              <a:srgbClr val="000000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6395591" y="468350"/>
              <a:ext cx="3810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6430360" y="623775"/>
              <a:ext cx="332103" cy="401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099" y="20164"/>
                  </a:moveTo>
                  <a:lnTo>
                    <a:pt x="4377" y="20164"/>
                  </a:lnTo>
                  <a:lnTo>
                    <a:pt x="4207" y="20027"/>
                  </a:lnTo>
                  <a:lnTo>
                    <a:pt x="4129" y="20027"/>
                  </a:lnTo>
                  <a:lnTo>
                    <a:pt x="4017" y="19959"/>
                  </a:lnTo>
                  <a:lnTo>
                    <a:pt x="3722" y="19754"/>
                  </a:lnTo>
                  <a:lnTo>
                    <a:pt x="3700" y="19616"/>
                  </a:lnTo>
                  <a:lnTo>
                    <a:pt x="3802" y="19549"/>
                  </a:lnTo>
                  <a:lnTo>
                    <a:pt x="3202" y="19549"/>
                  </a:lnTo>
                  <a:lnTo>
                    <a:pt x="2971" y="19481"/>
                  </a:lnTo>
                  <a:lnTo>
                    <a:pt x="2809" y="19207"/>
                  </a:lnTo>
                  <a:lnTo>
                    <a:pt x="2658" y="18934"/>
                  </a:lnTo>
                  <a:lnTo>
                    <a:pt x="2521" y="18865"/>
                  </a:lnTo>
                  <a:lnTo>
                    <a:pt x="2387" y="18728"/>
                  </a:lnTo>
                  <a:lnTo>
                    <a:pt x="2160" y="18592"/>
                  </a:lnTo>
                  <a:lnTo>
                    <a:pt x="1846" y="18387"/>
                  </a:lnTo>
                  <a:lnTo>
                    <a:pt x="1771" y="18182"/>
                  </a:lnTo>
                  <a:lnTo>
                    <a:pt x="1599" y="18045"/>
                  </a:lnTo>
                  <a:lnTo>
                    <a:pt x="1328" y="17907"/>
                  </a:lnTo>
                  <a:lnTo>
                    <a:pt x="1323" y="17567"/>
                  </a:lnTo>
                  <a:lnTo>
                    <a:pt x="1318" y="17498"/>
                  </a:lnTo>
                  <a:lnTo>
                    <a:pt x="1295" y="17498"/>
                  </a:lnTo>
                  <a:lnTo>
                    <a:pt x="1272" y="17430"/>
                  </a:lnTo>
                  <a:lnTo>
                    <a:pt x="1238" y="17362"/>
                  </a:lnTo>
                  <a:lnTo>
                    <a:pt x="1193" y="17362"/>
                  </a:lnTo>
                  <a:lnTo>
                    <a:pt x="1153" y="17293"/>
                  </a:lnTo>
                  <a:lnTo>
                    <a:pt x="1097" y="17224"/>
                  </a:lnTo>
                  <a:lnTo>
                    <a:pt x="951" y="17087"/>
                  </a:lnTo>
                  <a:lnTo>
                    <a:pt x="866" y="17019"/>
                  </a:lnTo>
                  <a:lnTo>
                    <a:pt x="770" y="16883"/>
                  </a:lnTo>
                  <a:lnTo>
                    <a:pt x="661" y="16610"/>
                  </a:lnTo>
                  <a:lnTo>
                    <a:pt x="614" y="16404"/>
                  </a:lnTo>
                  <a:lnTo>
                    <a:pt x="626" y="16261"/>
                  </a:lnTo>
                  <a:lnTo>
                    <a:pt x="634" y="16199"/>
                  </a:lnTo>
                  <a:lnTo>
                    <a:pt x="638" y="16063"/>
                  </a:lnTo>
                  <a:lnTo>
                    <a:pt x="634" y="15993"/>
                  </a:lnTo>
                  <a:lnTo>
                    <a:pt x="601" y="15858"/>
                  </a:lnTo>
                  <a:lnTo>
                    <a:pt x="590" y="15858"/>
                  </a:lnTo>
                  <a:lnTo>
                    <a:pt x="561" y="15789"/>
                  </a:lnTo>
                  <a:lnTo>
                    <a:pt x="470" y="15653"/>
                  </a:lnTo>
                  <a:lnTo>
                    <a:pt x="447" y="15516"/>
                  </a:lnTo>
                  <a:lnTo>
                    <a:pt x="447" y="15448"/>
                  </a:lnTo>
                  <a:lnTo>
                    <a:pt x="397" y="15243"/>
                  </a:lnTo>
                  <a:lnTo>
                    <a:pt x="387" y="15038"/>
                  </a:lnTo>
                  <a:lnTo>
                    <a:pt x="456" y="14764"/>
                  </a:lnTo>
                  <a:lnTo>
                    <a:pt x="430" y="14626"/>
                  </a:lnTo>
                  <a:lnTo>
                    <a:pt x="346" y="14559"/>
                  </a:lnTo>
                  <a:lnTo>
                    <a:pt x="166" y="14149"/>
                  </a:lnTo>
                  <a:lnTo>
                    <a:pt x="189" y="13944"/>
                  </a:lnTo>
                  <a:lnTo>
                    <a:pt x="440" y="13944"/>
                  </a:lnTo>
                  <a:lnTo>
                    <a:pt x="381" y="13737"/>
                  </a:lnTo>
                  <a:lnTo>
                    <a:pt x="346" y="13670"/>
                  </a:lnTo>
                  <a:lnTo>
                    <a:pt x="328" y="13396"/>
                  </a:lnTo>
                  <a:lnTo>
                    <a:pt x="321" y="12849"/>
                  </a:lnTo>
                  <a:lnTo>
                    <a:pt x="341" y="12303"/>
                  </a:lnTo>
                  <a:lnTo>
                    <a:pt x="254" y="11962"/>
                  </a:lnTo>
                  <a:lnTo>
                    <a:pt x="76" y="11688"/>
                  </a:lnTo>
                  <a:lnTo>
                    <a:pt x="82" y="11346"/>
                  </a:lnTo>
                  <a:lnTo>
                    <a:pt x="98" y="11209"/>
                  </a:lnTo>
                  <a:lnTo>
                    <a:pt x="189" y="10868"/>
                  </a:lnTo>
                  <a:lnTo>
                    <a:pt x="210" y="10731"/>
                  </a:lnTo>
                  <a:lnTo>
                    <a:pt x="210" y="10526"/>
                  </a:lnTo>
                  <a:lnTo>
                    <a:pt x="189" y="10388"/>
                  </a:lnTo>
                  <a:lnTo>
                    <a:pt x="98" y="10184"/>
                  </a:lnTo>
                  <a:lnTo>
                    <a:pt x="76" y="10048"/>
                  </a:lnTo>
                  <a:lnTo>
                    <a:pt x="76" y="9705"/>
                  </a:lnTo>
                  <a:lnTo>
                    <a:pt x="98" y="9637"/>
                  </a:lnTo>
                  <a:lnTo>
                    <a:pt x="189" y="9432"/>
                  </a:lnTo>
                  <a:lnTo>
                    <a:pt x="210" y="9432"/>
                  </a:lnTo>
                  <a:lnTo>
                    <a:pt x="210" y="9364"/>
                  </a:lnTo>
                  <a:lnTo>
                    <a:pt x="154" y="9296"/>
                  </a:lnTo>
                  <a:lnTo>
                    <a:pt x="149" y="8543"/>
                  </a:lnTo>
                  <a:lnTo>
                    <a:pt x="182" y="8190"/>
                  </a:lnTo>
                  <a:lnTo>
                    <a:pt x="326" y="7312"/>
                  </a:lnTo>
                  <a:lnTo>
                    <a:pt x="242" y="6903"/>
                  </a:lnTo>
                  <a:lnTo>
                    <a:pt x="0" y="6492"/>
                  </a:lnTo>
                  <a:lnTo>
                    <a:pt x="82" y="5535"/>
                  </a:lnTo>
                  <a:lnTo>
                    <a:pt x="222" y="4236"/>
                  </a:lnTo>
                  <a:lnTo>
                    <a:pt x="254" y="3827"/>
                  </a:lnTo>
                  <a:lnTo>
                    <a:pt x="272" y="3416"/>
                  </a:lnTo>
                  <a:lnTo>
                    <a:pt x="278" y="2938"/>
                  </a:lnTo>
                  <a:lnTo>
                    <a:pt x="268" y="2870"/>
                  </a:lnTo>
                  <a:lnTo>
                    <a:pt x="222" y="2733"/>
                  </a:lnTo>
                  <a:lnTo>
                    <a:pt x="210" y="2663"/>
                  </a:lnTo>
                  <a:lnTo>
                    <a:pt x="210" y="2392"/>
                  </a:lnTo>
                  <a:lnTo>
                    <a:pt x="234" y="2253"/>
                  </a:lnTo>
                  <a:lnTo>
                    <a:pt x="324" y="2118"/>
                  </a:lnTo>
                  <a:lnTo>
                    <a:pt x="346" y="2050"/>
                  </a:lnTo>
                  <a:lnTo>
                    <a:pt x="346" y="1982"/>
                  </a:lnTo>
                  <a:lnTo>
                    <a:pt x="391" y="1844"/>
                  </a:lnTo>
                  <a:lnTo>
                    <a:pt x="406" y="1707"/>
                  </a:lnTo>
                  <a:lnTo>
                    <a:pt x="1615" y="0"/>
                  </a:lnTo>
                  <a:lnTo>
                    <a:pt x="2684" y="0"/>
                  </a:lnTo>
                  <a:lnTo>
                    <a:pt x="3930" y="1024"/>
                  </a:lnTo>
                  <a:lnTo>
                    <a:pt x="3909" y="1298"/>
                  </a:lnTo>
                  <a:lnTo>
                    <a:pt x="3902" y="1707"/>
                  </a:lnTo>
                  <a:lnTo>
                    <a:pt x="3938" y="1844"/>
                  </a:lnTo>
                  <a:lnTo>
                    <a:pt x="4073" y="2118"/>
                  </a:lnTo>
                  <a:lnTo>
                    <a:pt x="4106" y="2324"/>
                  </a:lnTo>
                  <a:lnTo>
                    <a:pt x="4106" y="2733"/>
                  </a:lnTo>
                  <a:lnTo>
                    <a:pt x="4084" y="2801"/>
                  </a:lnTo>
                  <a:lnTo>
                    <a:pt x="3994" y="2938"/>
                  </a:lnTo>
                  <a:lnTo>
                    <a:pt x="3970" y="2938"/>
                  </a:lnTo>
                  <a:lnTo>
                    <a:pt x="3970" y="3007"/>
                  </a:lnTo>
                  <a:lnTo>
                    <a:pt x="4169" y="3347"/>
                  </a:lnTo>
                  <a:lnTo>
                    <a:pt x="4207" y="3486"/>
                  </a:lnTo>
                  <a:lnTo>
                    <a:pt x="4203" y="3827"/>
                  </a:lnTo>
                  <a:lnTo>
                    <a:pt x="4192" y="3980"/>
                  </a:lnTo>
                  <a:lnTo>
                    <a:pt x="4138" y="4441"/>
                  </a:lnTo>
                  <a:lnTo>
                    <a:pt x="4102" y="4648"/>
                  </a:lnTo>
                  <a:lnTo>
                    <a:pt x="4055" y="4715"/>
                  </a:lnTo>
                  <a:lnTo>
                    <a:pt x="4033" y="4784"/>
                  </a:lnTo>
                  <a:lnTo>
                    <a:pt x="4006" y="4921"/>
                  </a:lnTo>
                  <a:lnTo>
                    <a:pt x="3950" y="4989"/>
                  </a:lnTo>
                  <a:lnTo>
                    <a:pt x="3938" y="5058"/>
                  </a:lnTo>
                  <a:lnTo>
                    <a:pt x="3942" y="5194"/>
                  </a:lnTo>
                  <a:lnTo>
                    <a:pt x="3965" y="5330"/>
                  </a:lnTo>
                  <a:lnTo>
                    <a:pt x="3970" y="5673"/>
                  </a:lnTo>
                  <a:lnTo>
                    <a:pt x="3948" y="5809"/>
                  </a:lnTo>
                  <a:lnTo>
                    <a:pt x="3858" y="5946"/>
                  </a:lnTo>
                  <a:lnTo>
                    <a:pt x="3836" y="6015"/>
                  </a:lnTo>
                  <a:lnTo>
                    <a:pt x="3846" y="6015"/>
                  </a:lnTo>
                  <a:lnTo>
                    <a:pt x="3892" y="6150"/>
                  </a:lnTo>
                  <a:lnTo>
                    <a:pt x="3902" y="6220"/>
                  </a:lnTo>
                  <a:lnTo>
                    <a:pt x="3902" y="6492"/>
                  </a:lnTo>
                  <a:lnTo>
                    <a:pt x="3879" y="6629"/>
                  </a:lnTo>
                  <a:lnTo>
                    <a:pt x="3790" y="6767"/>
                  </a:lnTo>
                  <a:lnTo>
                    <a:pt x="3767" y="6767"/>
                  </a:lnTo>
                  <a:lnTo>
                    <a:pt x="3767" y="6835"/>
                  </a:lnTo>
                  <a:lnTo>
                    <a:pt x="3750" y="6970"/>
                  </a:lnTo>
                  <a:lnTo>
                    <a:pt x="3756" y="7108"/>
                  </a:lnTo>
                  <a:lnTo>
                    <a:pt x="3783" y="7244"/>
                  </a:lnTo>
                  <a:lnTo>
                    <a:pt x="3818" y="7449"/>
                  </a:lnTo>
                  <a:lnTo>
                    <a:pt x="3836" y="7587"/>
                  </a:lnTo>
                  <a:lnTo>
                    <a:pt x="3836" y="7929"/>
                  </a:lnTo>
                  <a:lnTo>
                    <a:pt x="3818" y="7997"/>
                  </a:lnTo>
                  <a:lnTo>
                    <a:pt x="3750" y="8132"/>
                  </a:lnTo>
                  <a:lnTo>
                    <a:pt x="3737" y="8190"/>
                  </a:lnTo>
                  <a:lnTo>
                    <a:pt x="3734" y="8338"/>
                  </a:lnTo>
                  <a:lnTo>
                    <a:pt x="3750" y="8406"/>
                  </a:lnTo>
                  <a:lnTo>
                    <a:pt x="3818" y="8612"/>
                  </a:lnTo>
                  <a:lnTo>
                    <a:pt x="3836" y="8749"/>
                  </a:lnTo>
                  <a:lnTo>
                    <a:pt x="3836" y="9021"/>
                  </a:lnTo>
                  <a:lnTo>
                    <a:pt x="3818" y="9091"/>
                  </a:lnTo>
                  <a:lnTo>
                    <a:pt x="3750" y="9226"/>
                  </a:lnTo>
                  <a:lnTo>
                    <a:pt x="3734" y="9296"/>
                  </a:lnTo>
                  <a:lnTo>
                    <a:pt x="3734" y="9432"/>
                  </a:lnTo>
                  <a:lnTo>
                    <a:pt x="3767" y="9569"/>
                  </a:lnTo>
                  <a:lnTo>
                    <a:pt x="3902" y="9774"/>
                  </a:lnTo>
                  <a:lnTo>
                    <a:pt x="3938" y="9911"/>
                  </a:lnTo>
                  <a:lnTo>
                    <a:pt x="3938" y="10184"/>
                  </a:lnTo>
                  <a:lnTo>
                    <a:pt x="3926" y="10253"/>
                  </a:lnTo>
                  <a:lnTo>
                    <a:pt x="3912" y="10253"/>
                  </a:lnTo>
                  <a:lnTo>
                    <a:pt x="3977" y="10320"/>
                  </a:lnTo>
                  <a:lnTo>
                    <a:pt x="4106" y="10388"/>
                  </a:lnTo>
                  <a:lnTo>
                    <a:pt x="4106" y="10731"/>
                  </a:lnTo>
                  <a:lnTo>
                    <a:pt x="4095" y="10868"/>
                  </a:lnTo>
                  <a:lnTo>
                    <a:pt x="4030" y="10868"/>
                  </a:lnTo>
                  <a:lnTo>
                    <a:pt x="4038" y="10879"/>
                  </a:lnTo>
                  <a:lnTo>
                    <a:pt x="4038" y="10935"/>
                  </a:lnTo>
                  <a:lnTo>
                    <a:pt x="4084" y="10935"/>
                  </a:lnTo>
                  <a:lnTo>
                    <a:pt x="4138" y="11005"/>
                  </a:lnTo>
                  <a:lnTo>
                    <a:pt x="4351" y="11209"/>
                  </a:lnTo>
                  <a:lnTo>
                    <a:pt x="4245" y="11414"/>
                  </a:lnTo>
                  <a:lnTo>
                    <a:pt x="4158" y="11549"/>
                  </a:lnTo>
                  <a:lnTo>
                    <a:pt x="4090" y="11549"/>
                  </a:lnTo>
                  <a:lnTo>
                    <a:pt x="4026" y="11619"/>
                  </a:lnTo>
                  <a:lnTo>
                    <a:pt x="4178" y="11688"/>
                  </a:lnTo>
                  <a:lnTo>
                    <a:pt x="4538" y="11688"/>
                  </a:lnTo>
                  <a:lnTo>
                    <a:pt x="4274" y="12167"/>
                  </a:lnTo>
                  <a:lnTo>
                    <a:pt x="4140" y="12508"/>
                  </a:lnTo>
                  <a:lnTo>
                    <a:pt x="4140" y="12849"/>
                  </a:lnTo>
                  <a:lnTo>
                    <a:pt x="4174" y="12919"/>
                  </a:lnTo>
                  <a:lnTo>
                    <a:pt x="4310" y="13260"/>
                  </a:lnTo>
                  <a:lnTo>
                    <a:pt x="4342" y="13396"/>
                  </a:lnTo>
                  <a:lnTo>
                    <a:pt x="4342" y="13737"/>
                  </a:lnTo>
                  <a:lnTo>
                    <a:pt x="4331" y="13807"/>
                  </a:lnTo>
                  <a:lnTo>
                    <a:pt x="4286" y="13875"/>
                  </a:lnTo>
                  <a:lnTo>
                    <a:pt x="4275" y="13944"/>
                  </a:lnTo>
                  <a:lnTo>
                    <a:pt x="4321" y="14490"/>
                  </a:lnTo>
                  <a:lnTo>
                    <a:pt x="3892" y="14490"/>
                  </a:lnTo>
                  <a:lnTo>
                    <a:pt x="4254" y="14764"/>
                  </a:lnTo>
                  <a:lnTo>
                    <a:pt x="4429" y="14764"/>
                  </a:lnTo>
                  <a:lnTo>
                    <a:pt x="4447" y="14901"/>
                  </a:lnTo>
                  <a:lnTo>
                    <a:pt x="4435" y="15043"/>
                  </a:lnTo>
                  <a:lnTo>
                    <a:pt x="4431" y="15243"/>
                  </a:lnTo>
                  <a:lnTo>
                    <a:pt x="5397" y="16336"/>
                  </a:lnTo>
                  <a:lnTo>
                    <a:pt x="5631" y="16610"/>
                  </a:lnTo>
                  <a:lnTo>
                    <a:pt x="5783" y="16951"/>
                  </a:lnTo>
                  <a:lnTo>
                    <a:pt x="5953" y="17087"/>
                  </a:lnTo>
                  <a:lnTo>
                    <a:pt x="6215" y="17224"/>
                  </a:lnTo>
                  <a:lnTo>
                    <a:pt x="6928" y="17430"/>
                  </a:lnTo>
                  <a:lnTo>
                    <a:pt x="7121" y="17703"/>
                  </a:lnTo>
                  <a:lnTo>
                    <a:pt x="7156" y="18045"/>
                  </a:lnTo>
                  <a:lnTo>
                    <a:pt x="8033" y="18045"/>
                  </a:lnTo>
                  <a:lnTo>
                    <a:pt x="8044" y="18113"/>
                  </a:lnTo>
                  <a:lnTo>
                    <a:pt x="11783" y="18113"/>
                  </a:lnTo>
                  <a:lnTo>
                    <a:pt x="11771" y="18250"/>
                  </a:lnTo>
                  <a:lnTo>
                    <a:pt x="18585" y="18250"/>
                  </a:lnTo>
                  <a:lnTo>
                    <a:pt x="18516" y="18318"/>
                  </a:lnTo>
                  <a:lnTo>
                    <a:pt x="18472" y="18318"/>
                  </a:lnTo>
                  <a:lnTo>
                    <a:pt x="18426" y="18592"/>
                  </a:lnTo>
                  <a:lnTo>
                    <a:pt x="18273" y="18797"/>
                  </a:lnTo>
                  <a:lnTo>
                    <a:pt x="17222" y="18797"/>
                  </a:lnTo>
                  <a:lnTo>
                    <a:pt x="16641" y="19001"/>
                  </a:lnTo>
                  <a:lnTo>
                    <a:pt x="16641" y="19070"/>
                  </a:lnTo>
                  <a:lnTo>
                    <a:pt x="16628" y="19207"/>
                  </a:lnTo>
                  <a:lnTo>
                    <a:pt x="16571" y="19616"/>
                  </a:lnTo>
                  <a:lnTo>
                    <a:pt x="16835" y="19616"/>
                  </a:lnTo>
                  <a:lnTo>
                    <a:pt x="16855" y="19686"/>
                  </a:lnTo>
                  <a:lnTo>
                    <a:pt x="16947" y="19959"/>
                  </a:lnTo>
                  <a:lnTo>
                    <a:pt x="16522" y="20027"/>
                  </a:lnTo>
                  <a:lnTo>
                    <a:pt x="16242" y="20095"/>
                  </a:lnTo>
                  <a:lnTo>
                    <a:pt x="16099" y="20164"/>
                  </a:lnTo>
                  <a:lnTo>
                    <a:pt x="16099" y="20164"/>
                  </a:lnTo>
                </a:path>
                <a:path w="21600" h="21600">
                  <a:moveTo>
                    <a:pt x="17595" y="2324"/>
                  </a:moveTo>
                  <a:lnTo>
                    <a:pt x="17387" y="2324"/>
                  </a:lnTo>
                  <a:lnTo>
                    <a:pt x="17370" y="2253"/>
                  </a:lnTo>
                  <a:lnTo>
                    <a:pt x="17302" y="2050"/>
                  </a:lnTo>
                  <a:lnTo>
                    <a:pt x="17284" y="1913"/>
                  </a:lnTo>
                  <a:lnTo>
                    <a:pt x="17284" y="1433"/>
                  </a:lnTo>
                  <a:lnTo>
                    <a:pt x="18472" y="68"/>
                  </a:lnTo>
                  <a:lnTo>
                    <a:pt x="20276" y="68"/>
                  </a:lnTo>
                  <a:lnTo>
                    <a:pt x="20491" y="204"/>
                  </a:lnTo>
                  <a:lnTo>
                    <a:pt x="20680" y="339"/>
                  </a:lnTo>
                  <a:lnTo>
                    <a:pt x="20844" y="478"/>
                  </a:lnTo>
                  <a:lnTo>
                    <a:pt x="21013" y="545"/>
                  </a:lnTo>
                  <a:lnTo>
                    <a:pt x="21149" y="750"/>
                  </a:lnTo>
                  <a:lnTo>
                    <a:pt x="21258" y="956"/>
                  </a:lnTo>
                  <a:lnTo>
                    <a:pt x="21354" y="1230"/>
                  </a:lnTo>
                  <a:lnTo>
                    <a:pt x="21383" y="1433"/>
                  </a:lnTo>
                  <a:lnTo>
                    <a:pt x="21304" y="1844"/>
                  </a:lnTo>
                  <a:lnTo>
                    <a:pt x="21383" y="1982"/>
                  </a:lnTo>
                  <a:lnTo>
                    <a:pt x="21581" y="2118"/>
                  </a:lnTo>
                  <a:lnTo>
                    <a:pt x="21539" y="2253"/>
                  </a:lnTo>
                  <a:lnTo>
                    <a:pt x="17454" y="2253"/>
                  </a:lnTo>
                  <a:lnTo>
                    <a:pt x="17595" y="2324"/>
                  </a:lnTo>
                  <a:lnTo>
                    <a:pt x="17595" y="2324"/>
                  </a:lnTo>
                </a:path>
                <a:path w="21600" h="21600">
                  <a:moveTo>
                    <a:pt x="21521" y="4032"/>
                  </a:moveTo>
                  <a:lnTo>
                    <a:pt x="17631" y="4032"/>
                  </a:lnTo>
                  <a:lnTo>
                    <a:pt x="17539" y="4014"/>
                  </a:lnTo>
                  <a:lnTo>
                    <a:pt x="17345" y="3964"/>
                  </a:lnTo>
                  <a:lnTo>
                    <a:pt x="17246" y="3964"/>
                  </a:lnTo>
                  <a:lnTo>
                    <a:pt x="17150" y="3895"/>
                  </a:lnTo>
                  <a:lnTo>
                    <a:pt x="17150" y="3553"/>
                  </a:lnTo>
                  <a:lnTo>
                    <a:pt x="17202" y="3416"/>
                  </a:lnTo>
                  <a:lnTo>
                    <a:pt x="17311" y="3416"/>
                  </a:lnTo>
                  <a:lnTo>
                    <a:pt x="17419" y="3347"/>
                  </a:lnTo>
                  <a:lnTo>
                    <a:pt x="17318" y="3347"/>
                  </a:lnTo>
                  <a:lnTo>
                    <a:pt x="17318" y="3212"/>
                  </a:lnTo>
                  <a:lnTo>
                    <a:pt x="17220" y="3007"/>
                  </a:lnTo>
                  <a:lnTo>
                    <a:pt x="17023" y="2870"/>
                  </a:lnTo>
                  <a:lnTo>
                    <a:pt x="17170" y="2392"/>
                  </a:lnTo>
                  <a:lnTo>
                    <a:pt x="17314" y="2253"/>
                  </a:lnTo>
                  <a:lnTo>
                    <a:pt x="17370" y="2253"/>
                  </a:lnTo>
                  <a:lnTo>
                    <a:pt x="17387" y="2324"/>
                  </a:lnTo>
                  <a:lnTo>
                    <a:pt x="21517" y="2324"/>
                  </a:lnTo>
                  <a:lnTo>
                    <a:pt x="21433" y="2597"/>
                  </a:lnTo>
                  <a:lnTo>
                    <a:pt x="21385" y="2938"/>
                  </a:lnTo>
                  <a:lnTo>
                    <a:pt x="21436" y="3212"/>
                  </a:lnTo>
                  <a:lnTo>
                    <a:pt x="21492" y="3486"/>
                  </a:lnTo>
                  <a:lnTo>
                    <a:pt x="21515" y="3759"/>
                  </a:lnTo>
                  <a:lnTo>
                    <a:pt x="21521" y="3964"/>
                  </a:lnTo>
                  <a:lnTo>
                    <a:pt x="17345" y="3964"/>
                  </a:lnTo>
                  <a:lnTo>
                    <a:pt x="17338" y="3980"/>
                  </a:lnTo>
                  <a:lnTo>
                    <a:pt x="21521" y="3980"/>
                  </a:lnTo>
                  <a:lnTo>
                    <a:pt x="21521" y="4032"/>
                  </a:lnTo>
                  <a:lnTo>
                    <a:pt x="21521" y="4032"/>
                  </a:lnTo>
                </a:path>
                <a:path w="21600" h="21600">
                  <a:moveTo>
                    <a:pt x="21517" y="2324"/>
                  </a:moveTo>
                  <a:lnTo>
                    <a:pt x="17595" y="2324"/>
                  </a:lnTo>
                  <a:lnTo>
                    <a:pt x="17454" y="2253"/>
                  </a:lnTo>
                  <a:lnTo>
                    <a:pt x="21539" y="2253"/>
                  </a:lnTo>
                  <a:lnTo>
                    <a:pt x="21517" y="2324"/>
                  </a:lnTo>
                  <a:lnTo>
                    <a:pt x="21517" y="2324"/>
                  </a:lnTo>
                </a:path>
                <a:path w="21600" h="21600">
                  <a:moveTo>
                    <a:pt x="17539" y="4014"/>
                  </a:moveTo>
                  <a:lnTo>
                    <a:pt x="17338" y="3980"/>
                  </a:lnTo>
                  <a:lnTo>
                    <a:pt x="17345" y="3964"/>
                  </a:lnTo>
                  <a:lnTo>
                    <a:pt x="17539" y="4014"/>
                  </a:lnTo>
                  <a:lnTo>
                    <a:pt x="17539" y="4014"/>
                  </a:lnTo>
                </a:path>
                <a:path w="21600" h="21600">
                  <a:moveTo>
                    <a:pt x="21149" y="7518"/>
                  </a:moveTo>
                  <a:lnTo>
                    <a:pt x="17175" y="7518"/>
                  </a:lnTo>
                  <a:lnTo>
                    <a:pt x="17130" y="7312"/>
                  </a:lnTo>
                  <a:lnTo>
                    <a:pt x="17124" y="7108"/>
                  </a:lnTo>
                  <a:lnTo>
                    <a:pt x="17193" y="6903"/>
                  </a:lnTo>
                  <a:lnTo>
                    <a:pt x="17047" y="6629"/>
                  </a:lnTo>
                  <a:lnTo>
                    <a:pt x="17144" y="6355"/>
                  </a:lnTo>
                  <a:lnTo>
                    <a:pt x="17213" y="6083"/>
                  </a:lnTo>
                  <a:lnTo>
                    <a:pt x="17251" y="5876"/>
                  </a:lnTo>
                  <a:lnTo>
                    <a:pt x="17298" y="5673"/>
                  </a:lnTo>
                  <a:lnTo>
                    <a:pt x="17318" y="5535"/>
                  </a:lnTo>
                  <a:lnTo>
                    <a:pt x="17318" y="5263"/>
                  </a:lnTo>
                  <a:lnTo>
                    <a:pt x="17291" y="5126"/>
                  </a:lnTo>
                  <a:lnTo>
                    <a:pt x="17179" y="4921"/>
                  </a:lnTo>
                  <a:lnTo>
                    <a:pt x="17150" y="4715"/>
                  </a:lnTo>
                  <a:lnTo>
                    <a:pt x="17150" y="4374"/>
                  </a:lnTo>
                  <a:lnTo>
                    <a:pt x="17226" y="4169"/>
                  </a:lnTo>
                  <a:lnTo>
                    <a:pt x="17282" y="4101"/>
                  </a:lnTo>
                  <a:lnTo>
                    <a:pt x="17322" y="4032"/>
                  </a:lnTo>
                  <a:lnTo>
                    <a:pt x="17338" y="3980"/>
                  </a:lnTo>
                  <a:lnTo>
                    <a:pt x="17539" y="4014"/>
                  </a:lnTo>
                  <a:lnTo>
                    <a:pt x="17600" y="4032"/>
                  </a:lnTo>
                  <a:lnTo>
                    <a:pt x="21521" y="4032"/>
                  </a:lnTo>
                  <a:lnTo>
                    <a:pt x="21515" y="4441"/>
                  </a:lnTo>
                  <a:lnTo>
                    <a:pt x="21502" y="4579"/>
                  </a:lnTo>
                  <a:lnTo>
                    <a:pt x="21436" y="4921"/>
                  </a:lnTo>
                  <a:lnTo>
                    <a:pt x="21425" y="5058"/>
                  </a:lnTo>
                  <a:lnTo>
                    <a:pt x="21420" y="5330"/>
                  </a:lnTo>
                  <a:lnTo>
                    <a:pt x="21436" y="5400"/>
                  </a:lnTo>
                  <a:lnTo>
                    <a:pt x="21502" y="5604"/>
                  </a:lnTo>
                  <a:lnTo>
                    <a:pt x="21521" y="5741"/>
                  </a:lnTo>
                  <a:lnTo>
                    <a:pt x="21521" y="6150"/>
                  </a:lnTo>
                  <a:lnTo>
                    <a:pt x="21420" y="6355"/>
                  </a:lnTo>
                  <a:lnTo>
                    <a:pt x="21215" y="6424"/>
                  </a:lnTo>
                  <a:lnTo>
                    <a:pt x="21215" y="6562"/>
                  </a:lnTo>
                  <a:lnTo>
                    <a:pt x="21139" y="6629"/>
                  </a:lnTo>
                  <a:lnTo>
                    <a:pt x="20987" y="6629"/>
                  </a:lnTo>
                  <a:lnTo>
                    <a:pt x="21208" y="6835"/>
                  </a:lnTo>
                  <a:lnTo>
                    <a:pt x="21293" y="6970"/>
                  </a:lnTo>
                  <a:lnTo>
                    <a:pt x="21189" y="7244"/>
                  </a:lnTo>
                  <a:lnTo>
                    <a:pt x="21157" y="7312"/>
                  </a:lnTo>
                  <a:lnTo>
                    <a:pt x="21139" y="7382"/>
                  </a:lnTo>
                  <a:lnTo>
                    <a:pt x="21129" y="7449"/>
                  </a:lnTo>
                  <a:lnTo>
                    <a:pt x="21149" y="7518"/>
                  </a:lnTo>
                  <a:lnTo>
                    <a:pt x="21149" y="7518"/>
                  </a:lnTo>
                </a:path>
                <a:path w="21600" h="21600">
                  <a:moveTo>
                    <a:pt x="16515" y="8543"/>
                  </a:moveTo>
                  <a:lnTo>
                    <a:pt x="16723" y="7997"/>
                  </a:lnTo>
                  <a:lnTo>
                    <a:pt x="16862" y="7587"/>
                  </a:lnTo>
                  <a:lnTo>
                    <a:pt x="16891" y="7518"/>
                  </a:lnTo>
                  <a:lnTo>
                    <a:pt x="16994" y="7449"/>
                  </a:lnTo>
                  <a:lnTo>
                    <a:pt x="17175" y="7518"/>
                  </a:lnTo>
                  <a:lnTo>
                    <a:pt x="21149" y="7518"/>
                  </a:lnTo>
                  <a:lnTo>
                    <a:pt x="21222" y="7655"/>
                  </a:lnTo>
                  <a:lnTo>
                    <a:pt x="21350" y="7858"/>
                  </a:lnTo>
                  <a:lnTo>
                    <a:pt x="21350" y="7997"/>
                  </a:lnTo>
                  <a:lnTo>
                    <a:pt x="21340" y="8065"/>
                  </a:lnTo>
                  <a:lnTo>
                    <a:pt x="17059" y="8065"/>
                  </a:lnTo>
                  <a:lnTo>
                    <a:pt x="16878" y="8132"/>
                  </a:lnTo>
                  <a:lnTo>
                    <a:pt x="16703" y="8270"/>
                  </a:lnTo>
                  <a:lnTo>
                    <a:pt x="16705" y="8424"/>
                  </a:lnTo>
                  <a:lnTo>
                    <a:pt x="16515" y="8543"/>
                  </a:lnTo>
                  <a:lnTo>
                    <a:pt x="16515" y="8543"/>
                  </a:lnTo>
                </a:path>
                <a:path w="21600" h="21600">
                  <a:moveTo>
                    <a:pt x="16705" y="8424"/>
                  </a:moveTo>
                  <a:lnTo>
                    <a:pt x="16703" y="8270"/>
                  </a:lnTo>
                  <a:lnTo>
                    <a:pt x="16878" y="8132"/>
                  </a:lnTo>
                  <a:lnTo>
                    <a:pt x="17059" y="8065"/>
                  </a:lnTo>
                  <a:lnTo>
                    <a:pt x="17202" y="8065"/>
                  </a:lnTo>
                  <a:lnTo>
                    <a:pt x="17251" y="8132"/>
                  </a:lnTo>
                  <a:lnTo>
                    <a:pt x="17068" y="8132"/>
                  </a:lnTo>
                  <a:lnTo>
                    <a:pt x="17103" y="8190"/>
                  </a:lnTo>
                  <a:lnTo>
                    <a:pt x="17063" y="8202"/>
                  </a:lnTo>
                  <a:lnTo>
                    <a:pt x="16705" y="8424"/>
                  </a:lnTo>
                  <a:lnTo>
                    <a:pt x="16705" y="8424"/>
                  </a:lnTo>
                </a:path>
                <a:path w="21600" h="21600">
                  <a:moveTo>
                    <a:pt x="21318" y="8202"/>
                  </a:moveTo>
                  <a:lnTo>
                    <a:pt x="17302" y="8202"/>
                  </a:lnTo>
                  <a:lnTo>
                    <a:pt x="17258" y="8142"/>
                  </a:lnTo>
                  <a:lnTo>
                    <a:pt x="17282" y="8132"/>
                  </a:lnTo>
                  <a:lnTo>
                    <a:pt x="17251" y="8132"/>
                  </a:lnTo>
                  <a:lnTo>
                    <a:pt x="17202" y="8065"/>
                  </a:lnTo>
                  <a:lnTo>
                    <a:pt x="21340" y="8065"/>
                  </a:lnTo>
                  <a:lnTo>
                    <a:pt x="21329" y="8132"/>
                  </a:lnTo>
                  <a:lnTo>
                    <a:pt x="17282" y="8132"/>
                  </a:lnTo>
                  <a:lnTo>
                    <a:pt x="17258" y="8142"/>
                  </a:lnTo>
                  <a:lnTo>
                    <a:pt x="21327" y="8142"/>
                  </a:lnTo>
                  <a:lnTo>
                    <a:pt x="21318" y="8202"/>
                  </a:lnTo>
                  <a:lnTo>
                    <a:pt x="21318" y="8202"/>
                  </a:lnTo>
                </a:path>
                <a:path w="21600" h="21600">
                  <a:moveTo>
                    <a:pt x="17103" y="8190"/>
                  </a:moveTo>
                  <a:lnTo>
                    <a:pt x="17068" y="8132"/>
                  </a:lnTo>
                  <a:lnTo>
                    <a:pt x="17251" y="8132"/>
                  </a:lnTo>
                  <a:lnTo>
                    <a:pt x="17258" y="8142"/>
                  </a:lnTo>
                  <a:lnTo>
                    <a:pt x="17103" y="8190"/>
                  </a:lnTo>
                  <a:lnTo>
                    <a:pt x="17103" y="8190"/>
                  </a:lnTo>
                </a:path>
                <a:path w="21600" h="21600">
                  <a:moveTo>
                    <a:pt x="17302" y="8202"/>
                  </a:moveTo>
                  <a:lnTo>
                    <a:pt x="17110" y="8202"/>
                  </a:lnTo>
                  <a:lnTo>
                    <a:pt x="17103" y="8190"/>
                  </a:lnTo>
                  <a:lnTo>
                    <a:pt x="17258" y="8142"/>
                  </a:lnTo>
                  <a:lnTo>
                    <a:pt x="17302" y="8202"/>
                  </a:lnTo>
                  <a:lnTo>
                    <a:pt x="17302" y="8202"/>
                  </a:lnTo>
                </a:path>
                <a:path w="21600" h="21600">
                  <a:moveTo>
                    <a:pt x="17202" y="10883"/>
                  </a:moveTo>
                  <a:lnTo>
                    <a:pt x="17170" y="10868"/>
                  </a:lnTo>
                  <a:lnTo>
                    <a:pt x="16611" y="10731"/>
                  </a:lnTo>
                  <a:lnTo>
                    <a:pt x="16661" y="10663"/>
                  </a:lnTo>
                  <a:lnTo>
                    <a:pt x="17040" y="10526"/>
                  </a:lnTo>
                  <a:lnTo>
                    <a:pt x="16752" y="10458"/>
                  </a:lnTo>
                  <a:lnTo>
                    <a:pt x="16688" y="10320"/>
                  </a:lnTo>
                  <a:lnTo>
                    <a:pt x="17003" y="9843"/>
                  </a:lnTo>
                  <a:lnTo>
                    <a:pt x="17083" y="9705"/>
                  </a:lnTo>
                  <a:lnTo>
                    <a:pt x="17083" y="9569"/>
                  </a:lnTo>
                  <a:lnTo>
                    <a:pt x="17059" y="9500"/>
                  </a:lnTo>
                  <a:lnTo>
                    <a:pt x="16969" y="9296"/>
                  </a:lnTo>
                  <a:lnTo>
                    <a:pt x="16947" y="9226"/>
                  </a:lnTo>
                  <a:lnTo>
                    <a:pt x="16947" y="9021"/>
                  </a:lnTo>
                  <a:lnTo>
                    <a:pt x="16969" y="8954"/>
                  </a:lnTo>
                  <a:lnTo>
                    <a:pt x="16949" y="8885"/>
                  </a:lnTo>
                  <a:lnTo>
                    <a:pt x="16886" y="8817"/>
                  </a:lnTo>
                  <a:lnTo>
                    <a:pt x="16708" y="8475"/>
                  </a:lnTo>
                  <a:lnTo>
                    <a:pt x="16705" y="8424"/>
                  </a:lnTo>
                  <a:lnTo>
                    <a:pt x="17063" y="8202"/>
                  </a:lnTo>
                  <a:lnTo>
                    <a:pt x="17103" y="8190"/>
                  </a:lnTo>
                  <a:lnTo>
                    <a:pt x="17110" y="8202"/>
                  </a:lnTo>
                  <a:lnTo>
                    <a:pt x="21318" y="8202"/>
                  </a:lnTo>
                  <a:lnTo>
                    <a:pt x="21215" y="8406"/>
                  </a:lnTo>
                  <a:lnTo>
                    <a:pt x="20860" y="8406"/>
                  </a:lnTo>
                  <a:lnTo>
                    <a:pt x="21053" y="8543"/>
                  </a:lnTo>
                  <a:lnTo>
                    <a:pt x="21149" y="8749"/>
                  </a:lnTo>
                  <a:lnTo>
                    <a:pt x="21141" y="9296"/>
                  </a:lnTo>
                  <a:lnTo>
                    <a:pt x="21123" y="9500"/>
                  </a:lnTo>
                  <a:lnTo>
                    <a:pt x="21072" y="9774"/>
                  </a:lnTo>
                  <a:lnTo>
                    <a:pt x="21037" y="9911"/>
                  </a:lnTo>
                  <a:lnTo>
                    <a:pt x="20989" y="9979"/>
                  </a:lnTo>
                  <a:lnTo>
                    <a:pt x="20872" y="10116"/>
                  </a:lnTo>
                  <a:lnTo>
                    <a:pt x="20844" y="10184"/>
                  </a:lnTo>
                  <a:lnTo>
                    <a:pt x="20872" y="10320"/>
                  </a:lnTo>
                  <a:lnTo>
                    <a:pt x="20948" y="10458"/>
                  </a:lnTo>
                  <a:lnTo>
                    <a:pt x="21072" y="10594"/>
                  </a:lnTo>
                  <a:lnTo>
                    <a:pt x="21202" y="10731"/>
                  </a:lnTo>
                  <a:lnTo>
                    <a:pt x="21103" y="10868"/>
                  </a:lnTo>
                  <a:lnTo>
                    <a:pt x="17294" y="10868"/>
                  </a:lnTo>
                  <a:lnTo>
                    <a:pt x="17202" y="10883"/>
                  </a:lnTo>
                  <a:lnTo>
                    <a:pt x="17202" y="10883"/>
                  </a:lnTo>
                </a:path>
                <a:path w="21600" h="21600">
                  <a:moveTo>
                    <a:pt x="21181" y="8475"/>
                  </a:moveTo>
                  <a:lnTo>
                    <a:pt x="21053" y="8475"/>
                  </a:lnTo>
                  <a:lnTo>
                    <a:pt x="20860" y="8406"/>
                  </a:lnTo>
                  <a:lnTo>
                    <a:pt x="21215" y="8406"/>
                  </a:lnTo>
                  <a:lnTo>
                    <a:pt x="21181" y="8475"/>
                  </a:lnTo>
                  <a:lnTo>
                    <a:pt x="21181" y="8475"/>
                  </a:lnTo>
                </a:path>
                <a:path w="21600" h="21600">
                  <a:moveTo>
                    <a:pt x="4066" y="10913"/>
                  </a:moveTo>
                  <a:lnTo>
                    <a:pt x="4044" y="10883"/>
                  </a:lnTo>
                  <a:lnTo>
                    <a:pt x="4038" y="10868"/>
                  </a:lnTo>
                  <a:lnTo>
                    <a:pt x="4095" y="10868"/>
                  </a:lnTo>
                  <a:lnTo>
                    <a:pt x="4066" y="10913"/>
                  </a:lnTo>
                  <a:lnTo>
                    <a:pt x="4066" y="10913"/>
                  </a:lnTo>
                </a:path>
                <a:path w="21600" h="21600">
                  <a:moveTo>
                    <a:pt x="17305" y="10935"/>
                  </a:moveTo>
                  <a:lnTo>
                    <a:pt x="17202" y="10883"/>
                  </a:lnTo>
                  <a:lnTo>
                    <a:pt x="17294" y="10868"/>
                  </a:lnTo>
                  <a:lnTo>
                    <a:pt x="17305" y="10935"/>
                  </a:lnTo>
                  <a:lnTo>
                    <a:pt x="17305" y="10935"/>
                  </a:lnTo>
                </a:path>
                <a:path w="21600" h="21600">
                  <a:moveTo>
                    <a:pt x="20776" y="10935"/>
                  </a:moveTo>
                  <a:lnTo>
                    <a:pt x="17305" y="10935"/>
                  </a:lnTo>
                  <a:lnTo>
                    <a:pt x="17294" y="10868"/>
                  </a:lnTo>
                  <a:lnTo>
                    <a:pt x="21103" y="10868"/>
                  </a:lnTo>
                  <a:lnTo>
                    <a:pt x="20776" y="10935"/>
                  </a:lnTo>
                  <a:lnTo>
                    <a:pt x="20776" y="10935"/>
                  </a:lnTo>
                </a:path>
                <a:path w="21600" h="21600">
                  <a:moveTo>
                    <a:pt x="4050" y="10935"/>
                  </a:moveTo>
                  <a:lnTo>
                    <a:pt x="4038" y="10935"/>
                  </a:lnTo>
                  <a:lnTo>
                    <a:pt x="4038" y="10879"/>
                  </a:lnTo>
                  <a:lnTo>
                    <a:pt x="4066" y="10913"/>
                  </a:lnTo>
                  <a:lnTo>
                    <a:pt x="4050" y="10935"/>
                  </a:lnTo>
                  <a:lnTo>
                    <a:pt x="4050" y="10935"/>
                  </a:lnTo>
                </a:path>
                <a:path w="21600" h="21600">
                  <a:moveTo>
                    <a:pt x="16869" y="12508"/>
                  </a:moveTo>
                  <a:lnTo>
                    <a:pt x="16817" y="12508"/>
                  </a:lnTo>
                  <a:lnTo>
                    <a:pt x="16681" y="12372"/>
                  </a:lnTo>
                  <a:lnTo>
                    <a:pt x="16558" y="12097"/>
                  </a:lnTo>
                  <a:lnTo>
                    <a:pt x="16614" y="11825"/>
                  </a:lnTo>
                  <a:lnTo>
                    <a:pt x="16717" y="11688"/>
                  </a:lnTo>
                  <a:lnTo>
                    <a:pt x="17023" y="11549"/>
                  </a:lnTo>
                  <a:lnTo>
                    <a:pt x="16878" y="11549"/>
                  </a:lnTo>
                  <a:lnTo>
                    <a:pt x="16878" y="11482"/>
                  </a:lnTo>
                  <a:lnTo>
                    <a:pt x="16851" y="11346"/>
                  </a:lnTo>
                  <a:lnTo>
                    <a:pt x="16793" y="11209"/>
                  </a:lnTo>
                  <a:lnTo>
                    <a:pt x="16743" y="11005"/>
                  </a:lnTo>
                  <a:lnTo>
                    <a:pt x="16911" y="10935"/>
                  </a:lnTo>
                  <a:lnTo>
                    <a:pt x="17202" y="10883"/>
                  </a:lnTo>
                  <a:lnTo>
                    <a:pt x="17305" y="10935"/>
                  </a:lnTo>
                  <a:lnTo>
                    <a:pt x="20776" y="10935"/>
                  </a:lnTo>
                  <a:lnTo>
                    <a:pt x="20889" y="11005"/>
                  </a:lnTo>
                  <a:lnTo>
                    <a:pt x="20945" y="11005"/>
                  </a:lnTo>
                  <a:lnTo>
                    <a:pt x="20945" y="11209"/>
                  </a:lnTo>
                  <a:lnTo>
                    <a:pt x="20935" y="11278"/>
                  </a:lnTo>
                  <a:lnTo>
                    <a:pt x="20920" y="11346"/>
                  </a:lnTo>
                  <a:lnTo>
                    <a:pt x="20877" y="11414"/>
                  </a:lnTo>
                  <a:lnTo>
                    <a:pt x="20865" y="11482"/>
                  </a:lnTo>
                  <a:lnTo>
                    <a:pt x="20893" y="11619"/>
                  </a:lnTo>
                  <a:lnTo>
                    <a:pt x="20911" y="11755"/>
                  </a:lnTo>
                  <a:lnTo>
                    <a:pt x="20911" y="11893"/>
                  </a:lnTo>
                  <a:lnTo>
                    <a:pt x="20781" y="12167"/>
                  </a:lnTo>
                  <a:lnTo>
                    <a:pt x="20719" y="12372"/>
                  </a:lnTo>
                  <a:lnTo>
                    <a:pt x="20723" y="12440"/>
                  </a:lnTo>
                  <a:lnTo>
                    <a:pt x="16878" y="12440"/>
                  </a:lnTo>
                  <a:lnTo>
                    <a:pt x="16869" y="12508"/>
                  </a:lnTo>
                  <a:lnTo>
                    <a:pt x="16869" y="12508"/>
                  </a:lnTo>
                </a:path>
                <a:path w="21600" h="21600">
                  <a:moveTo>
                    <a:pt x="4084" y="10935"/>
                  </a:moveTo>
                  <a:lnTo>
                    <a:pt x="4050" y="10935"/>
                  </a:lnTo>
                  <a:lnTo>
                    <a:pt x="4066" y="10913"/>
                  </a:lnTo>
                  <a:lnTo>
                    <a:pt x="4084" y="10935"/>
                  </a:lnTo>
                  <a:lnTo>
                    <a:pt x="4084" y="10935"/>
                  </a:lnTo>
                </a:path>
                <a:path w="21600" h="21600">
                  <a:moveTo>
                    <a:pt x="20723" y="13807"/>
                  </a:moveTo>
                  <a:lnTo>
                    <a:pt x="17030" y="13807"/>
                  </a:lnTo>
                  <a:lnTo>
                    <a:pt x="16878" y="13670"/>
                  </a:lnTo>
                  <a:lnTo>
                    <a:pt x="16710" y="13670"/>
                  </a:lnTo>
                  <a:lnTo>
                    <a:pt x="16726" y="13465"/>
                  </a:lnTo>
                  <a:lnTo>
                    <a:pt x="16750" y="13260"/>
                  </a:lnTo>
                  <a:lnTo>
                    <a:pt x="16817" y="13124"/>
                  </a:lnTo>
                  <a:lnTo>
                    <a:pt x="16931" y="13124"/>
                  </a:lnTo>
                  <a:lnTo>
                    <a:pt x="16822" y="12919"/>
                  </a:lnTo>
                  <a:lnTo>
                    <a:pt x="16786" y="12782"/>
                  </a:lnTo>
                  <a:lnTo>
                    <a:pt x="16819" y="12645"/>
                  </a:lnTo>
                  <a:lnTo>
                    <a:pt x="16860" y="12576"/>
                  </a:lnTo>
                  <a:lnTo>
                    <a:pt x="16878" y="12440"/>
                  </a:lnTo>
                  <a:lnTo>
                    <a:pt x="17110" y="12440"/>
                  </a:lnTo>
                  <a:lnTo>
                    <a:pt x="16963" y="12508"/>
                  </a:lnTo>
                  <a:lnTo>
                    <a:pt x="20730" y="12508"/>
                  </a:lnTo>
                  <a:lnTo>
                    <a:pt x="20828" y="12645"/>
                  </a:lnTo>
                  <a:lnTo>
                    <a:pt x="21020" y="12919"/>
                  </a:lnTo>
                  <a:lnTo>
                    <a:pt x="20750" y="13124"/>
                  </a:lnTo>
                  <a:lnTo>
                    <a:pt x="20598" y="13328"/>
                  </a:lnTo>
                  <a:lnTo>
                    <a:pt x="20529" y="13465"/>
                  </a:lnTo>
                  <a:lnTo>
                    <a:pt x="20584" y="13602"/>
                  </a:lnTo>
                  <a:lnTo>
                    <a:pt x="20631" y="13670"/>
                  </a:lnTo>
                  <a:lnTo>
                    <a:pt x="16764" y="13670"/>
                  </a:lnTo>
                  <a:lnTo>
                    <a:pt x="16740" y="13689"/>
                  </a:lnTo>
                  <a:lnTo>
                    <a:pt x="20644" y="13689"/>
                  </a:lnTo>
                  <a:lnTo>
                    <a:pt x="20723" y="13807"/>
                  </a:lnTo>
                  <a:lnTo>
                    <a:pt x="20723" y="13807"/>
                  </a:lnTo>
                </a:path>
                <a:path w="21600" h="21600">
                  <a:moveTo>
                    <a:pt x="20730" y="12508"/>
                  </a:moveTo>
                  <a:lnTo>
                    <a:pt x="16963" y="12508"/>
                  </a:lnTo>
                  <a:lnTo>
                    <a:pt x="17110" y="12440"/>
                  </a:lnTo>
                  <a:lnTo>
                    <a:pt x="20723" y="12440"/>
                  </a:lnTo>
                  <a:lnTo>
                    <a:pt x="20730" y="12508"/>
                  </a:lnTo>
                  <a:lnTo>
                    <a:pt x="20730" y="12508"/>
                  </a:lnTo>
                </a:path>
                <a:path w="21600" h="21600">
                  <a:moveTo>
                    <a:pt x="17030" y="13807"/>
                  </a:moveTo>
                  <a:lnTo>
                    <a:pt x="16811" y="13737"/>
                  </a:lnTo>
                  <a:lnTo>
                    <a:pt x="16740" y="13689"/>
                  </a:lnTo>
                  <a:lnTo>
                    <a:pt x="16764" y="13670"/>
                  </a:lnTo>
                  <a:lnTo>
                    <a:pt x="16878" y="13670"/>
                  </a:lnTo>
                  <a:lnTo>
                    <a:pt x="17030" y="13807"/>
                  </a:lnTo>
                  <a:lnTo>
                    <a:pt x="17030" y="13807"/>
                  </a:lnTo>
                </a:path>
                <a:path w="21600" h="21600">
                  <a:moveTo>
                    <a:pt x="16573" y="14422"/>
                  </a:moveTo>
                  <a:lnTo>
                    <a:pt x="16573" y="14081"/>
                  </a:lnTo>
                  <a:lnTo>
                    <a:pt x="16611" y="13807"/>
                  </a:lnTo>
                  <a:lnTo>
                    <a:pt x="16740" y="13689"/>
                  </a:lnTo>
                  <a:lnTo>
                    <a:pt x="16811" y="13737"/>
                  </a:lnTo>
                  <a:lnTo>
                    <a:pt x="17030" y="13807"/>
                  </a:lnTo>
                  <a:lnTo>
                    <a:pt x="20723" y="13807"/>
                  </a:lnTo>
                  <a:lnTo>
                    <a:pt x="20544" y="14081"/>
                  </a:lnTo>
                  <a:lnTo>
                    <a:pt x="20423" y="14217"/>
                  </a:lnTo>
                  <a:lnTo>
                    <a:pt x="20341" y="14217"/>
                  </a:lnTo>
                  <a:lnTo>
                    <a:pt x="20470" y="14286"/>
                  </a:lnTo>
                  <a:lnTo>
                    <a:pt x="16873" y="14286"/>
                  </a:lnTo>
                  <a:lnTo>
                    <a:pt x="16573" y="14422"/>
                  </a:lnTo>
                  <a:lnTo>
                    <a:pt x="16573" y="14422"/>
                  </a:lnTo>
                </a:path>
                <a:path w="21600" h="21600">
                  <a:moveTo>
                    <a:pt x="20412" y="14764"/>
                  </a:moveTo>
                  <a:lnTo>
                    <a:pt x="16951" y="14764"/>
                  </a:lnTo>
                  <a:lnTo>
                    <a:pt x="16781" y="14669"/>
                  </a:lnTo>
                  <a:lnTo>
                    <a:pt x="16740" y="14626"/>
                  </a:lnTo>
                  <a:lnTo>
                    <a:pt x="16967" y="14354"/>
                  </a:lnTo>
                  <a:lnTo>
                    <a:pt x="16873" y="14286"/>
                  </a:lnTo>
                  <a:lnTo>
                    <a:pt x="20470" y="14286"/>
                  </a:lnTo>
                  <a:lnTo>
                    <a:pt x="20470" y="14559"/>
                  </a:lnTo>
                  <a:lnTo>
                    <a:pt x="20452" y="14626"/>
                  </a:lnTo>
                  <a:lnTo>
                    <a:pt x="16776" y="14626"/>
                  </a:lnTo>
                  <a:lnTo>
                    <a:pt x="17047" y="14696"/>
                  </a:lnTo>
                  <a:lnTo>
                    <a:pt x="20432" y="14696"/>
                  </a:lnTo>
                  <a:lnTo>
                    <a:pt x="20412" y="14764"/>
                  </a:lnTo>
                  <a:lnTo>
                    <a:pt x="20412" y="14764"/>
                  </a:lnTo>
                </a:path>
                <a:path w="21600" h="21600">
                  <a:moveTo>
                    <a:pt x="4254" y="14764"/>
                  </a:moveTo>
                  <a:lnTo>
                    <a:pt x="3892" y="14490"/>
                  </a:lnTo>
                  <a:lnTo>
                    <a:pt x="3986" y="14490"/>
                  </a:lnTo>
                  <a:lnTo>
                    <a:pt x="4306" y="14549"/>
                  </a:lnTo>
                  <a:lnTo>
                    <a:pt x="4254" y="14764"/>
                  </a:lnTo>
                  <a:lnTo>
                    <a:pt x="4254" y="14764"/>
                  </a:lnTo>
                </a:path>
                <a:path w="21600" h="21600">
                  <a:moveTo>
                    <a:pt x="4306" y="14549"/>
                  </a:moveTo>
                  <a:lnTo>
                    <a:pt x="3986" y="14490"/>
                  </a:lnTo>
                  <a:lnTo>
                    <a:pt x="4321" y="14490"/>
                  </a:lnTo>
                  <a:lnTo>
                    <a:pt x="4306" y="14549"/>
                  </a:lnTo>
                  <a:lnTo>
                    <a:pt x="4306" y="14549"/>
                  </a:lnTo>
                </a:path>
                <a:path w="21600" h="21600">
                  <a:moveTo>
                    <a:pt x="19956" y="15993"/>
                  </a:moveTo>
                  <a:lnTo>
                    <a:pt x="16456" y="15993"/>
                  </a:lnTo>
                  <a:lnTo>
                    <a:pt x="16196" y="15653"/>
                  </a:lnTo>
                  <a:lnTo>
                    <a:pt x="16124" y="15379"/>
                  </a:lnTo>
                  <a:lnTo>
                    <a:pt x="16361" y="15174"/>
                  </a:lnTo>
                  <a:lnTo>
                    <a:pt x="16393" y="14969"/>
                  </a:lnTo>
                  <a:lnTo>
                    <a:pt x="16400" y="14831"/>
                  </a:lnTo>
                  <a:lnTo>
                    <a:pt x="16370" y="14490"/>
                  </a:lnTo>
                  <a:lnTo>
                    <a:pt x="16799" y="14696"/>
                  </a:lnTo>
                  <a:lnTo>
                    <a:pt x="16951" y="14764"/>
                  </a:lnTo>
                  <a:lnTo>
                    <a:pt x="20412" y="14764"/>
                  </a:lnTo>
                  <a:lnTo>
                    <a:pt x="20339" y="14831"/>
                  </a:lnTo>
                  <a:lnTo>
                    <a:pt x="19903" y="14831"/>
                  </a:lnTo>
                  <a:lnTo>
                    <a:pt x="20055" y="14969"/>
                  </a:lnTo>
                  <a:lnTo>
                    <a:pt x="20113" y="14969"/>
                  </a:lnTo>
                  <a:lnTo>
                    <a:pt x="20218" y="15038"/>
                  </a:lnTo>
                  <a:lnTo>
                    <a:pt x="19786" y="15174"/>
                  </a:lnTo>
                  <a:lnTo>
                    <a:pt x="19733" y="15243"/>
                  </a:lnTo>
                  <a:lnTo>
                    <a:pt x="19852" y="15310"/>
                  </a:lnTo>
                  <a:lnTo>
                    <a:pt x="20312" y="15310"/>
                  </a:lnTo>
                  <a:lnTo>
                    <a:pt x="20242" y="15858"/>
                  </a:lnTo>
                  <a:lnTo>
                    <a:pt x="19984" y="15858"/>
                  </a:lnTo>
                  <a:lnTo>
                    <a:pt x="19908" y="15925"/>
                  </a:lnTo>
                  <a:lnTo>
                    <a:pt x="19956" y="15993"/>
                  </a:lnTo>
                  <a:lnTo>
                    <a:pt x="19956" y="15993"/>
                  </a:lnTo>
                </a:path>
                <a:path w="21600" h="21600">
                  <a:moveTo>
                    <a:pt x="4429" y="14764"/>
                  </a:moveTo>
                  <a:lnTo>
                    <a:pt x="4254" y="14764"/>
                  </a:lnTo>
                  <a:lnTo>
                    <a:pt x="4306" y="14549"/>
                  </a:lnTo>
                  <a:lnTo>
                    <a:pt x="4351" y="14559"/>
                  </a:lnTo>
                  <a:lnTo>
                    <a:pt x="4420" y="14696"/>
                  </a:lnTo>
                  <a:lnTo>
                    <a:pt x="4429" y="14764"/>
                  </a:lnTo>
                  <a:lnTo>
                    <a:pt x="4429" y="14764"/>
                  </a:lnTo>
                </a:path>
                <a:path w="21600" h="21600">
                  <a:moveTo>
                    <a:pt x="16781" y="14669"/>
                  </a:moveTo>
                  <a:lnTo>
                    <a:pt x="16703" y="14626"/>
                  </a:lnTo>
                  <a:lnTo>
                    <a:pt x="16740" y="14626"/>
                  </a:lnTo>
                  <a:lnTo>
                    <a:pt x="16781" y="14669"/>
                  </a:lnTo>
                  <a:lnTo>
                    <a:pt x="16781" y="14669"/>
                  </a:lnTo>
                </a:path>
                <a:path w="21600" h="21600">
                  <a:moveTo>
                    <a:pt x="20432" y="14696"/>
                  </a:moveTo>
                  <a:lnTo>
                    <a:pt x="17047" y="14696"/>
                  </a:lnTo>
                  <a:lnTo>
                    <a:pt x="16776" y="14626"/>
                  </a:lnTo>
                  <a:lnTo>
                    <a:pt x="20452" y="14626"/>
                  </a:lnTo>
                  <a:lnTo>
                    <a:pt x="20432" y="14696"/>
                  </a:lnTo>
                  <a:lnTo>
                    <a:pt x="20432" y="14696"/>
                  </a:lnTo>
                </a:path>
                <a:path w="21600" h="21600">
                  <a:moveTo>
                    <a:pt x="16828" y="14696"/>
                  </a:moveTo>
                  <a:lnTo>
                    <a:pt x="16806" y="14696"/>
                  </a:lnTo>
                  <a:lnTo>
                    <a:pt x="16781" y="14669"/>
                  </a:lnTo>
                  <a:lnTo>
                    <a:pt x="16828" y="14696"/>
                  </a:lnTo>
                  <a:lnTo>
                    <a:pt x="16828" y="14696"/>
                  </a:lnTo>
                </a:path>
                <a:path w="21600" h="21600">
                  <a:moveTo>
                    <a:pt x="20113" y="14969"/>
                  </a:moveTo>
                  <a:lnTo>
                    <a:pt x="20055" y="14969"/>
                  </a:lnTo>
                  <a:lnTo>
                    <a:pt x="19903" y="14831"/>
                  </a:lnTo>
                  <a:lnTo>
                    <a:pt x="20113" y="14969"/>
                  </a:lnTo>
                  <a:lnTo>
                    <a:pt x="20113" y="14969"/>
                  </a:lnTo>
                </a:path>
                <a:path w="21600" h="21600">
                  <a:moveTo>
                    <a:pt x="20189" y="14969"/>
                  </a:moveTo>
                  <a:lnTo>
                    <a:pt x="20113" y="14969"/>
                  </a:lnTo>
                  <a:lnTo>
                    <a:pt x="19903" y="14831"/>
                  </a:lnTo>
                  <a:lnTo>
                    <a:pt x="20339" y="14831"/>
                  </a:lnTo>
                  <a:lnTo>
                    <a:pt x="20189" y="14969"/>
                  </a:lnTo>
                  <a:lnTo>
                    <a:pt x="20189" y="14969"/>
                  </a:lnTo>
                </a:path>
                <a:path w="21600" h="21600">
                  <a:moveTo>
                    <a:pt x="20312" y="15310"/>
                  </a:moveTo>
                  <a:lnTo>
                    <a:pt x="19852" y="15310"/>
                  </a:lnTo>
                  <a:lnTo>
                    <a:pt x="20202" y="15174"/>
                  </a:lnTo>
                  <a:lnTo>
                    <a:pt x="20218" y="15043"/>
                  </a:lnTo>
                  <a:lnTo>
                    <a:pt x="20238" y="15038"/>
                  </a:lnTo>
                  <a:lnTo>
                    <a:pt x="20312" y="15310"/>
                  </a:lnTo>
                  <a:lnTo>
                    <a:pt x="20312" y="15310"/>
                  </a:lnTo>
                </a:path>
                <a:path w="21600" h="21600">
                  <a:moveTo>
                    <a:pt x="19852" y="15310"/>
                  </a:moveTo>
                  <a:lnTo>
                    <a:pt x="19733" y="15243"/>
                  </a:lnTo>
                  <a:lnTo>
                    <a:pt x="19786" y="15174"/>
                  </a:lnTo>
                  <a:lnTo>
                    <a:pt x="20218" y="15043"/>
                  </a:lnTo>
                  <a:lnTo>
                    <a:pt x="20202" y="15174"/>
                  </a:lnTo>
                  <a:lnTo>
                    <a:pt x="19852" y="15310"/>
                  </a:lnTo>
                  <a:lnTo>
                    <a:pt x="19852" y="15310"/>
                  </a:lnTo>
                </a:path>
                <a:path w="21600" h="21600">
                  <a:moveTo>
                    <a:pt x="19459" y="17157"/>
                  </a:moveTo>
                  <a:lnTo>
                    <a:pt x="15624" y="17157"/>
                  </a:lnTo>
                  <a:lnTo>
                    <a:pt x="15255" y="16930"/>
                  </a:lnTo>
                  <a:lnTo>
                    <a:pt x="15364" y="16745"/>
                  </a:lnTo>
                  <a:lnTo>
                    <a:pt x="15592" y="16473"/>
                  </a:lnTo>
                  <a:lnTo>
                    <a:pt x="15795" y="16199"/>
                  </a:lnTo>
                  <a:lnTo>
                    <a:pt x="15896" y="16131"/>
                  </a:lnTo>
                  <a:lnTo>
                    <a:pt x="16099" y="15858"/>
                  </a:lnTo>
                  <a:lnTo>
                    <a:pt x="16252" y="15858"/>
                  </a:lnTo>
                  <a:lnTo>
                    <a:pt x="16456" y="15993"/>
                  </a:lnTo>
                  <a:lnTo>
                    <a:pt x="19956" y="15993"/>
                  </a:lnTo>
                  <a:lnTo>
                    <a:pt x="20004" y="16063"/>
                  </a:lnTo>
                  <a:lnTo>
                    <a:pt x="20039" y="16131"/>
                  </a:lnTo>
                  <a:lnTo>
                    <a:pt x="19598" y="16131"/>
                  </a:lnTo>
                  <a:lnTo>
                    <a:pt x="19956" y="16261"/>
                  </a:lnTo>
                  <a:lnTo>
                    <a:pt x="19964" y="16267"/>
                  </a:lnTo>
                  <a:lnTo>
                    <a:pt x="19908" y="16404"/>
                  </a:lnTo>
                  <a:lnTo>
                    <a:pt x="19895" y="16610"/>
                  </a:lnTo>
                  <a:lnTo>
                    <a:pt x="19895" y="16815"/>
                  </a:lnTo>
                  <a:lnTo>
                    <a:pt x="19630" y="16883"/>
                  </a:lnTo>
                  <a:lnTo>
                    <a:pt x="19487" y="16951"/>
                  </a:lnTo>
                  <a:lnTo>
                    <a:pt x="19471" y="17019"/>
                  </a:lnTo>
                  <a:lnTo>
                    <a:pt x="19459" y="17157"/>
                  </a:lnTo>
                  <a:lnTo>
                    <a:pt x="19459" y="17157"/>
                  </a:lnTo>
                </a:path>
                <a:path w="21600" h="21600">
                  <a:moveTo>
                    <a:pt x="20234" y="15925"/>
                  </a:moveTo>
                  <a:lnTo>
                    <a:pt x="19984" y="15858"/>
                  </a:lnTo>
                  <a:lnTo>
                    <a:pt x="20242" y="15858"/>
                  </a:lnTo>
                  <a:lnTo>
                    <a:pt x="20234" y="15925"/>
                  </a:lnTo>
                  <a:lnTo>
                    <a:pt x="20234" y="15925"/>
                  </a:lnTo>
                </a:path>
                <a:path w="21600" h="21600">
                  <a:moveTo>
                    <a:pt x="19956" y="16261"/>
                  </a:moveTo>
                  <a:lnTo>
                    <a:pt x="19598" y="16131"/>
                  </a:lnTo>
                  <a:lnTo>
                    <a:pt x="19852" y="16199"/>
                  </a:lnTo>
                  <a:lnTo>
                    <a:pt x="19956" y="16261"/>
                  </a:lnTo>
                  <a:lnTo>
                    <a:pt x="19956" y="16261"/>
                  </a:lnTo>
                </a:path>
                <a:path w="21600" h="21600">
                  <a:moveTo>
                    <a:pt x="20106" y="16267"/>
                  </a:moveTo>
                  <a:lnTo>
                    <a:pt x="19971" y="16267"/>
                  </a:lnTo>
                  <a:lnTo>
                    <a:pt x="19956" y="16261"/>
                  </a:lnTo>
                  <a:lnTo>
                    <a:pt x="19852" y="16199"/>
                  </a:lnTo>
                  <a:lnTo>
                    <a:pt x="19598" y="16131"/>
                  </a:lnTo>
                  <a:lnTo>
                    <a:pt x="20039" y="16131"/>
                  </a:lnTo>
                  <a:lnTo>
                    <a:pt x="20106" y="16267"/>
                  </a:lnTo>
                  <a:lnTo>
                    <a:pt x="20106" y="16267"/>
                  </a:lnTo>
                </a:path>
                <a:path w="21600" h="21600">
                  <a:moveTo>
                    <a:pt x="19373" y="17224"/>
                  </a:moveTo>
                  <a:lnTo>
                    <a:pt x="14760" y="17224"/>
                  </a:lnTo>
                  <a:lnTo>
                    <a:pt x="14806" y="17157"/>
                  </a:lnTo>
                  <a:lnTo>
                    <a:pt x="14872" y="17019"/>
                  </a:lnTo>
                  <a:lnTo>
                    <a:pt x="14955" y="16745"/>
                  </a:lnTo>
                  <a:lnTo>
                    <a:pt x="15255" y="16930"/>
                  </a:lnTo>
                  <a:lnTo>
                    <a:pt x="15243" y="16951"/>
                  </a:lnTo>
                  <a:lnTo>
                    <a:pt x="15331" y="17019"/>
                  </a:lnTo>
                  <a:lnTo>
                    <a:pt x="15624" y="17157"/>
                  </a:lnTo>
                  <a:lnTo>
                    <a:pt x="19459" y="17157"/>
                  </a:lnTo>
                  <a:lnTo>
                    <a:pt x="19373" y="17224"/>
                  </a:lnTo>
                  <a:lnTo>
                    <a:pt x="19373" y="17224"/>
                  </a:lnTo>
                </a:path>
                <a:path w="21600" h="21600">
                  <a:moveTo>
                    <a:pt x="15624" y="17157"/>
                  </a:moveTo>
                  <a:lnTo>
                    <a:pt x="15331" y="17019"/>
                  </a:lnTo>
                  <a:lnTo>
                    <a:pt x="15243" y="16951"/>
                  </a:lnTo>
                  <a:lnTo>
                    <a:pt x="15255" y="16930"/>
                  </a:lnTo>
                  <a:lnTo>
                    <a:pt x="15624" y="17157"/>
                  </a:lnTo>
                  <a:lnTo>
                    <a:pt x="15624" y="17157"/>
                  </a:lnTo>
                </a:path>
                <a:path w="21600" h="21600">
                  <a:moveTo>
                    <a:pt x="19317" y="17839"/>
                  </a:moveTo>
                  <a:lnTo>
                    <a:pt x="13124" y="17839"/>
                  </a:lnTo>
                  <a:lnTo>
                    <a:pt x="13485" y="17703"/>
                  </a:lnTo>
                  <a:lnTo>
                    <a:pt x="13813" y="17703"/>
                  </a:lnTo>
                  <a:lnTo>
                    <a:pt x="13835" y="17635"/>
                  </a:lnTo>
                  <a:lnTo>
                    <a:pt x="13937" y="17567"/>
                  </a:lnTo>
                  <a:lnTo>
                    <a:pt x="14651" y="17293"/>
                  </a:lnTo>
                  <a:lnTo>
                    <a:pt x="14722" y="17224"/>
                  </a:lnTo>
                  <a:lnTo>
                    <a:pt x="19209" y="17224"/>
                  </a:lnTo>
                  <a:lnTo>
                    <a:pt x="19247" y="17293"/>
                  </a:lnTo>
                  <a:lnTo>
                    <a:pt x="19236" y="17362"/>
                  </a:lnTo>
                  <a:lnTo>
                    <a:pt x="19113" y="17362"/>
                  </a:lnTo>
                  <a:lnTo>
                    <a:pt x="19160" y="17567"/>
                  </a:lnTo>
                  <a:lnTo>
                    <a:pt x="19317" y="17839"/>
                  </a:lnTo>
                  <a:lnTo>
                    <a:pt x="19317" y="17839"/>
                  </a:lnTo>
                </a:path>
                <a:path w="21600" h="21600">
                  <a:moveTo>
                    <a:pt x="8008" y="17907"/>
                  </a:moveTo>
                  <a:lnTo>
                    <a:pt x="7501" y="17907"/>
                  </a:lnTo>
                  <a:lnTo>
                    <a:pt x="7453" y="17892"/>
                  </a:lnTo>
                  <a:lnTo>
                    <a:pt x="7501" y="17839"/>
                  </a:lnTo>
                  <a:lnTo>
                    <a:pt x="7861" y="17635"/>
                  </a:lnTo>
                  <a:lnTo>
                    <a:pt x="7982" y="17772"/>
                  </a:lnTo>
                  <a:lnTo>
                    <a:pt x="8008" y="17907"/>
                  </a:lnTo>
                  <a:lnTo>
                    <a:pt x="8008" y="17907"/>
                  </a:lnTo>
                </a:path>
                <a:path w="21600" h="21600">
                  <a:moveTo>
                    <a:pt x="18585" y="18250"/>
                  </a:moveTo>
                  <a:lnTo>
                    <a:pt x="11771" y="18250"/>
                  </a:lnTo>
                  <a:lnTo>
                    <a:pt x="11791" y="18106"/>
                  </a:lnTo>
                  <a:lnTo>
                    <a:pt x="11867" y="18045"/>
                  </a:lnTo>
                  <a:lnTo>
                    <a:pt x="12189" y="18045"/>
                  </a:lnTo>
                  <a:lnTo>
                    <a:pt x="12395" y="17907"/>
                  </a:lnTo>
                  <a:lnTo>
                    <a:pt x="12644" y="17772"/>
                  </a:lnTo>
                  <a:lnTo>
                    <a:pt x="12905" y="17839"/>
                  </a:lnTo>
                  <a:lnTo>
                    <a:pt x="19317" y="17839"/>
                  </a:lnTo>
                  <a:lnTo>
                    <a:pt x="18979" y="17977"/>
                  </a:lnTo>
                  <a:lnTo>
                    <a:pt x="18765" y="18045"/>
                  </a:lnTo>
                  <a:lnTo>
                    <a:pt x="18585" y="18250"/>
                  </a:lnTo>
                  <a:lnTo>
                    <a:pt x="18585" y="18250"/>
                  </a:lnTo>
                </a:path>
                <a:path w="21600" h="21600">
                  <a:moveTo>
                    <a:pt x="8033" y="18045"/>
                  </a:moveTo>
                  <a:lnTo>
                    <a:pt x="7156" y="18045"/>
                  </a:lnTo>
                  <a:lnTo>
                    <a:pt x="7212" y="17907"/>
                  </a:lnTo>
                  <a:lnTo>
                    <a:pt x="7284" y="17839"/>
                  </a:lnTo>
                  <a:lnTo>
                    <a:pt x="7453" y="17892"/>
                  </a:lnTo>
                  <a:lnTo>
                    <a:pt x="7438" y="17907"/>
                  </a:lnTo>
                  <a:lnTo>
                    <a:pt x="8008" y="17907"/>
                  </a:lnTo>
                  <a:lnTo>
                    <a:pt x="8033" y="18045"/>
                  </a:lnTo>
                  <a:lnTo>
                    <a:pt x="8033" y="18045"/>
                  </a:lnTo>
                </a:path>
                <a:path w="21600" h="21600">
                  <a:moveTo>
                    <a:pt x="11783" y="18113"/>
                  </a:moveTo>
                  <a:lnTo>
                    <a:pt x="10018" y="18113"/>
                  </a:lnTo>
                  <a:lnTo>
                    <a:pt x="10497" y="17977"/>
                  </a:lnTo>
                  <a:lnTo>
                    <a:pt x="10786" y="17977"/>
                  </a:lnTo>
                  <a:lnTo>
                    <a:pt x="11118" y="17907"/>
                  </a:lnTo>
                  <a:lnTo>
                    <a:pt x="11594" y="17839"/>
                  </a:lnTo>
                  <a:lnTo>
                    <a:pt x="11811" y="17977"/>
                  </a:lnTo>
                  <a:lnTo>
                    <a:pt x="11791" y="18106"/>
                  </a:lnTo>
                  <a:lnTo>
                    <a:pt x="11783" y="18113"/>
                  </a:lnTo>
                  <a:lnTo>
                    <a:pt x="11783" y="18113"/>
                  </a:lnTo>
                </a:path>
                <a:path w="21600" h="21600">
                  <a:moveTo>
                    <a:pt x="7501" y="17907"/>
                  </a:moveTo>
                  <a:lnTo>
                    <a:pt x="7438" y="17907"/>
                  </a:lnTo>
                  <a:lnTo>
                    <a:pt x="7453" y="17892"/>
                  </a:lnTo>
                  <a:lnTo>
                    <a:pt x="7501" y="17907"/>
                  </a:lnTo>
                  <a:lnTo>
                    <a:pt x="7501" y="17907"/>
                  </a:lnTo>
                </a:path>
                <a:path w="21600" h="21600">
                  <a:moveTo>
                    <a:pt x="10018" y="18113"/>
                  </a:moveTo>
                  <a:lnTo>
                    <a:pt x="8044" y="18113"/>
                  </a:lnTo>
                  <a:lnTo>
                    <a:pt x="8062" y="17977"/>
                  </a:lnTo>
                  <a:lnTo>
                    <a:pt x="8124" y="17907"/>
                  </a:lnTo>
                  <a:lnTo>
                    <a:pt x="8344" y="17907"/>
                  </a:lnTo>
                  <a:lnTo>
                    <a:pt x="8440" y="17977"/>
                  </a:lnTo>
                  <a:lnTo>
                    <a:pt x="8688" y="17977"/>
                  </a:lnTo>
                  <a:lnTo>
                    <a:pt x="8728" y="18045"/>
                  </a:lnTo>
                  <a:lnTo>
                    <a:pt x="9716" y="18045"/>
                  </a:lnTo>
                  <a:lnTo>
                    <a:pt x="10018" y="18113"/>
                  </a:lnTo>
                  <a:lnTo>
                    <a:pt x="10018" y="18113"/>
                  </a:lnTo>
                </a:path>
                <a:path w="21600" h="21600">
                  <a:moveTo>
                    <a:pt x="9716" y="18045"/>
                  </a:moveTo>
                  <a:lnTo>
                    <a:pt x="8827" y="18045"/>
                  </a:lnTo>
                  <a:lnTo>
                    <a:pt x="8867" y="17977"/>
                  </a:lnTo>
                  <a:lnTo>
                    <a:pt x="9003" y="17977"/>
                  </a:lnTo>
                  <a:lnTo>
                    <a:pt x="9140" y="17907"/>
                  </a:lnTo>
                  <a:lnTo>
                    <a:pt x="9348" y="17907"/>
                  </a:lnTo>
                  <a:lnTo>
                    <a:pt x="9716" y="18045"/>
                  </a:lnTo>
                  <a:lnTo>
                    <a:pt x="9716" y="18045"/>
                  </a:lnTo>
                </a:path>
                <a:path w="21600" h="21600">
                  <a:moveTo>
                    <a:pt x="11771" y="18250"/>
                  </a:moveTo>
                  <a:lnTo>
                    <a:pt x="11783" y="18113"/>
                  </a:lnTo>
                  <a:lnTo>
                    <a:pt x="11791" y="18106"/>
                  </a:lnTo>
                  <a:lnTo>
                    <a:pt x="11771" y="18250"/>
                  </a:lnTo>
                  <a:lnTo>
                    <a:pt x="11771" y="18250"/>
                  </a:lnTo>
                </a:path>
                <a:path w="21600" h="21600">
                  <a:moveTo>
                    <a:pt x="16811" y="19616"/>
                  </a:moveTo>
                  <a:lnTo>
                    <a:pt x="16571" y="19616"/>
                  </a:lnTo>
                  <a:lnTo>
                    <a:pt x="16628" y="19207"/>
                  </a:lnTo>
                  <a:lnTo>
                    <a:pt x="16641" y="19070"/>
                  </a:lnTo>
                  <a:lnTo>
                    <a:pt x="16641" y="19001"/>
                  </a:lnTo>
                  <a:lnTo>
                    <a:pt x="17222" y="18797"/>
                  </a:lnTo>
                  <a:lnTo>
                    <a:pt x="17463" y="18797"/>
                  </a:lnTo>
                  <a:lnTo>
                    <a:pt x="17260" y="19344"/>
                  </a:lnTo>
                  <a:lnTo>
                    <a:pt x="17166" y="19481"/>
                  </a:lnTo>
                  <a:lnTo>
                    <a:pt x="17094" y="19541"/>
                  </a:lnTo>
                  <a:lnTo>
                    <a:pt x="16811" y="19616"/>
                  </a:lnTo>
                  <a:lnTo>
                    <a:pt x="16811" y="19616"/>
                  </a:lnTo>
                </a:path>
                <a:path w="21600" h="21600">
                  <a:moveTo>
                    <a:pt x="17094" y="19541"/>
                  </a:moveTo>
                  <a:lnTo>
                    <a:pt x="17166" y="19481"/>
                  </a:lnTo>
                  <a:lnTo>
                    <a:pt x="17260" y="19344"/>
                  </a:lnTo>
                  <a:lnTo>
                    <a:pt x="17463" y="18797"/>
                  </a:lnTo>
                  <a:lnTo>
                    <a:pt x="18273" y="18797"/>
                  </a:lnTo>
                  <a:lnTo>
                    <a:pt x="17760" y="19070"/>
                  </a:lnTo>
                  <a:lnTo>
                    <a:pt x="17528" y="19275"/>
                  </a:lnTo>
                  <a:lnTo>
                    <a:pt x="17318" y="19481"/>
                  </a:lnTo>
                  <a:lnTo>
                    <a:pt x="17094" y="19541"/>
                  </a:lnTo>
                  <a:lnTo>
                    <a:pt x="17094" y="19541"/>
                  </a:lnTo>
                </a:path>
                <a:path w="21600" h="21600">
                  <a:moveTo>
                    <a:pt x="17003" y="19616"/>
                  </a:moveTo>
                  <a:lnTo>
                    <a:pt x="16811" y="19616"/>
                  </a:lnTo>
                  <a:lnTo>
                    <a:pt x="17094" y="19541"/>
                  </a:lnTo>
                  <a:lnTo>
                    <a:pt x="17003" y="19616"/>
                  </a:lnTo>
                  <a:lnTo>
                    <a:pt x="17003" y="19616"/>
                  </a:lnTo>
                </a:path>
                <a:path w="21600" h="21600">
                  <a:moveTo>
                    <a:pt x="3573" y="19686"/>
                  </a:moveTo>
                  <a:lnTo>
                    <a:pt x="3369" y="19549"/>
                  </a:lnTo>
                  <a:lnTo>
                    <a:pt x="3802" y="19549"/>
                  </a:lnTo>
                  <a:lnTo>
                    <a:pt x="3684" y="19616"/>
                  </a:lnTo>
                  <a:lnTo>
                    <a:pt x="3573" y="19686"/>
                  </a:lnTo>
                  <a:lnTo>
                    <a:pt x="3573" y="19686"/>
                  </a:lnTo>
                </a:path>
                <a:path w="21600" h="21600">
                  <a:moveTo>
                    <a:pt x="11467" y="21258"/>
                  </a:moveTo>
                  <a:lnTo>
                    <a:pt x="7840" y="21258"/>
                  </a:lnTo>
                  <a:lnTo>
                    <a:pt x="6472" y="20984"/>
                  </a:lnTo>
                  <a:lnTo>
                    <a:pt x="6220" y="20848"/>
                  </a:lnTo>
                  <a:lnTo>
                    <a:pt x="6063" y="20711"/>
                  </a:lnTo>
                  <a:lnTo>
                    <a:pt x="4979" y="20506"/>
                  </a:lnTo>
                  <a:lnTo>
                    <a:pt x="4822" y="20438"/>
                  </a:lnTo>
                  <a:lnTo>
                    <a:pt x="4710" y="20369"/>
                  </a:lnTo>
                  <a:lnTo>
                    <a:pt x="4648" y="20301"/>
                  </a:lnTo>
                  <a:lnTo>
                    <a:pt x="4558" y="20164"/>
                  </a:lnTo>
                  <a:lnTo>
                    <a:pt x="15964" y="20164"/>
                  </a:lnTo>
                  <a:lnTo>
                    <a:pt x="15764" y="20301"/>
                  </a:lnTo>
                  <a:lnTo>
                    <a:pt x="15587" y="20438"/>
                  </a:lnTo>
                  <a:lnTo>
                    <a:pt x="15049" y="20438"/>
                  </a:lnTo>
                  <a:lnTo>
                    <a:pt x="14991" y="20506"/>
                  </a:lnTo>
                  <a:lnTo>
                    <a:pt x="14906" y="20506"/>
                  </a:lnTo>
                  <a:lnTo>
                    <a:pt x="14826" y="20574"/>
                  </a:lnTo>
                  <a:lnTo>
                    <a:pt x="14707" y="20643"/>
                  </a:lnTo>
                  <a:lnTo>
                    <a:pt x="14550" y="20643"/>
                  </a:lnTo>
                  <a:lnTo>
                    <a:pt x="14398" y="20711"/>
                  </a:lnTo>
                  <a:lnTo>
                    <a:pt x="14177" y="20711"/>
                  </a:lnTo>
                  <a:lnTo>
                    <a:pt x="13991" y="20848"/>
                  </a:lnTo>
                  <a:lnTo>
                    <a:pt x="13738" y="20915"/>
                  </a:lnTo>
                  <a:lnTo>
                    <a:pt x="13108" y="20984"/>
                  </a:lnTo>
                  <a:lnTo>
                    <a:pt x="12779" y="21053"/>
                  </a:lnTo>
                  <a:lnTo>
                    <a:pt x="12665" y="21121"/>
                  </a:lnTo>
                  <a:lnTo>
                    <a:pt x="11974" y="21121"/>
                  </a:lnTo>
                  <a:lnTo>
                    <a:pt x="11671" y="21189"/>
                  </a:lnTo>
                  <a:lnTo>
                    <a:pt x="11467" y="21258"/>
                  </a:lnTo>
                  <a:lnTo>
                    <a:pt x="11467" y="21258"/>
                  </a:lnTo>
                </a:path>
                <a:path w="21600" h="21600">
                  <a:moveTo>
                    <a:pt x="15499" y="20506"/>
                  </a:moveTo>
                  <a:lnTo>
                    <a:pt x="15261" y="20438"/>
                  </a:lnTo>
                  <a:lnTo>
                    <a:pt x="15587" y="20438"/>
                  </a:lnTo>
                  <a:lnTo>
                    <a:pt x="15499" y="20506"/>
                  </a:lnTo>
                  <a:lnTo>
                    <a:pt x="15499" y="20506"/>
                  </a:lnTo>
                </a:path>
                <a:path w="21600" h="21600">
                  <a:moveTo>
                    <a:pt x="12440" y="21258"/>
                  </a:moveTo>
                  <a:lnTo>
                    <a:pt x="12180" y="21121"/>
                  </a:lnTo>
                  <a:lnTo>
                    <a:pt x="12665" y="21121"/>
                  </a:lnTo>
                  <a:lnTo>
                    <a:pt x="12440" y="21258"/>
                  </a:lnTo>
                  <a:lnTo>
                    <a:pt x="12440" y="21258"/>
                  </a:lnTo>
                </a:path>
                <a:path w="21600" h="21600">
                  <a:moveTo>
                    <a:pt x="10566" y="21326"/>
                  </a:moveTo>
                  <a:lnTo>
                    <a:pt x="8773" y="21326"/>
                  </a:lnTo>
                  <a:lnTo>
                    <a:pt x="8496" y="21258"/>
                  </a:lnTo>
                  <a:lnTo>
                    <a:pt x="10859" y="21258"/>
                  </a:lnTo>
                  <a:lnTo>
                    <a:pt x="10566" y="21326"/>
                  </a:lnTo>
                  <a:lnTo>
                    <a:pt x="10566" y="21326"/>
                  </a:lnTo>
                </a:path>
                <a:path w="21600" h="21600">
                  <a:moveTo>
                    <a:pt x="9848" y="21600"/>
                  </a:moveTo>
                  <a:lnTo>
                    <a:pt x="9408" y="21463"/>
                  </a:lnTo>
                  <a:lnTo>
                    <a:pt x="9050" y="21326"/>
                  </a:lnTo>
                  <a:lnTo>
                    <a:pt x="10130" y="21326"/>
                  </a:lnTo>
                  <a:lnTo>
                    <a:pt x="10029" y="21394"/>
                  </a:lnTo>
                  <a:lnTo>
                    <a:pt x="9848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6776591" y="468350"/>
              <a:ext cx="3429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6795343" y="613966"/>
              <a:ext cx="313055" cy="4190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667" y="261"/>
                  </a:moveTo>
                  <a:lnTo>
                    <a:pt x="7731" y="261"/>
                  </a:lnTo>
                  <a:lnTo>
                    <a:pt x="7957" y="195"/>
                  </a:lnTo>
                  <a:lnTo>
                    <a:pt x="8267" y="0"/>
                  </a:lnTo>
                  <a:lnTo>
                    <a:pt x="9095" y="0"/>
                  </a:lnTo>
                  <a:lnTo>
                    <a:pt x="9285" y="63"/>
                  </a:lnTo>
                  <a:lnTo>
                    <a:pt x="12495" y="63"/>
                  </a:lnTo>
                  <a:lnTo>
                    <a:pt x="12740" y="130"/>
                  </a:lnTo>
                  <a:lnTo>
                    <a:pt x="13208" y="130"/>
                  </a:lnTo>
                  <a:lnTo>
                    <a:pt x="13423" y="195"/>
                  </a:lnTo>
                  <a:lnTo>
                    <a:pt x="13667" y="261"/>
                  </a:lnTo>
                  <a:lnTo>
                    <a:pt x="13667" y="261"/>
                  </a:lnTo>
                </a:path>
                <a:path w="21600" h="21600">
                  <a:moveTo>
                    <a:pt x="12495" y="63"/>
                  </a:moveTo>
                  <a:lnTo>
                    <a:pt x="9772" y="63"/>
                  </a:lnTo>
                  <a:lnTo>
                    <a:pt x="10341" y="0"/>
                  </a:lnTo>
                  <a:lnTo>
                    <a:pt x="12213" y="0"/>
                  </a:lnTo>
                  <a:lnTo>
                    <a:pt x="12495" y="63"/>
                  </a:lnTo>
                  <a:lnTo>
                    <a:pt x="12495" y="63"/>
                  </a:lnTo>
                </a:path>
                <a:path w="21600" h="21600">
                  <a:moveTo>
                    <a:pt x="15628" y="850"/>
                  </a:moveTo>
                  <a:lnTo>
                    <a:pt x="6152" y="850"/>
                  </a:lnTo>
                  <a:lnTo>
                    <a:pt x="6052" y="652"/>
                  </a:lnTo>
                  <a:lnTo>
                    <a:pt x="5989" y="630"/>
                  </a:lnTo>
                  <a:lnTo>
                    <a:pt x="6954" y="195"/>
                  </a:lnTo>
                  <a:lnTo>
                    <a:pt x="7204" y="195"/>
                  </a:lnTo>
                  <a:lnTo>
                    <a:pt x="7325" y="261"/>
                  </a:lnTo>
                  <a:lnTo>
                    <a:pt x="13667" y="261"/>
                  </a:lnTo>
                  <a:lnTo>
                    <a:pt x="13820" y="392"/>
                  </a:lnTo>
                  <a:lnTo>
                    <a:pt x="13939" y="521"/>
                  </a:lnTo>
                  <a:lnTo>
                    <a:pt x="13871" y="521"/>
                  </a:lnTo>
                  <a:lnTo>
                    <a:pt x="13938" y="587"/>
                  </a:lnTo>
                  <a:lnTo>
                    <a:pt x="14322" y="587"/>
                  </a:lnTo>
                  <a:lnTo>
                    <a:pt x="14583" y="652"/>
                  </a:lnTo>
                  <a:lnTo>
                    <a:pt x="14846" y="652"/>
                  </a:lnTo>
                  <a:lnTo>
                    <a:pt x="15628" y="850"/>
                  </a:lnTo>
                  <a:lnTo>
                    <a:pt x="15628" y="850"/>
                  </a:lnTo>
                </a:path>
                <a:path w="21600" h="21600">
                  <a:moveTo>
                    <a:pt x="13938" y="587"/>
                  </a:moveTo>
                  <a:lnTo>
                    <a:pt x="13871" y="521"/>
                  </a:lnTo>
                  <a:lnTo>
                    <a:pt x="13939" y="521"/>
                  </a:lnTo>
                  <a:lnTo>
                    <a:pt x="13938" y="587"/>
                  </a:lnTo>
                  <a:lnTo>
                    <a:pt x="13938" y="587"/>
                  </a:lnTo>
                </a:path>
                <a:path w="21600" h="21600">
                  <a:moveTo>
                    <a:pt x="14322" y="587"/>
                  </a:moveTo>
                  <a:lnTo>
                    <a:pt x="13938" y="587"/>
                  </a:lnTo>
                  <a:lnTo>
                    <a:pt x="13939" y="521"/>
                  </a:lnTo>
                  <a:lnTo>
                    <a:pt x="14056" y="521"/>
                  </a:lnTo>
                  <a:lnTo>
                    <a:pt x="14322" y="587"/>
                  </a:lnTo>
                  <a:lnTo>
                    <a:pt x="14322" y="587"/>
                  </a:lnTo>
                </a:path>
                <a:path w="21600" h="21600">
                  <a:moveTo>
                    <a:pt x="3466" y="10210"/>
                  </a:moveTo>
                  <a:lnTo>
                    <a:pt x="3222" y="9947"/>
                  </a:lnTo>
                  <a:lnTo>
                    <a:pt x="2983" y="9687"/>
                  </a:lnTo>
                  <a:lnTo>
                    <a:pt x="2758" y="9556"/>
                  </a:lnTo>
                  <a:lnTo>
                    <a:pt x="2535" y="9359"/>
                  </a:lnTo>
                  <a:lnTo>
                    <a:pt x="2358" y="9163"/>
                  </a:lnTo>
                  <a:lnTo>
                    <a:pt x="2228" y="8967"/>
                  </a:lnTo>
                  <a:lnTo>
                    <a:pt x="2058" y="8967"/>
                  </a:lnTo>
                  <a:lnTo>
                    <a:pt x="1687" y="8836"/>
                  </a:lnTo>
                  <a:lnTo>
                    <a:pt x="1687" y="8639"/>
                  </a:lnTo>
                  <a:lnTo>
                    <a:pt x="1663" y="8508"/>
                  </a:lnTo>
                  <a:lnTo>
                    <a:pt x="1569" y="8376"/>
                  </a:lnTo>
                  <a:lnTo>
                    <a:pt x="1663" y="8310"/>
                  </a:lnTo>
                  <a:lnTo>
                    <a:pt x="1902" y="8247"/>
                  </a:lnTo>
                  <a:lnTo>
                    <a:pt x="1303" y="8050"/>
                  </a:lnTo>
                  <a:lnTo>
                    <a:pt x="1006" y="7787"/>
                  </a:lnTo>
                  <a:lnTo>
                    <a:pt x="1006" y="7459"/>
                  </a:lnTo>
                  <a:lnTo>
                    <a:pt x="969" y="7396"/>
                  </a:lnTo>
                  <a:lnTo>
                    <a:pt x="941" y="7328"/>
                  </a:lnTo>
                  <a:lnTo>
                    <a:pt x="907" y="7265"/>
                  </a:lnTo>
                  <a:lnTo>
                    <a:pt x="773" y="7199"/>
                  </a:lnTo>
                  <a:lnTo>
                    <a:pt x="528" y="7134"/>
                  </a:lnTo>
                  <a:lnTo>
                    <a:pt x="641" y="6805"/>
                  </a:lnTo>
                  <a:lnTo>
                    <a:pt x="713" y="6545"/>
                  </a:lnTo>
                  <a:lnTo>
                    <a:pt x="743" y="6479"/>
                  </a:lnTo>
                  <a:lnTo>
                    <a:pt x="781" y="6348"/>
                  </a:lnTo>
                  <a:lnTo>
                    <a:pt x="644" y="6218"/>
                  </a:lnTo>
                  <a:lnTo>
                    <a:pt x="339" y="6020"/>
                  </a:lnTo>
                  <a:lnTo>
                    <a:pt x="716" y="5692"/>
                  </a:lnTo>
                  <a:lnTo>
                    <a:pt x="913" y="5431"/>
                  </a:lnTo>
                  <a:lnTo>
                    <a:pt x="935" y="4974"/>
                  </a:lnTo>
                  <a:lnTo>
                    <a:pt x="1046" y="4777"/>
                  </a:lnTo>
                  <a:lnTo>
                    <a:pt x="1255" y="4516"/>
                  </a:lnTo>
                  <a:lnTo>
                    <a:pt x="1309" y="4317"/>
                  </a:lnTo>
                  <a:lnTo>
                    <a:pt x="1194" y="3860"/>
                  </a:lnTo>
                  <a:lnTo>
                    <a:pt x="1566" y="3860"/>
                  </a:lnTo>
                  <a:lnTo>
                    <a:pt x="1782" y="3795"/>
                  </a:lnTo>
                  <a:lnTo>
                    <a:pt x="1899" y="3599"/>
                  </a:lnTo>
                  <a:lnTo>
                    <a:pt x="2019" y="3205"/>
                  </a:lnTo>
                  <a:lnTo>
                    <a:pt x="2321" y="3139"/>
                  </a:lnTo>
                  <a:lnTo>
                    <a:pt x="2507" y="3076"/>
                  </a:lnTo>
                  <a:lnTo>
                    <a:pt x="2587" y="2945"/>
                  </a:lnTo>
                  <a:lnTo>
                    <a:pt x="2669" y="2814"/>
                  </a:lnTo>
                  <a:lnTo>
                    <a:pt x="2783" y="2749"/>
                  </a:lnTo>
                  <a:lnTo>
                    <a:pt x="2927" y="2681"/>
                  </a:lnTo>
                  <a:lnTo>
                    <a:pt x="2963" y="2552"/>
                  </a:lnTo>
                  <a:lnTo>
                    <a:pt x="3066" y="2421"/>
                  </a:lnTo>
                  <a:lnTo>
                    <a:pt x="3234" y="2223"/>
                  </a:lnTo>
                  <a:lnTo>
                    <a:pt x="3400" y="2092"/>
                  </a:lnTo>
                  <a:lnTo>
                    <a:pt x="3530" y="1963"/>
                  </a:lnTo>
                  <a:lnTo>
                    <a:pt x="3621" y="1898"/>
                  </a:lnTo>
                  <a:lnTo>
                    <a:pt x="3740" y="1634"/>
                  </a:lnTo>
                  <a:lnTo>
                    <a:pt x="3881" y="1505"/>
                  </a:lnTo>
                  <a:lnTo>
                    <a:pt x="4043" y="1309"/>
                  </a:lnTo>
                  <a:lnTo>
                    <a:pt x="4209" y="1110"/>
                  </a:lnTo>
                  <a:lnTo>
                    <a:pt x="4514" y="915"/>
                  </a:lnTo>
                  <a:lnTo>
                    <a:pt x="4957" y="718"/>
                  </a:lnTo>
                  <a:lnTo>
                    <a:pt x="5401" y="718"/>
                  </a:lnTo>
                  <a:lnTo>
                    <a:pt x="5880" y="587"/>
                  </a:lnTo>
                  <a:lnTo>
                    <a:pt x="5989" y="630"/>
                  </a:lnTo>
                  <a:lnTo>
                    <a:pt x="5958" y="652"/>
                  </a:lnTo>
                  <a:lnTo>
                    <a:pt x="5997" y="718"/>
                  </a:lnTo>
                  <a:lnTo>
                    <a:pt x="6152" y="850"/>
                  </a:lnTo>
                  <a:lnTo>
                    <a:pt x="15628" y="850"/>
                  </a:lnTo>
                  <a:lnTo>
                    <a:pt x="16147" y="981"/>
                  </a:lnTo>
                  <a:lnTo>
                    <a:pt x="16276" y="1045"/>
                  </a:lnTo>
                  <a:lnTo>
                    <a:pt x="16272" y="1110"/>
                  </a:lnTo>
                  <a:lnTo>
                    <a:pt x="17266" y="1110"/>
                  </a:lnTo>
                  <a:lnTo>
                    <a:pt x="17255" y="1309"/>
                  </a:lnTo>
                  <a:lnTo>
                    <a:pt x="17345" y="1374"/>
                  </a:lnTo>
                  <a:lnTo>
                    <a:pt x="17729" y="1374"/>
                  </a:lnTo>
                  <a:lnTo>
                    <a:pt x="17757" y="1505"/>
                  </a:lnTo>
                  <a:lnTo>
                    <a:pt x="17617" y="1832"/>
                  </a:lnTo>
                  <a:lnTo>
                    <a:pt x="18321" y="1832"/>
                  </a:lnTo>
                  <a:lnTo>
                    <a:pt x="18388" y="1898"/>
                  </a:lnTo>
                  <a:lnTo>
                    <a:pt x="18419" y="1963"/>
                  </a:lnTo>
                  <a:lnTo>
                    <a:pt x="18455" y="2092"/>
                  </a:lnTo>
                  <a:lnTo>
                    <a:pt x="19425" y="2092"/>
                  </a:lnTo>
                  <a:lnTo>
                    <a:pt x="19449" y="2157"/>
                  </a:lnTo>
                  <a:lnTo>
                    <a:pt x="19567" y="2421"/>
                  </a:lnTo>
                  <a:lnTo>
                    <a:pt x="19677" y="2552"/>
                  </a:lnTo>
                  <a:lnTo>
                    <a:pt x="19791" y="2749"/>
                  </a:lnTo>
                  <a:lnTo>
                    <a:pt x="19885" y="2878"/>
                  </a:lnTo>
                  <a:lnTo>
                    <a:pt x="8934" y="2878"/>
                  </a:lnTo>
                  <a:lnTo>
                    <a:pt x="8994" y="2945"/>
                  </a:lnTo>
                  <a:lnTo>
                    <a:pt x="9058" y="3010"/>
                  </a:lnTo>
                  <a:lnTo>
                    <a:pt x="7484" y="3010"/>
                  </a:lnTo>
                  <a:lnTo>
                    <a:pt x="7428" y="3139"/>
                  </a:lnTo>
                  <a:lnTo>
                    <a:pt x="7382" y="3272"/>
                  </a:lnTo>
                  <a:lnTo>
                    <a:pt x="7286" y="3403"/>
                  </a:lnTo>
                  <a:lnTo>
                    <a:pt x="7143" y="3469"/>
                  </a:lnTo>
                  <a:lnTo>
                    <a:pt x="7003" y="3534"/>
                  </a:lnTo>
                  <a:lnTo>
                    <a:pt x="6368" y="3534"/>
                  </a:lnTo>
                  <a:lnTo>
                    <a:pt x="6530" y="3729"/>
                  </a:lnTo>
                  <a:lnTo>
                    <a:pt x="6583" y="3860"/>
                  </a:lnTo>
                  <a:lnTo>
                    <a:pt x="6463" y="4058"/>
                  </a:lnTo>
                  <a:lnTo>
                    <a:pt x="6396" y="4187"/>
                  </a:lnTo>
                  <a:lnTo>
                    <a:pt x="6325" y="4385"/>
                  </a:lnTo>
                  <a:lnTo>
                    <a:pt x="5846" y="4647"/>
                  </a:lnTo>
                  <a:lnTo>
                    <a:pt x="5550" y="4843"/>
                  </a:lnTo>
                  <a:lnTo>
                    <a:pt x="5343" y="4974"/>
                  </a:lnTo>
                  <a:lnTo>
                    <a:pt x="5271" y="5105"/>
                  </a:lnTo>
                  <a:lnTo>
                    <a:pt x="5229" y="5366"/>
                  </a:lnTo>
                  <a:lnTo>
                    <a:pt x="5019" y="5629"/>
                  </a:lnTo>
                  <a:lnTo>
                    <a:pt x="4894" y="5757"/>
                  </a:lnTo>
                  <a:lnTo>
                    <a:pt x="4860" y="5888"/>
                  </a:lnTo>
                  <a:lnTo>
                    <a:pt x="4830" y="5956"/>
                  </a:lnTo>
                  <a:lnTo>
                    <a:pt x="4821" y="6020"/>
                  </a:lnTo>
                  <a:lnTo>
                    <a:pt x="4814" y="6218"/>
                  </a:lnTo>
                  <a:lnTo>
                    <a:pt x="4849" y="6218"/>
                  </a:lnTo>
                  <a:lnTo>
                    <a:pt x="4993" y="6414"/>
                  </a:lnTo>
                  <a:lnTo>
                    <a:pt x="5025" y="6479"/>
                  </a:lnTo>
                  <a:lnTo>
                    <a:pt x="5013" y="6545"/>
                  </a:lnTo>
                  <a:lnTo>
                    <a:pt x="5287" y="6739"/>
                  </a:lnTo>
                  <a:lnTo>
                    <a:pt x="5119" y="6739"/>
                  </a:lnTo>
                  <a:lnTo>
                    <a:pt x="4909" y="6871"/>
                  </a:lnTo>
                  <a:lnTo>
                    <a:pt x="4932" y="7002"/>
                  </a:lnTo>
                  <a:lnTo>
                    <a:pt x="5666" y="7002"/>
                  </a:lnTo>
                  <a:lnTo>
                    <a:pt x="5660" y="7134"/>
                  </a:lnTo>
                  <a:lnTo>
                    <a:pt x="5846" y="7265"/>
                  </a:lnTo>
                  <a:lnTo>
                    <a:pt x="5958" y="7328"/>
                  </a:lnTo>
                  <a:lnTo>
                    <a:pt x="6000" y="7396"/>
                  </a:lnTo>
                  <a:lnTo>
                    <a:pt x="6050" y="7396"/>
                  </a:lnTo>
                  <a:lnTo>
                    <a:pt x="6170" y="7459"/>
                  </a:lnTo>
                  <a:lnTo>
                    <a:pt x="6368" y="7527"/>
                  </a:lnTo>
                  <a:lnTo>
                    <a:pt x="6496" y="7658"/>
                  </a:lnTo>
                  <a:lnTo>
                    <a:pt x="6573" y="7787"/>
                  </a:lnTo>
                  <a:lnTo>
                    <a:pt x="6632" y="7919"/>
                  </a:lnTo>
                  <a:lnTo>
                    <a:pt x="6589" y="7919"/>
                  </a:lnTo>
                  <a:lnTo>
                    <a:pt x="6467" y="7985"/>
                  </a:lnTo>
                  <a:lnTo>
                    <a:pt x="6909" y="7985"/>
                  </a:lnTo>
                  <a:lnTo>
                    <a:pt x="7039" y="8050"/>
                  </a:lnTo>
                  <a:lnTo>
                    <a:pt x="7144" y="8050"/>
                  </a:lnTo>
                  <a:lnTo>
                    <a:pt x="7224" y="8116"/>
                  </a:lnTo>
                  <a:lnTo>
                    <a:pt x="8234" y="8116"/>
                  </a:lnTo>
                  <a:lnTo>
                    <a:pt x="8339" y="8247"/>
                  </a:lnTo>
                  <a:lnTo>
                    <a:pt x="8453" y="8376"/>
                  </a:lnTo>
                  <a:lnTo>
                    <a:pt x="12845" y="8376"/>
                  </a:lnTo>
                  <a:lnTo>
                    <a:pt x="12883" y="8427"/>
                  </a:lnTo>
                  <a:lnTo>
                    <a:pt x="12855" y="8442"/>
                  </a:lnTo>
                  <a:lnTo>
                    <a:pt x="13360" y="8442"/>
                  </a:lnTo>
                  <a:lnTo>
                    <a:pt x="13582" y="8508"/>
                  </a:lnTo>
                  <a:lnTo>
                    <a:pt x="13759" y="8573"/>
                  </a:lnTo>
                  <a:lnTo>
                    <a:pt x="14022" y="8639"/>
                  </a:lnTo>
                  <a:lnTo>
                    <a:pt x="14128" y="8705"/>
                  </a:lnTo>
                  <a:lnTo>
                    <a:pt x="15009" y="8705"/>
                  </a:lnTo>
                  <a:lnTo>
                    <a:pt x="15125" y="8836"/>
                  </a:lnTo>
                  <a:lnTo>
                    <a:pt x="15263" y="8967"/>
                  </a:lnTo>
                  <a:lnTo>
                    <a:pt x="15317" y="9030"/>
                  </a:lnTo>
                  <a:lnTo>
                    <a:pt x="15379" y="9098"/>
                  </a:lnTo>
                  <a:lnTo>
                    <a:pt x="15583" y="9098"/>
                  </a:lnTo>
                  <a:lnTo>
                    <a:pt x="15843" y="9163"/>
                  </a:lnTo>
                  <a:lnTo>
                    <a:pt x="16502" y="9294"/>
                  </a:lnTo>
                  <a:lnTo>
                    <a:pt x="16743" y="9423"/>
                  </a:lnTo>
                  <a:lnTo>
                    <a:pt x="16899" y="9556"/>
                  </a:lnTo>
                  <a:lnTo>
                    <a:pt x="17637" y="9556"/>
                  </a:lnTo>
                  <a:lnTo>
                    <a:pt x="17641" y="9752"/>
                  </a:lnTo>
                  <a:lnTo>
                    <a:pt x="17704" y="9881"/>
                  </a:lnTo>
                  <a:lnTo>
                    <a:pt x="17992" y="9881"/>
                  </a:lnTo>
                  <a:lnTo>
                    <a:pt x="18034" y="9947"/>
                  </a:lnTo>
                  <a:lnTo>
                    <a:pt x="4079" y="9947"/>
                  </a:lnTo>
                  <a:lnTo>
                    <a:pt x="3960" y="10013"/>
                  </a:lnTo>
                  <a:lnTo>
                    <a:pt x="3687" y="10013"/>
                  </a:lnTo>
                  <a:lnTo>
                    <a:pt x="3466" y="10210"/>
                  </a:lnTo>
                  <a:lnTo>
                    <a:pt x="3466" y="10210"/>
                  </a:lnTo>
                </a:path>
                <a:path w="21600" h="21600">
                  <a:moveTo>
                    <a:pt x="6152" y="850"/>
                  </a:moveTo>
                  <a:lnTo>
                    <a:pt x="5997" y="718"/>
                  </a:lnTo>
                  <a:lnTo>
                    <a:pt x="5958" y="652"/>
                  </a:lnTo>
                  <a:lnTo>
                    <a:pt x="5989" y="630"/>
                  </a:lnTo>
                  <a:lnTo>
                    <a:pt x="6052" y="652"/>
                  </a:lnTo>
                  <a:lnTo>
                    <a:pt x="6152" y="850"/>
                  </a:lnTo>
                  <a:lnTo>
                    <a:pt x="6152" y="850"/>
                  </a:lnTo>
                </a:path>
                <a:path w="21600" h="21600">
                  <a:moveTo>
                    <a:pt x="16706" y="1110"/>
                  </a:moveTo>
                  <a:lnTo>
                    <a:pt x="16272" y="1110"/>
                  </a:lnTo>
                  <a:lnTo>
                    <a:pt x="16360" y="1045"/>
                  </a:lnTo>
                  <a:lnTo>
                    <a:pt x="16466" y="981"/>
                  </a:lnTo>
                  <a:lnTo>
                    <a:pt x="16706" y="1110"/>
                  </a:lnTo>
                  <a:lnTo>
                    <a:pt x="16706" y="1110"/>
                  </a:lnTo>
                </a:path>
                <a:path w="21600" h="21600">
                  <a:moveTo>
                    <a:pt x="17266" y="1110"/>
                  </a:moveTo>
                  <a:lnTo>
                    <a:pt x="16706" y="1110"/>
                  </a:lnTo>
                  <a:lnTo>
                    <a:pt x="16934" y="1045"/>
                  </a:lnTo>
                  <a:lnTo>
                    <a:pt x="17267" y="1045"/>
                  </a:lnTo>
                  <a:lnTo>
                    <a:pt x="17266" y="1110"/>
                  </a:lnTo>
                  <a:lnTo>
                    <a:pt x="17266" y="1110"/>
                  </a:lnTo>
                </a:path>
                <a:path w="21600" h="21600">
                  <a:moveTo>
                    <a:pt x="18321" y="1832"/>
                  </a:moveTo>
                  <a:lnTo>
                    <a:pt x="17617" y="1832"/>
                  </a:lnTo>
                  <a:lnTo>
                    <a:pt x="17727" y="1701"/>
                  </a:lnTo>
                  <a:lnTo>
                    <a:pt x="17829" y="1634"/>
                  </a:lnTo>
                  <a:lnTo>
                    <a:pt x="17925" y="1634"/>
                  </a:lnTo>
                  <a:lnTo>
                    <a:pt x="18027" y="1701"/>
                  </a:lnTo>
                  <a:lnTo>
                    <a:pt x="18126" y="1701"/>
                  </a:lnTo>
                  <a:lnTo>
                    <a:pt x="18219" y="1766"/>
                  </a:lnTo>
                  <a:lnTo>
                    <a:pt x="18321" y="1832"/>
                  </a:lnTo>
                  <a:lnTo>
                    <a:pt x="18321" y="1832"/>
                  </a:lnTo>
                </a:path>
                <a:path w="21600" h="21600">
                  <a:moveTo>
                    <a:pt x="19425" y="2092"/>
                  </a:moveTo>
                  <a:lnTo>
                    <a:pt x="18455" y="2092"/>
                  </a:lnTo>
                  <a:lnTo>
                    <a:pt x="18473" y="2029"/>
                  </a:lnTo>
                  <a:lnTo>
                    <a:pt x="18473" y="1898"/>
                  </a:lnTo>
                  <a:lnTo>
                    <a:pt x="18506" y="1898"/>
                  </a:lnTo>
                  <a:lnTo>
                    <a:pt x="18572" y="1832"/>
                  </a:lnTo>
                  <a:lnTo>
                    <a:pt x="18636" y="1832"/>
                  </a:lnTo>
                  <a:lnTo>
                    <a:pt x="18886" y="1766"/>
                  </a:lnTo>
                  <a:lnTo>
                    <a:pt x="19318" y="1766"/>
                  </a:lnTo>
                  <a:lnTo>
                    <a:pt x="19425" y="2092"/>
                  </a:lnTo>
                  <a:lnTo>
                    <a:pt x="19425" y="2092"/>
                  </a:lnTo>
                </a:path>
                <a:path w="21600" h="21600">
                  <a:moveTo>
                    <a:pt x="9365" y="3139"/>
                  </a:moveTo>
                  <a:lnTo>
                    <a:pt x="9189" y="3139"/>
                  </a:lnTo>
                  <a:lnTo>
                    <a:pt x="8998" y="2945"/>
                  </a:lnTo>
                  <a:lnTo>
                    <a:pt x="8934" y="2878"/>
                  </a:lnTo>
                  <a:lnTo>
                    <a:pt x="19885" y="2878"/>
                  </a:lnTo>
                  <a:lnTo>
                    <a:pt x="19935" y="2945"/>
                  </a:lnTo>
                  <a:lnTo>
                    <a:pt x="10731" y="2945"/>
                  </a:lnTo>
                  <a:lnTo>
                    <a:pt x="10731" y="3010"/>
                  </a:lnTo>
                  <a:lnTo>
                    <a:pt x="9811" y="3010"/>
                  </a:lnTo>
                  <a:lnTo>
                    <a:pt x="9524" y="3076"/>
                  </a:lnTo>
                  <a:lnTo>
                    <a:pt x="9365" y="3139"/>
                  </a:lnTo>
                  <a:lnTo>
                    <a:pt x="9365" y="3139"/>
                  </a:lnTo>
                </a:path>
                <a:path w="21600" h="21600">
                  <a:moveTo>
                    <a:pt x="10734" y="3008"/>
                  </a:moveTo>
                  <a:lnTo>
                    <a:pt x="10731" y="2945"/>
                  </a:lnTo>
                  <a:lnTo>
                    <a:pt x="10808" y="2945"/>
                  </a:lnTo>
                  <a:lnTo>
                    <a:pt x="10734" y="3008"/>
                  </a:lnTo>
                  <a:lnTo>
                    <a:pt x="10734" y="3008"/>
                  </a:lnTo>
                </a:path>
                <a:path w="21600" h="21600">
                  <a:moveTo>
                    <a:pt x="11569" y="3139"/>
                  </a:moveTo>
                  <a:lnTo>
                    <a:pt x="10907" y="3139"/>
                  </a:lnTo>
                  <a:lnTo>
                    <a:pt x="10818" y="3076"/>
                  </a:lnTo>
                  <a:lnTo>
                    <a:pt x="10734" y="3010"/>
                  </a:lnTo>
                  <a:lnTo>
                    <a:pt x="10808" y="2945"/>
                  </a:lnTo>
                  <a:lnTo>
                    <a:pt x="11592" y="2945"/>
                  </a:lnTo>
                  <a:lnTo>
                    <a:pt x="11492" y="3076"/>
                  </a:lnTo>
                  <a:lnTo>
                    <a:pt x="11577" y="3114"/>
                  </a:lnTo>
                  <a:lnTo>
                    <a:pt x="11569" y="3139"/>
                  </a:lnTo>
                  <a:lnTo>
                    <a:pt x="11569" y="3139"/>
                  </a:lnTo>
                </a:path>
                <a:path w="21600" h="21600">
                  <a:moveTo>
                    <a:pt x="11577" y="3114"/>
                  </a:moveTo>
                  <a:lnTo>
                    <a:pt x="11492" y="3076"/>
                  </a:lnTo>
                  <a:lnTo>
                    <a:pt x="11592" y="2945"/>
                  </a:lnTo>
                  <a:lnTo>
                    <a:pt x="11627" y="2945"/>
                  </a:lnTo>
                  <a:lnTo>
                    <a:pt x="11577" y="3114"/>
                  </a:lnTo>
                  <a:lnTo>
                    <a:pt x="11577" y="3114"/>
                  </a:lnTo>
                </a:path>
                <a:path w="21600" h="21600">
                  <a:moveTo>
                    <a:pt x="12089" y="3272"/>
                  </a:moveTo>
                  <a:lnTo>
                    <a:pt x="11771" y="3205"/>
                  </a:lnTo>
                  <a:lnTo>
                    <a:pt x="11577" y="3114"/>
                  </a:lnTo>
                  <a:lnTo>
                    <a:pt x="11627" y="2945"/>
                  </a:lnTo>
                  <a:lnTo>
                    <a:pt x="19935" y="2945"/>
                  </a:lnTo>
                  <a:lnTo>
                    <a:pt x="19983" y="3010"/>
                  </a:lnTo>
                  <a:lnTo>
                    <a:pt x="12848" y="3010"/>
                  </a:lnTo>
                  <a:lnTo>
                    <a:pt x="12571" y="3076"/>
                  </a:lnTo>
                  <a:lnTo>
                    <a:pt x="12390" y="3076"/>
                  </a:lnTo>
                  <a:lnTo>
                    <a:pt x="12433" y="3183"/>
                  </a:lnTo>
                  <a:lnTo>
                    <a:pt x="12433" y="3206"/>
                  </a:lnTo>
                  <a:lnTo>
                    <a:pt x="12089" y="3272"/>
                  </a:lnTo>
                  <a:lnTo>
                    <a:pt x="12089" y="3272"/>
                  </a:lnTo>
                </a:path>
                <a:path w="21600" h="21600">
                  <a:moveTo>
                    <a:pt x="7583" y="3272"/>
                  </a:moveTo>
                  <a:lnTo>
                    <a:pt x="7534" y="3076"/>
                  </a:lnTo>
                  <a:lnTo>
                    <a:pt x="7484" y="3010"/>
                  </a:lnTo>
                  <a:lnTo>
                    <a:pt x="9058" y="3010"/>
                  </a:lnTo>
                  <a:lnTo>
                    <a:pt x="9049" y="3076"/>
                  </a:lnTo>
                  <a:lnTo>
                    <a:pt x="8967" y="3076"/>
                  </a:lnTo>
                  <a:lnTo>
                    <a:pt x="8733" y="3205"/>
                  </a:lnTo>
                  <a:lnTo>
                    <a:pt x="7731" y="3205"/>
                  </a:lnTo>
                  <a:lnTo>
                    <a:pt x="7583" y="3272"/>
                  </a:lnTo>
                  <a:lnTo>
                    <a:pt x="7583" y="3272"/>
                  </a:lnTo>
                </a:path>
                <a:path w="21600" h="21600">
                  <a:moveTo>
                    <a:pt x="12502" y="3337"/>
                  </a:moveTo>
                  <a:lnTo>
                    <a:pt x="12433" y="3183"/>
                  </a:lnTo>
                  <a:lnTo>
                    <a:pt x="12433" y="3139"/>
                  </a:lnTo>
                  <a:lnTo>
                    <a:pt x="12571" y="3076"/>
                  </a:lnTo>
                  <a:lnTo>
                    <a:pt x="12848" y="3010"/>
                  </a:lnTo>
                  <a:lnTo>
                    <a:pt x="12639" y="3272"/>
                  </a:lnTo>
                  <a:lnTo>
                    <a:pt x="12502" y="3337"/>
                  </a:lnTo>
                  <a:lnTo>
                    <a:pt x="12502" y="3337"/>
                  </a:lnTo>
                </a:path>
                <a:path w="21600" h="21600">
                  <a:moveTo>
                    <a:pt x="20073" y="3337"/>
                  </a:moveTo>
                  <a:lnTo>
                    <a:pt x="12502" y="3337"/>
                  </a:lnTo>
                  <a:lnTo>
                    <a:pt x="12639" y="3272"/>
                  </a:lnTo>
                  <a:lnTo>
                    <a:pt x="12848" y="3010"/>
                  </a:lnTo>
                  <a:lnTo>
                    <a:pt x="19983" y="3010"/>
                  </a:lnTo>
                  <a:lnTo>
                    <a:pt x="20126" y="3205"/>
                  </a:lnTo>
                  <a:lnTo>
                    <a:pt x="20073" y="3337"/>
                  </a:lnTo>
                  <a:lnTo>
                    <a:pt x="20073" y="3337"/>
                  </a:lnTo>
                </a:path>
                <a:path w="21600" h="21600">
                  <a:moveTo>
                    <a:pt x="12433" y="3183"/>
                  </a:moveTo>
                  <a:lnTo>
                    <a:pt x="12390" y="3076"/>
                  </a:lnTo>
                  <a:lnTo>
                    <a:pt x="12571" y="3076"/>
                  </a:lnTo>
                  <a:lnTo>
                    <a:pt x="12433" y="3139"/>
                  </a:lnTo>
                  <a:lnTo>
                    <a:pt x="12433" y="3183"/>
                  </a:lnTo>
                  <a:lnTo>
                    <a:pt x="12433" y="3183"/>
                  </a:lnTo>
                </a:path>
                <a:path w="21600" h="21600">
                  <a:moveTo>
                    <a:pt x="12433" y="3206"/>
                  </a:moveTo>
                  <a:lnTo>
                    <a:pt x="12433" y="3183"/>
                  </a:lnTo>
                  <a:lnTo>
                    <a:pt x="12444" y="3205"/>
                  </a:lnTo>
                  <a:lnTo>
                    <a:pt x="12433" y="3206"/>
                  </a:lnTo>
                  <a:lnTo>
                    <a:pt x="12433" y="3206"/>
                  </a:lnTo>
                </a:path>
                <a:path w="21600" h="21600">
                  <a:moveTo>
                    <a:pt x="8479" y="3272"/>
                  </a:moveTo>
                  <a:lnTo>
                    <a:pt x="8210" y="3272"/>
                  </a:lnTo>
                  <a:lnTo>
                    <a:pt x="7942" y="3205"/>
                  </a:lnTo>
                  <a:lnTo>
                    <a:pt x="8733" y="3205"/>
                  </a:lnTo>
                  <a:lnTo>
                    <a:pt x="8479" y="3272"/>
                  </a:lnTo>
                  <a:lnTo>
                    <a:pt x="8479" y="3272"/>
                  </a:lnTo>
                </a:path>
                <a:path w="21600" h="21600">
                  <a:moveTo>
                    <a:pt x="12750" y="3599"/>
                  </a:moveTo>
                  <a:lnTo>
                    <a:pt x="12433" y="3534"/>
                  </a:lnTo>
                  <a:lnTo>
                    <a:pt x="12433" y="3206"/>
                  </a:lnTo>
                  <a:lnTo>
                    <a:pt x="12444" y="3205"/>
                  </a:lnTo>
                  <a:lnTo>
                    <a:pt x="12502" y="3337"/>
                  </a:lnTo>
                  <a:lnTo>
                    <a:pt x="20073" y="3337"/>
                  </a:lnTo>
                  <a:lnTo>
                    <a:pt x="20046" y="3403"/>
                  </a:lnTo>
                  <a:lnTo>
                    <a:pt x="13351" y="3403"/>
                  </a:lnTo>
                  <a:lnTo>
                    <a:pt x="13387" y="3534"/>
                  </a:lnTo>
                  <a:lnTo>
                    <a:pt x="12750" y="3599"/>
                  </a:lnTo>
                  <a:lnTo>
                    <a:pt x="12750" y="3599"/>
                  </a:lnTo>
                </a:path>
                <a:path w="21600" h="21600">
                  <a:moveTo>
                    <a:pt x="14262" y="3663"/>
                  </a:moveTo>
                  <a:lnTo>
                    <a:pt x="13759" y="3663"/>
                  </a:lnTo>
                  <a:lnTo>
                    <a:pt x="13593" y="3599"/>
                  </a:lnTo>
                  <a:lnTo>
                    <a:pt x="13486" y="3534"/>
                  </a:lnTo>
                  <a:lnTo>
                    <a:pt x="13382" y="3469"/>
                  </a:lnTo>
                  <a:lnTo>
                    <a:pt x="13351" y="3403"/>
                  </a:lnTo>
                  <a:lnTo>
                    <a:pt x="20046" y="3403"/>
                  </a:lnTo>
                  <a:lnTo>
                    <a:pt x="20012" y="3534"/>
                  </a:lnTo>
                  <a:lnTo>
                    <a:pt x="14350" y="3534"/>
                  </a:lnTo>
                  <a:lnTo>
                    <a:pt x="14302" y="3599"/>
                  </a:lnTo>
                  <a:lnTo>
                    <a:pt x="14262" y="3663"/>
                  </a:lnTo>
                  <a:lnTo>
                    <a:pt x="14262" y="3663"/>
                  </a:lnTo>
                </a:path>
                <a:path w="21600" h="21600">
                  <a:moveTo>
                    <a:pt x="6553" y="3663"/>
                  </a:moveTo>
                  <a:lnTo>
                    <a:pt x="6442" y="3599"/>
                  </a:lnTo>
                  <a:lnTo>
                    <a:pt x="6368" y="3534"/>
                  </a:lnTo>
                  <a:lnTo>
                    <a:pt x="7003" y="3534"/>
                  </a:lnTo>
                  <a:lnTo>
                    <a:pt x="6858" y="3599"/>
                  </a:lnTo>
                  <a:lnTo>
                    <a:pt x="6553" y="3663"/>
                  </a:lnTo>
                  <a:lnTo>
                    <a:pt x="6553" y="3663"/>
                  </a:lnTo>
                </a:path>
                <a:path w="21600" h="21600">
                  <a:moveTo>
                    <a:pt x="15742" y="4058"/>
                  </a:moveTo>
                  <a:lnTo>
                    <a:pt x="15594" y="4058"/>
                  </a:lnTo>
                  <a:lnTo>
                    <a:pt x="15492" y="3983"/>
                  </a:lnTo>
                  <a:lnTo>
                    <a:pt x="15661" y="3860"/>
                  </a:lnTo>
                  <a:lnTo>
                    <a:pt x="15628" y="3729"/>
                  </a:lnTo>
                  <a:lnTo>
                    <a:pt x="15471" y="3599"/>
                  </a:lnTo>
                  <a:lnTo>
                    <a:pt x="14376" y="3599"/>
                  </a:lnTo>
                  <a:lnTo>
                    <a:pt x="14376" y="3534"/>
                  </a:lnTo>
                  <a:lnTo>
                    <a:pt x="20012" y="3534"/>
                  </a:lnTo>
                  <a:lnTo>
                    <a:pt x="19950" y="3795"/>
                  </a:lnTo>
                  <a:lnTo>
                    <a:pt x="19923" y="3992"/>
                  </a:lnTo>
                  <a:lnTo>
                    <a:pt x="15902" y="3992"/>
                  </a:lnTo>
                  <a:lnTo>
                    <a:pt x="15742" y="4058"/>
                  </a:lnTo>
                  <a:lnTo>
                    <a:pt x="15742" y="4058"/>
                  </a:lnTo>
                </a:path>
                <a:path w="21600" h="21600">
                  <a:moveTo>
                    <a:pt x="15479" y="3992"/>
                  </a:moveTo>
                  <a:lnTo>
                    <a:pt x="15196" y="3926"/>
                  </a:lnTo>
                  <a:lnTo>
                    <a:pt x="14715" y="3795"/>
                  </a:lnTo>
                  <a:lnTo>
                    <a:pt x="14699" y="3663"/>
                  </a:lnTo>
                  <a:lnTo>
                    <a:pt x="14646" y="3599"/>
                  </a:lnTo>
                  <a:lnTo>
                    <a:pt x="15471" y="3599"/>
                  </a:lnTo>
                  <a:lnTo>
                    <a:pt x="15332" y="3729"/>
                  </a:lnTo>
                  <a:lnTo>
                    <a:pt x="15329" y="3860"/>
                  </a:lnTo>
                  <a:lnTo>
                    <a:pt x="15492" y="3983"/>
                  </a:lnTo>
                  <a:lnTo>
                    <a:pt x="15479" y="3992"/>
                  </a:lnTo>
                  <a:lnTo>
                    <a:pt x="15479" y="3992"/>
                  </a:lnTo>
                </a:path>
                <a:path w="21600" h="21600">
                  <a:moveTo>
                    <a:pt x="15492" y="3983"/>
                  </a:moveTo>
                  <a:lnTo>
                    <a:pt x="15329" y="3860"/>
                  </a:lnTo>
                  <a:lnTo>
                    <a:pt x="15332" y="3729"/>
                  </a:lnTo>
                  <a:lnTo>
                    <a:pt x="15471" y="3599"/>
                  </a:lnTo>
                  <a:lnTo>
                    <a:pt x="15628" y="3729"/>
                  </a:lnTo>
                  <a:lnTo>
                    <a:pt x="15661" y="3860"/>
                  </a:lnTo>
                  <a:lnTo>
                    <a:pt x="15492" y="3983"/>
                  </a:lnTo>
                  <a:lnTo>
                    <a:pt x="15492" y="3983"/>
                  </a:lnTo>
                </a:path>
                <a:path w="21600" h="21600">
                  <a:moveTo>
                    <a:pt x="17350" y="4647"/>
                  </a:moveTo>
                  <a:lnTo>
                    <a:pt x="17065" y="4647"/>
                  </a:lnTo>
                  <a:lnTo>
                    <a:pt x="16784" y="4581"/>
                  </a:lnTo>
                  <a:lnTo>
                    <a:pt x="16237" y="4385"/>
                  </a:lnTo>
                  <a:lnTo>
                    <a:pt x="15945" y="4187"/>
                  </a:lnTo>
                  <a:lnTo>
                    <a:pt x="15902" y="3992"/>
                  </a:lnTo>
                  <a:lnTo>
                    <a:pt x="19923" y="3992"/>
                  </a:lnTo>
                  <a:lnTo>
                    <a:pt x="19914" y="4058"/>
                  </a:lnTo>
                  <a:lnTo>
                    <a:pt x="19865" y="4317"/>
                  </a:lnTo>
                  <a:lnTo>
                    <a:pt x="19524" y="4449"/>
                  </a:lnTo>
                  <a:lnTo>
                    <a:pt x="19256" y="4516"/>
                  </a:lnTo>
                  <a:lnTo>
                    <a:pt x="19064" y="4581"/>
                  </a:lnTo>
                  <a:lnTo>
                    <a:pt x="17452" y="4581"/>
                  </a:lnTo>
                  <a:lnTo>
                    <a:pt x="17350" y="4647"/>
                  </a:lnTo>
                  <a:lnTo>
                    <a:pt x="17350" y="4647"/>
                  </a:lnTo>
                </a:path>
                <a:path w="21600" h="21600">
                  <a:moveTo>
                    <a:pt x="18647" y="4710"/>
                  </a:moveTo>
                  <a:lnTo>
                    <a:pt x="17962" y="4710"/>
                  </a:lnTo>
                  <a:lnTo>
                    <a:pt x="17724" y="4581"/>
                  </a:lnTo>
                  <a:lnTo>
                    <a:pt x="19064" y="4581"/>
                  </a:lnTo>
                  <a:lnTo>
                    <a:pt x="18880" y="4647"/>
                  </a:lnTo>
                  <a:lnTo>
                    <a:pt x="18647" y="4710"/>
                  </a:lnTo>
                  <a:lnTo>
                    <a:pt x="18647" y="4710"/>
                  </a:lnTo>
                </a:path>
                <a:path w="21600" h="21600">
                  <a:moveTo>
                    <a:pt x="4932" y="7002"/>
                  </a:moveTo>
                  <a:lnTo>
                    <a:pt x="4909" y="6871"/>
                  </a:lnTo>
                  <a:lnTo>
                    <a:pt x="5119" y="6739"/>
                  </a:lnTo>
                  <a:lnTo>
                    <a:pt x="5339" y="6778"/>
                  </a:lnTo>
                  <a:lnTo>
                    <a:pt x="5379" y="6805"/>
                  </a:lnTo>
                  <a:lnTo>
                    <a:pt x="5435" y="6937"/>
                  </a:lnTo>
                  <a:lnTo>
                    <a:pt x="5182" y="6937"/>
                  </a:lnTo>
                  <a:lnTo>
                    <a:pt x="4932" y="7002"/>
                  </a:lnTo>
                  <a:lnTo>
                    <a:pt x="4932" y="7002"/>
                  </a:lnTo>
                </a:path>
                <a:path w="21600" h="21600">
                  <a:moveTo>
                    <a:pt x="5339" y="6778"/>
                  </a:moveTo>
                  <a:lnTo>
                    <a:pt x="5119" y="6739"/>
                  </a:lnTo>
                  <a:lnTo>
                    <a:pt x="5287" y="6739"/>
                  </a:lnTo>
                  <a:lnTo>
                    <a:pt x="5339" y="6778"/>
                  </a:lnTo>
                  <a:lnTo>
                    <a:pt x="5339" y="6778"/>
                  </a:lnTo>
                </a:path>
                <a:path w="21600" h="21600">
                  <a:moveTo>
                    <a:pt x="5666" y="7002"/>
                  </a:moveTo>
                  <a:lnTo>
                    <a:pt x="4932" y="7002"/>
                  </a:lnTo>
                  <a:lnTo>
                    <a:pt x="5182" y="6937"/>
                  </a:lnTo>
                  <a:lnTo>
                    <a:pt x="5435" y="6937"/>
                  </a:lnTo>
                  <a:lnTo>
                    <a:pt x="5379" y="6805"/>
                  </a:lnTo>
                  <a:lnTo>
                    <a:pt x="5339" y="6778"/>
                  </a:lnTo>
                  <a:lnTo>
                    <a:pt x="5490" y="6805"/>
                  </a:lnTo>
                  <a:lnTo>
                    <a:pt x="5670" y="6937"/>
                  </a:lnTo>
                  <a:lnTo>
                    <a:pt x="5666" y="7002"/>
                  </a:lnTo>
                  <a:lnTo>
                    <a:pt x="5666" y="7002"/>
                  </a:lnTo>
                </a:path>
                <a:path w="21600" h="21600">
                  <a:moveTo>
                    <a:pt x="6909" y="7985"/>
                  </a:moveTo>
                  <a:lnTo>
                    <a:pt x="6467" y="7985"/>
                  </a:lnTo>
                  <a:lnTo>
                    <a:pt x="6637" y="7919"/>
                  </a:lnTo>
                  <a:lnTo>
                    <a:pt x="6783" y="7919"/>
                  </a:lnTo>
                  <a:lnTo>
                    <a:pt x="6909" y="7985"/>
                  </a:lnTo>
                  <a:lnTo>
                    <a:pt x="6909" y="7985"/>
                  </a:lnTo>
                </a:path>
                <a:path w="21600" h="21600">
                  <a:moveTo>
                    <a:pt x="8234" y="8116"/>
                  </a:moveTo>
                  <a:lnTo>
                    <a:pt x="7742" y="8116"/>
                  </a:lnTo>
                  <a:lnTo>
                    <a:pt x="8131" y="7985"/>
                  </a:lnTo>
                  <a:lnTo>
                    <a:pt x="8234" y="8116"/>
                  </a:lnTo>
                  <a:lnTo>
                    <a:pt x="8234" y="8116"/>
                  </a:lnTo>
                </a:path>
                <a:path w="21600" h="21600">
                  <a:moveTo>
                    <a:pt x="12845" y="8376"/>
                  </a:moveTo>
                  <a:lnTo>
                    <a:pt x="9901" y="8376"/>
                  </a:lnTo>
                  <a:lnTo>
                    <a:pt x="10618" y="8310"/>
                  </a:lnTo>
                  <a:lnTo>
                    <a:pt x="10931" y="8310"/>
                  </a:lnTo>
                  <a:lnTo>
                    <a:pt x="11195" y="8247"/>
                  </a:lnTo>
                  <a:lnTo>
                    <a:pt x="11465" y="8247"/>
                  </a:lnTo>
                  <a:lnTo>
                    <a:pt x="11707" y="8181"/>
                  </a:lnTo>
                  <a:lnTo>
                    <a:pt x="11923" y="8050"/>
                  </a:lnTo>
                  <a:lnTo>
                    <a:pt x="12318" y="8116"/>
                  </a:lnTo>
                  <a:lnTo>
                    <a:pt x="12582" y="8181"/>
                  </a:lnTo>
                  <a:lnTo>
                    <a:pt x="12713" y="8310"/>
                  </a:lnTo>
                  <a:lnTo>
                    <a:pt x="12845" y="8376"/>
                  </a:lnTo>
                  <a:lnTo>
                    <a:pt x="12845" y="8376"/>
                  </a:lnTo>
                </a:path>
                <a:path w="21600" h="21600">
                  <a:moveTo>
                    <a:pt x="13360" y="8442"/>
                  </a:moveTo>
                  <a:lnTo>
                    <a:pt x="12891" y="8442"/>
                  </a:lnTo>
                  <a:lnTo>
                    <a:pt x="12883" y="8427"/>
                  </a:lnTo>
                  <a:lnTo>
                    <a:pt x="12977" y="8376"/>
                  </a:lnTo>
                  <a:lnTo>
                    <a:pt x="13145" y="8376"/>
                  </a:lnTo>
                  <a:lnTo>
                    <a:pt x="13360" y="8442"/>
                  </a:lnTo>
                  <a:lnTo>
                    <a:pt x="13360" y="8442"/>
                  </a:lnTo>
                </a:path>
                <a:path w="21600" h="21600">
                  <a:moveTo>
                    <a:pt x="12891" y="8442"/>
                  </a:moveTo>
                  <a:lnTo>
                    <a:pt x="12855" y="8442"/>
                  </a:lnTo>
                  <a:lnTo>
                    <a:pt x="12883" y="8427"/>
                  </a:lnTo>
                  <a:lnTo>
                    <a:pt x="12891" y="8442"/>
                  </a:lnTo>
                  <a:lnTo>
                    <a:pt x="12891" y="8442"/>
                  </a:lnTo>
                </a:path>
                <a:path w="21600" h="21600">
                  <a:moveTo>
                    <a:pt x="15009" y="8705"/>
                  </a:moveTo>
                  <a:lnTo>
                    <a:pt x="14529" y="8705"/>
                  </a:lnTo>
                  <a:lnTo>
                    <a:pt x="14897" y="8573"/>
                  </a:lnTo>
                  <a:lnTo>
                    <a:pt x="15009" y="8705"/>
                  </a:lnTo>
                  <a:lnTo>
                    <a:pt x="15009" y="8705"/>
                  </a:lnTo>
                </a:path>
                <a:path w="21600" h="21600">
                  <a:moveTo>
                    <a:pt x="17992" y="9881"/>
                  </a:moveTo>
                  <a:lnTo>
                    <a:pt x="17704" y="9881"/>
                  </a:lnTo>
                  <a:lnTo>
                    <a:pt x="17952" y="9818"/>
                  </a:lnTo>
                  <a:lnTo>
                    <a:pt x="17992" y="9881"/>
                  </a:lnTo>
                  <a:lnTo>
                    <a:pt x="17992" y="9881"/>
                  </a:lnTo>
                </a:path>
                <a:path w="21600" h="21600">
                  <a:moveTo>
                    <a:pt x="3809" y="10221"/>
                  </a:moveTo>
                  <a:lnTo>
                    <a:pt x="3794" y="10210"/>
                  </a:lnTo>
                  <a:lnTo>
                    <a:pt x="3843" y="10079"/>
                  </a:lnTo>
                  <a:lnTo>
                    <a:pt x="4079" y="9947"/>
                  </a:lnTo>
                  <a:lnTo>
                    <a:pt x="3827" y="10210"/>
                  </a:lnTo>
                  <a:lnTo>
                    <a:pt x="3809" y="10221"/>
                  </a:lnTo>
                  <a:lnTo>
                    <a:pt x="3809" y="10221"/>
                  </a:lnTo>
                </a:path>
                <a:path w="21600" h="21600">
                  <a:moveTo>
                    <a:pt x="5188" y="10930"/>
                  </a:moveTo>
                  <a:lnTo>
                    <a:pt x="4957" y="10930"/>
                  </a:lnTo>
                  <a:lnTo>
                    <a:pt x="4778" y="10865"/>
                  </a:lnTo>
                  <a:lnTo>
                    <a:pt x="4604" y="10734"/>
                  </a:lnTo>
                  <a:lnTo>
                    <a:pt x="4453" y="10669"/>
                  </a:lnTo>
                  <a:lnTo>
                    <a:pt x="4189" y="10470"/>
                  </a:lnTo>
                  <a:lnTo>
                    <a:pt x="4058" y="10407"/>
                  </a:lnTo>
                  <a:lnTo>
                    <a:pt x="3809" y="10221"/>
                  </a:lnTo>
                  <a:lnTo>
                    <a:pt x="3827" y="10210"/>
                  </a:lnTo>
                  <a:lnTo>
                    <a:pt x="4079" y="9947"/>
                  </a:lnTo>
                  <a:lnTo>
                    <a:pt x="18034" y="9947"/>
                  </a:lnTo>
                  <a:lnTo>
                    <a:pt x="18076" y="10079"/>
                  </a:lnTo>
                  <a:lnTo>
                    <a:pt x="18509" y="10079"/>
                  </a:lnTo>
                  <a:lnTo>
                    <a:pt x="18599" y="10246"/>
                  </a:lnTo>
                  <a:lnTo>
                    <a:pt x="18549" y="10276"/>
                  </a:lnTo>
                  <a:lnTo>
                    <a:pt x="18500" y="10276"/>
                  </a:lnTo>
                  <a:lnTo>
                    <a:pt x="18428" y="10339"/>
                  </a:lnTo>
                  <a:lnTo>
                    <a:pt x="18977" y="10339"/>
                  </a:lnTo>
                  <a:lnTo>
                    <a:pt x="19006" y="10407"/>
                  </a:lnTo>
                  <a:lnTo>
                    <a:pt x="19208" y="10601"/>
                  </a:lnTo>
                  <a:lnTo>
                    <a:pt x="19477" y="10669"/>
                  </a:lnTo>
                  <a:lnTo>
                    <a:pt x="19551" y="10799"/>
                  </a:lnTo>
                  <a:lnTo>
                    <a:pt x="5470" y="10799"/>
                  </a:lnTo>
                  <a:lnTo>
                    <a:pt x="5188" y="10930"/>
                  </a:lnTo>
                  <a:lnTo>
                    <a:pt x="5188" y="10930"/>
                  </a:lnTo>
                </a:path>
                <a:path w="21600" h="21600">
                  <a:moveTo>
                    <a:pt x="3714" y="10276"/>
                  </a:moveTo>
                  <a:lnTo>
                    <a:pt x="3744" y="10144"/>
                  </a:lnTo>
                  <a:lnTo>
                    <a:pt x="3781" y="10013"/>
                  </a:lnTo>
                  <a:lnTo>
                    <a:pt x="3960" y="10013"/>
                  </a:lnTo>
                  <a:lnTo>
                    <a:pt x="3843" y="10079"/>
                  </a:lnTo>
                  <a:lnTo>
                    <a:pt x="3794" y="10210"/>
                  </a:lnTo>
                  <a:lnTo>
                    <a:pt x="3809" y="10221"/>
                  </a:lnTo>
                  <a:lnTo>
                    <a:pt x="3714" y="10276"/>
                  </a:lnTo>
                  <a:lnTo>
                    <a:pt x="3714" y="10276"/>
                  </a:lnTo>
                </a:path>
                <a:path w="21600" h="21600">
                  <a:moveTo>
                    <a:pt x="18509" y="10079"/>
                  </a:moveTo>
                  <a:lnTo>
                    <a:pt x="18076" y="10079"/>
                  </a:lnTo>
                  <a:lnTo>
                    <a:pt x="18299" y="10013"/>
                  </a:lnTo>
                  <a:lnTo>
                    <a:pt x="18442" y="10013"/>
                  </a:lnTo>
                  <a:lnTo>
                    <a:pt x="18509" y="10079"/>
                  </a:lnTo>
                  <a:lnTo>
                    <a:pt x="18509" y="10079"/>
                  </a:lnTo>
                </a:path>
                <a:path w="21600" h="21600">
                  <a:moveTo>
                    <a:pt x="18951" y="10276"/>
                  </a:moveTo>
                  <a:lnTo>
                    <a:pt x="18614" y="10276"/>
                  </a:lnTo>
                  <a:lnTo>
                    <a:pt x="18599" y="10246"/>
                  </a:lnTo>
                  <a:lnTo>
                    <a:pt x="18868" y="10079"/>
                  </a:lnTo>
                  <a:lnTo>
                    <a:pt x="18951" y="10276"/>
                  </a:lnTo>
                  <a:lnTo>
                    <a:pt x="18951" y="10276"/>
                  </a:lnTo>
                </a:path>
                <a:path w="21600" h="21600">
                  <a:moveTo>
                    <a:pt x="18977" y="10339"/>
                  </a:moveTo>
                  <a:lnTo>
                    <a:pt x="18428" y="10339"/>
                  </a:lnTo>
                  <a:lnTo>
                    <a:pt x="18549" y="10276"/>
                  </a:lnTo>
                  <a:lnTo>
                    <a:pt x="18599" y="10246"/>
                  </a:lnTo>
                  <a:lnTo>
                    <a:pt x="18614" y="10276"/>
                  </a:lnTo>
                  <a:lnTo>
                    <a:pt x="18951" y="10276"/>
                  </a:lnTo>
                  <a:lnTo>
                    <a:pt x="18977" y="10339"/>
                  </a:lnTo>
                  <a:lnTo>
                    <a:pt x="18977" y="10339"/>
                  </a:lnTo>
                </a:path>
                <a:path w="21600" h="21600">
                  <a:moveTo>
                    <a:pt x="7060" y="11258"/>
                  </a:moveTo>
                  <a:lnTo>
                    <a:pt x="6760" y="11258"/>
                  </a:lnTo>
                  <a:lnTo>
                    <a:pt x="6575" y="11192"/>
                  </a:lnTo>
                  <a:lnTo>
                    <a:pt x="6431" y="11061"/>
                  </a:lnTo>
                  <a:lnTo>
                    <a:pt x="5997" y="11061"/>
                  </a:lnTo>
                  <a:lnTo>
                    <a:pt x="5591" y="10994"/>
                  </a:lnTo>
                  <a:lnTo>
                    <a:pt x="5481" y="10930"/>
                  </a:lnTo>
                  <a:lnTo>
                    <a:pt x="5470" y="10799"/>
                  </a:lnTo>
                  <a:lnTo>
                    <a:pt x="19551" y="10799"/>
                  </a:lnTo>
                  <a:lnTo>
                    <a:pt x="19657" y="10994"/>
                  </a:lnTo>
                  <a:lnTo>
                    <a:pt x="19917" y="11192"/>
                  </a:lnTo>
                  <a:lnTo>
                    <a:pt x="7283" y="11192"/>
                  </a:lnTo>
                  <a:lnTo>
                    <a:pt x="7060" y="11258"/>
                  </a:lnTo>
                  <a:lnTo>
                    <a:pt x="7060" y="11258"/>
                  </a:lnTo>
                </a:path>
                <a:path w="21600" h="21600">
                  <a:moveTo>
                    <a:pt x="8533" y="11387"/>
                  </a:moveTo>
                  <a:lnTo>
                    <a:pt x="7767" y="11387"/>
                  </a:lnTo>
                  <a:lnTo>
                    <a:pt x="7469" y="11258"/>
                  </a:lnTo>
                  <a:lnTo>
                    <a:pt x="7283" y="11192"/>
                  </a:lnTo>
                  <a:lnTo>
                    <a:pt x="19917" y="11192"/>
                  </a:lnTo>
                  <a:lnTo>
                    <a:pt x="20252" y="11323"/>
                  </a:lnTo>
                  <a:lnTo>
                    <a:pt x="8677" y="11323"/>
                  </a:lnTo>
                  <a:lnTo>
                    <a:pt x="8533" y="11387"/>
                  </a:lnTo>
                  <a:lnTo>
                    <a:pt x="8533" y="11387"/>
                  </a:lnTo>
                </a:path>
                <a:path w="21600" h="21600">
                  <a:moveTo>
                    <a:pt x="9920" y="11452"/>
                  </a:moveTo>
                  <a:lnTo>
                    <a:pt x="9254" y="11452"/>
                  </a:lnTo>
                  <a:lnTo>
                    <a:pt x="8967" y="11387"/>
                  </a:lnTo>
                  <a:lnTo>
                    <a:pt x="8839" y="11323"/>
                  </a:lnTo>
                  <a:lnTo>
                    <a:pt x="11351" y="11323"/>
                  </a:lnTo>
                  <a:lnTo>
                    <a:pt x="11231" y="11387"/>
                  </a:lnTo>
                  <a:lnTo>
                    <a:pt x="10114" y="11387"/>
                  </a:lnTo>
                  <a:lnTo>
                    <a:pt x="9920" y="11452"/>
                  </a:lnTo>
                  <a:lnTo>
                    <a:pt x="9920" y="11452"/>
                  </a:lnTo>
                </a:path>
                <a:path w="21600" h="21600">
                  <a:moveTo>
                    <a:pt x="12936" y="11650"/>
                  </a:moveTo>
                  <a:lnTo>
                    <a:pt x="12612" y="11650"/>
                  </a:lnTo>
                  <a:lnTo>
                    <a:pt x="11987" y="11387"/>
                  </a:lnTo>
                  <a:lnTo>
                    <a:pt x="11710" y="11323"/>
                  </a:lnTo>
                  <a:lnTo>
                    <a:pt x="20252" y="11323"/>
                  </a:lnTo>
                  <a:lnTo>
                    <a:pt x="20172" y="11517"/>
                  </a:lnTo>
                  <a:lnTo>
                    <a:pt x="13280" y="11517"/>
                  </a:lnTo>
                  <a:lnTo>
                    <a:pt x="12936" y="11650"/>
                  </a:lnTo>
                  <a:lnTo>
                    <a:pt x="12936" y="11650"/>
                  </a:lnTo>
                </a:path>
                <a:path w="21600" h="21600">
                  <a:moveTo>
                    <a:pt x="11110" y="11452"/>
                  </a:moveTo>
                  <a:lnTo>
                    <a:pt x="10474" y="11452"/>
                  </a:lnTo>
                  <a:lnTo>
                    <a:pt x="10330" y="11387"/>
                  </a:lnTo>
                  <a:lnTo>
                    <a:pt x="11231" y="11387"/>
                  </a:lnTo>
                  <a:lnTo>
                    <a:pt x="11110" y="11452"/>
                  </a:lnTo>
                  <a:lnTo>
                    <a:pt x="11110" y="11452"/>
                  </a:lnTo>
                </a:path>
                <a:path w="21600" h="21600">
                  <a:moveTo>
                    <a:pt x="16465" y="12698"/>
                  </a:moveTo>
                  <a:lnTo>
                    <a:pt x="16252" y="12698"/>
                  </a:lnTo>
                  <a:lnTo>
                    <a:pt x="15733" y="12436"/>
                  </a:lnTo>
                  <a:lnTo>
                    <a:pt x="15604" y="12436"/>
                  </a:lnTo>
                  <a:lnTo>
                    <a:pt x="15376" y="12238"/>
                  </a:lnTo>
                  <a:lnTo>
                    <a:pt x="15320" y="12238"/>
                  </a:lnTo>
                  <a:lnTo>
                    <a:pt x="15328" y="12174"/>
                  </a:lnTo>
                  <a:lnTo>
                    <a:pt x="14421" y="12174"/>
                  </a:lnTo>
                  <a:lnTo>
                    <a:pt x="14242" y="11978"/>
                  </a:lnTo>
                  <a:lnTo>
                    <a:pt x="14192" y="11781"/>
                  </a:lnTo>
                  <a:lnTo>
                    <a:pt x="14197" y="11715"/>
                  </a:lnTo>
                  <a:lnTo>
                    <a:pt x="14207" y="11650"/>
                  </a:lnTo>
                  <a:lnTo>
                    <a:pt x="13142" y="11650"/>
                  </a:lnTo>
                  <a:lnTo>
                    <a:pt x="13280" y="11517"/>
                  </a:lnTo>
                  <a:lnTo>
                    <a:pt x="20172" y="11517"/>
                  </a:lnTo>
                  <a:lnTo>
                    <a:pt x="20202" y="11715"/>
                  </a:lnTo>
                  <a:lnTo>
                    <a:pt x="20342" y="11847"/>
                  </a:lnTo>
                  <a:lnTo>
                    <a:pt x="20486" y="11978"/>
                  </a:lnTo>
                  <a:lnTo>
                    <a:pt x="20558" y="12109"/>
                  </a:lnTo>
                  <a:lnTo>
                    <a:pt x="20558" y="12305"/>
                  </a:lnTo>
                  <a:lnTo>
                    <a:pt x="20615" y="12370"/>
                  </a:lnTo>
                  <a:lnTo>
                    <a:pt x="20668" y="12436"/>
                  </a:lnTo>
                  <a:lnTo>
                    <a:pt x="20687" y="12501"/>
                  </a:lnTo>
                  <a:lnTo>
                    <a:pt x="16593" y="12501"/>
                  </a:lnTo>
                  <a:lnTo>
                    <a:pt x="16465" y="12698"/>
                  </a:lnTo>
                  <a:lnTo>
                    <a:pt x="16465" y="12698"/>
                  </a:lnTo>
                </a:path>
                <a:path w="21600" h="21600">
                  <a:moveTo>
                    <a:pt x="13732" y="12041"/>
                  </a:moveTo>
                  <a:lnTo>
                    <a:pt x="13233" y="12041"/>
                  </a:lnTo>
                  <a:lnTo>
                    <a:pt x="13161" y="11847"/>
                  </a:lnTo>
                  <a:lnTo>
                    <a:pt x="13118" y="11715"/>
                  </a:lnTo>
                  <a:lnTo>
                    <a:pt x="13100" y="11715"/>
                  </a:lnTo>
                  <a:lnTo>
                    <a:pt x="13080" y="11650"/>
                  </a:lnTo>
                  <a:lnTo>
                    <a:pt x="14158" y="11650"/>
                  </a:lnTo>
                  <a:lnTo>
                    <a:pt x="14190" y="11772"/>
                  </a:lnTo>
                  <a:lnTo>
                    <a:pt x="14190" y="11781"/>
                  </a:lnTo>
                  <a:lnTo>
                    <a:pt x="14106" y="11910"/>
                  </a:lnTo>
                  <a:lnTo>
                    <a:pt x="14022" y="11978"/>
                  </a:lnTo>
                  <a:lnTo>
                    <a:pt x="13732" y="12041"/>
                  </a:lnTo>
                  <a:lnTo>
                    <a:pt x="13732" y="12041"/>
                  </a:lnTo>
                </a:path>
                <a:path w="21600" h="21600">
                  <a:moveTo>
                    <a:pt x="14190" y="11772"/>
                  </a:moveTo>
                  <a:lnTo>
                    <a:pt x="14158" y="11650"/>
                  </a:lnTo>
                  <a:lnTo>
                    <a:pt x="14207" y="11650"/>
                  </a:lnTo>
                  <a:lnTo>
                    <a:pt x="14190" y="11772"/>
                  </a:lnTo>
                  <a:lnTo>
                    <a:pt x="14190" y="11772"/>
                  </a:lnTo>
                </a:path>
                <a:path w="21600" h="21600">
                  <a:moveTo>
                    <a:pt x="16732" y="16707"/>
                  </a:moveTo>
                  <a:lnTo>
                    <a:pt x="16706" y="16688"/>
                  </a:lnTo>
                  <a:lnTo>
                    <a:pt x="16532" y="16428"/>
                  </a:lnTo>
                  <a:lnTo>
                    <a:pt x="16964" y="16363"/>
                  </a:lnTo>
                  <a:lnTo>
                    <a:pt x="17196" y="16297"/>
                  </a:lnTo>
                  <a:lnTo>
                    <a:pt x="17231" y="16165"/>
                  </a:lnTo>
                  <a:lnTo>
                    <a:pt x="17273" y="16099"/>
                  </a:lnTo>
                  <a:lnTo>
                    <a:pt x="17375" y="16034"/>
                  </a:lnTo>
                  <a:lnTo>
                    <a:pt x="17539" y="15970"/>
                  </a:lnTo>
                  <a:lnTo>
                    <a:pt x="17399" y="15905"/>
                  </a:lnTo>
                  <a:lnTo>
                    <a:pt x="17345" y="15839"/>
                  </a:lnTo>
                  <a:lnTo>
                    <a:pt x="17375" y="15708"/>
                  </a:lnTo>
                  <a:lnTo>
                    <a:pt x="17411" y="15643"/>
                  </a:lnTo>
                  <a:lnTo>
                    <a:pt x="17429" y="15576"/>
                  </a:lnTo>
                  <a:lnTo>
                    <a:pt x="17429" y="15512"/>
                  </a:lnTo>
                  <a:lnTo>
                    <a:pt x="17365" y="15316"/>
                  </a:lnTo>
                  <a:lnTo>
                    <a:pt x="17373" y="15185"/>
                  </a:lnTo>
                  <a:lnTo>
                    <a:pt x="17458" y="15185"/>
                  </a:lnTo>
                  <a:lnTo>
                    <a:pt x="17546" y="15117"/>
                  </a:lnTo>
                  <a:lnTo>
                    <a:pt x="17539" y="15052"/>
                  </a:lnTo>
                  <a:lnTo>
                    <a:pt x="17429" y="15052"/>
                  </a:lnTo>
                  <a:lnTo>
                    <a:pt x="17429" y="14987"/>
                  </a:lnTo>
                  <a:lnTo>
                    <a:pt x="17410" y="14857"/>
                  </a:lnTo>
                  <a:lnTo>
                    <a:pt x="17324" y="14530"/>
                  </a:lnTo>
                  <a:lnTo>
                    <a:pt x="17266" y="14399"/>
                  </a:lnTo>
                  <a:lnTo>
                    <a:pt x="17108" y="14005"/>
                  </a:lnTo>
                  <a:lnTo>
                    <a:pt x="17021" y="13875"/>
                  </a:lnTo>
                  <a:lnTo>
                    <a:pt x="16928" y="13745"/>
                  </a:lnTo>
                  <a:lnTo>
                    <a:pt x="16838" y="13549"/>
                  </a:lnTo>
                  <a:lnTo>
                    <a:pt x="16712" y="13418"/>
                  </a:lnTo>
                  <a:lnTo>
                    <a:pt x="16550" y="13286"/>
                  </a:lnTo>
                  <a:lnTo>
                    <a:pt x="16568" y="13089"/>
                  </a:lnTo>
                  <a:lnTo>
                    <a:pt x="16535" y="13023"/>
                  </a:lnTo>
                  <a:lnTo>
                    <a:pt x="16449" y="12959"/>
                  </a:lnTo>
                  <a:lnTo>
                    <a:pt x="16374" y="12892"/>
                  </a:lnTo>
                  <a:lnTo>
                    <a:pt x="16421" y="12763"/>
                  </a:lnTo>
                  <a:lnTo>
                    <a:pt x="16593" y="12501"/>
                  </a:lnTo>
                  <a:lnTo>
                    <a:pt x="16481" y="12698"/>
                  </a:lnTo>
                  <a:lnTo>
                    <a:pt x="20750" y="12698"/>
                  </a:lnTo>
                  <a:lnTo>
                    <a:pt x="20878" y="12763"/>
                  </a:lnTo>
                  <a:lnTo>
                    <a:pt x="21088" y="12959"/>
                  </a:lnTo>
                  <a:lnTo>
                    <a:pt x="20978" y="13221"/>
                  </a:lnTo>
                  <a:lnTo>
                    <a:pt x="20936" y="13418"/>
                  </a:lnTo>
                  <a:lnTo>
                    <a:pt x="20962" y="13549"/>
                  </a:lnTo>
                  <a:lnTo>
                    <a:pt x="20990" y="13678"/>
                  </a:lnTo>
                  <a:lnTo>
                    <a:pt x="21040" y="13875"/>
                  </a:lnTo>
                  <a:lnTo>
                    <a:pt x="21172" y="14137"/>
                  </a:lnTo>
                  <a:lnTo>
                    <a:pt x="21252" y="14334"/>
                  </a:lnTo>
                  <a:lnTo>
                    <a:pt x="21346" y="14463"/>
                  </a:lnTo>
                  <a:lnTo>
                    <a:pt x="21444" y="14660"/>
                  </a:lnTo>
                  <a:lnTo>
                    <a:pt x="21490" y="14857"/>
                  </a:lnTo>
                  <a:lnTo>
                    <a:pt x="21490" y="15185"/>
                  </a:lnTo>
                  <a:lnTo>
                    <a:pt x="21474" y="15316"/>
                  </a:lnTo>
                  <a:lnTo>
                    <a:pt x="21436" y="15380"/>
                  </a:lnTo>
                  <a:lnTo>
                    <a:pt x="21408" y="15445"/>
                  </a:lnTo>
                  <a:lnTo>
                    <a:pt x="21122" y="15445"/>
                  </a:lnTo>
                  <a:lnTo>
                    <a:pt x="21285" y="15512"/>
                  </a:lnTo>
                  <a:lnTo>
                    <a:pt x="21477" y="15512"/>
                  </a:lnTo>
                  <a:lnTo>
                    <a:pt x="21562" y="15576"/>
                  </a:lnTo>
                  <a:lnTo>
                    <a:pt x="21562" y="15970"/>
                  </a:lnTo>
                  <a:lnTo>
                    <a:pt x="21519" y="16099"/>
                  </a:lnTo>
                  <a:lnTo>
                    <a:pt x="21429" y="16099"/>
                  </a:lnTo>
                  <a:lnTo>
                    <a:pt x="21343" y="16165"/>
                  </a:lnTo>
                  <a:lnTo>
                    <a:pt x="21364" y="16231"/>
                  </a:lnTo>
                  <a:lnTo>
                    <a:pt x="21490" y="16428"/>
                  </a:lnTo>
                  <a:lnTo>
                    <a:pt x="21199" y="16559"/>
                  </a:lnTo>
                  <a:lnTo>
                    <a:pt x="16680" y="16559"/>
                  </a:lnTo>
                  <a:lnTo>
                    <a:pt x="16732" y="16707"/>
                  </a:lnTo>
                  <a:lnTo>
                    <a:pt x="16732" y="16707"/>
                  </a:lnTo>
                </a:path>
                <a:path w="21600" h="21600">
                  <a:moveTo>
                    <a:pt x="20750" y="12698"/>
                  </a:moveTo>
                  <a:lnTo>
                    <a:pt x="16481" y="12698"/>
                  </a:lnTo>
                  <a:lnTo>
                    <a:pt x="16593" y="12501"/>
                  </a:lnTo>
                  <a:lnTo>
                    <a:pt x="20687" y="12501"/>
                  </a:lnTo>
                  <a:lnTo>
                    <a:pt x="20750" y="12698"/>
                  </a:lnTo>
                  <a:lnTo>
                    <a:pt x="20750" y="12698"/>
                  </a:lnTo>
                </a:path>
                <a:path w="21600" h="21600">
                  <a:moveTo>
                    <a:pt x="3132" y="15052"/>
                  </a:moveTo>
                  <a:lnTo>
                    <a:pt x="2217" y="15052"/>
                  </a:lnTo>
                  <a:lnTo>
                    <a:pt x="2249" y="14792"/>
                  </a:lnTo>
                  <a:lnTo>
                    <a:pt x="2307" y="14334"/>
                  </a:lnTo>
                  <a:lnTo>
                    <a:pt x="2866" y="14792"/>
                  </a:lnTo>
                  <a:lnTo>
                    <a:pt x="3132" y="15052"/>
                  </a:lnTo>
                  <a:lnTo>
                    <a:pt x="3132" y="15052"/>
                  </a:lnTo>
                </a:path>
                <a:path w="21600" h="21600">
                  <a:moveTo>
                    <a:pt x="6670" y="18194"/>
                  </a:moveTo>
                  <a:lnTo>
                    <a:pt x="827" y="18194"/>
                  </a:lnTo>
                  <a:lnTo>
                    <a:pt x="728" y="18065"/>
                  </a:lnTo>
                  <a:lnTo>
                    <a:pt x="539" y="17868"/>
                  </a:lnTo>
                  <a:lnTo>
                    <a:pt x="539" y="17410"/>
                  </a:lnTo>
                  <a:lnTo>
                    <a:pt x="380" y="17279"/>
                  </a:lnTo>
                  <a:lnTo>
                    <a:pt x="222" y="17083"/>
                  </a:lnTo>
                  <a:lnTo>
                    <a:pt x="74" y="16952"/>
                  </a:lnTo>
                  <a:lnTo>
                    <a:pt x="0" y="16756"/>
                  </a:lnTo>
                  <a:lnTo>
                    <a:pt x="0" y="16231"/>
                  </a:lnTo>
                  <a:lnTo>
                    <a:pt x="92" y="15970"/>
                  </a:lnTo>
                  <a:lnTo>
                    <a:pt x="276" y="15708"/>
                  </a:lnTo>
                  <a:lnTo>
                    <a:pt x="470" y="15512"/>
                  </a:lnTo>
                  <a:lnTo>
                    <a:pt x="661" y="15249"/>
                  </a:lnTo>
                  <a:lnTo>
                    <a:pt x="853" y="14923"/>
                  </a:lnTo>
                  <a:lnTo>
                    <a:pt x="1246" y="14857"/>
                  </a:lnTo>
                  <a:lnTo>
                    <a:pt x="2159" y="14857"/>
                  </a:lnTo>
                  <a:lnTo>
                    <a:pt x="2217" y="14923"/>
                  </a:lnTo>
                  <a:lnTo>
                    <a:pt x="2217" y="15052"/>
                  </a:lnTo>
                  <a:lnTo>
                    <a:pt x="3132" y="15052"/>
                  </a:lnTo>
                  <a:lnTo>
                    <a:pt x="3196" y="15117"/>
                  </a:lnTo>
                  <a:lnTo>
                    <a:pt x="3306" y="15249"/>
                  </a:lnTo>
                  <a:lnTo>
                    <a:pt x="3420" y="15316"/>
                  </a:lnTo>
                  <a:lnTo>
                    <a:pt x="3635" y="15445"/>
                  </a:lnTo>
                  <a:lnTo>
                    <a:pt x="3953" y="15576"/>
                  </a:lnTo>
                  <a:lnTo>
                    <a:pt x="3953" y="15839"/>
                  </a:lnTo>
                  <a:lnTo>
                    <a:pt x="4002" y="16034"/>
                  </a:lnTo>
                  <a:lnTo>
                    <a:pt x="4208" y="16231"/>
                  </a:lnTo>
                  <a:lnTo>
                    <a:pt x="4304" y="16363"/>
                  </a:lnTo>
                  <a:lnTo>
                    <a:pt x="4402" y="16623"/>
                  </a:lnTo>
                  <a:lnTo>
                    <a:pt x="4370" y="16623"/>
                  </a:lnTo>
                  <a:lnTo>
                    <a:pt x="4456" y="16688"/>
                  </a:lnTo>
                  <a:lnTo>
                    <a:pt x="4654" y="16688"/>
                  </a:lnTo>
                  <a:lnTo>
                    <a:pt x="4857" y="16756"/>
                  </a:lnTo>
                  <a:lnTo>
                    <a:pt x="4830" y="16952"/>
                  </a:lnTo>
                  <a:lnTo>
                    <a:pt x="4727" y="17083"/>
                  </a:lnTo>
                  <a:lnTo>
                    <a:pt x="4673" y="17083"/>
                  </a:lnTo>
                  <a:lnTo>
                    <a:pt x="4573" y="17279"/>
                  </a:lnTo>
                  <a:lnTo>
                    <a:pt x="5425" y="17279"/>
                  </a:lnTo>
                  <a:lnTo>
                    <a:pt x="5433" y="17605"/>
                  </a:lnTo>
                  <a:lnTo>
                    <a:pt x="5489" y="17737"/>
                  </a:lnTo>
                  <a:lnTo>
                    <a:pt x="5541" y="17737"/>
                  </a:lnTo>
                  <a:lnTo>
                    <a:pt x="5683" y="17802"/>
                  </a:lnTo>
                  <a:lnTo>
                    <a:pt x="6139" y="17934"/>
                  </a:lnTo>
                  <a:lnTo>
                    <a:pt x="6311" y="17999"/>
                  </a:lnTo>
                  <a:lnTo>
                    <a:pt x="6431" y="18065"/>
                  </a:lnTo>
                  <a:lnTo>
                    <a:pt x="6493" y="18065"/>
                  </a:lnTo>
                  <a:lnTo>
                    <a:pt x="6553" y="18128"/>
                  </a:lnTo>
                  <a:lnTo>
                    <a:pt x="6611" y="18128"/>
                  </a:lnTo>
                  <a:lnTo>
                    <a:pt x="6670" y="18194"/>
                  </a:lnTo>
                  <a:lnTo>
                    <a:pt x="6670" y="18194"/>
                  </a:lnTo>
                </a:path>
                <a:path w="21600" h="21600">
                  <a:moveTo>
                    <a:pt x="21285" y="15512"/>
                  </a:moveTo>
                  <a:lnTo>
                    <a:pt x="21122" y="15445"/>
                  </a:lnTo>
                  <a:lnTo>
                    <a:pt x="21318" y="15482"/>
                  </a:lnTo>
                  <a:lnTo>
                    <a:pt x="21285" y="15512"/>
                  </a:lnTo>
                  <a:lnTo>
                    <a:pt x="21285" y="15512"/>
                  </a:lnTo>
                </a:path>
                <a:path w="21600" h="21600">
                  <a:moveTo>
                    <a:pt x="21318" y="15482"/>
                  </a:moveTo>
                  <a:lnTo>
                    <a:pt x="21129" y="15445"/>
                  </a:lnTo>
                  <a:lnTo>
                    <a:pt x="21357" y="15445"/>
                  </a:lnTo>
                  <a:lnTo>
                    <a:pt x="21318" y="15482"/>
                  </a:lnTo>
                  <a:lnTo>
                    <a:pt x="21318" y="15482"/>
                  </a:lnTo>
                </a:path>
                <a:path w="21600" h="21600">
                  <a:moveTo>
                    <a:pt x="21477" y="15512"/>
                  </a:moveTo>
                  <a:lnTo>
                    <a:pt x="21285" y="15512"/>
                  </a:lnTo>
                  <a:lnTo>
                    <a:pt x="21318" y="15482"/>
                  </a:lnTo>
                  <a:lnTo>
                    <a:pt x="21477" y="15512"/>
                  </a:lnTo>
                  <a:lnTo>
                    <a:pt x="21477" y="15512"/>
                  </a:lnTo>
                </a:path>
                <a:path w="21600" h="21600">
                  <a:moveTo>
                    <a:pt x="20598" y="17476"/>
                  </a:moveTo>
                  <a:lnTo>
                    <a:pt x="16111" y="17476"/>
                  </a:lnTo>
                  <a:lnTo>
                    <a:pt x="16107" y="17410"/>
                  </a:lnTo>
                  <a:lnTo>
                    <a:pt x="16029" y="17279"/>
                  </a:lnTo>
                  <a:lnTo>
                    <a:pt x="16179" y="17279"/>
                  </a:lnTo>
                  <a:lnTo>
                    <a:pt x="16201" y="17083"/>
                  </a:lnTo>
                  <a:lnTo>
                    <a:pt x="16302" y="16887"/>
                  </a:lnTo>
                  <a:lnTo>
                    <a:pt x="16487" y="16559"/>
                  </a:lnTo>
                  <a:lnTo>
                    <a:pt x="16725" y="16820"/>
                  </a:lnTo>
                  <a:lnTo>
                    <a:pt x="16812" y="16887"/>
                  </a:lnTo>
                  <a:lnTo>
                    <a:pt x="21032" y="16887"/>
                  </a:lnTo>
                  <a:lnTo>
                    <a:pt x="21058" y="17083"/>
                  </a:lnTo>
                  <a:lnTo>
                    <a:pt x="20713" y="17083"/>
                  </a:lnTo>
                  <a:lnTo>
                    <a:pt x="20562" y="17147"/>
                  </a:lnTo>
                  <a:lnTo>
                    <a:pt x="20606" y="17214"/>
                  </a:lnTo>
                  <a:lnTo>
                    <a:pt x="20304" y="17214"/>
                  </a:lnTo>
                  <a:lnTo>
                    <a:pt x="20558" y="17345"/>
                  </a:lnTo>
                  <a:lnTo>
                    <a:pt x="20598" y="17476"/>
                  </a:lnTo>
                  <a:lnTo>
                    <a:pt x="20598" y="17476"/>
                  </a:lnTo>
                </a:path>
                <a:path w="21600" h="21600">
                  <a:moveTo>
                    <a:pt x="16894" y="16820"/>
                  </a:moveTo>
                  <a:lnTo>
                    <a:pt x="16732" y="16707"/>
                  </a:lnTo>
                  <a:lnTo>
                    <a:pt x="16680" y="16559"/>
                  </a:lnTo>
                  <a:lnTo>
                    <a:pt x="16797" y="16559"/>
                  </a:lnTo>
                  <a:lnTo>
                    <a:pt x="17096" y="16756"/>
                  </a:lnTo>
                  <a:lnTo>
                    <a:pt x="16894" y="16820"/>
                  </a:lnTo>
                  <a:lnTo>
                    <a:pt x="16894" y="16820"/>
                  </a:lnTo>
                </a:path>
                <a:path w="21600" h="21600">
                  <a:moveTo>
                    <a:pt x="21021" y="16820"/>
                  </a:moveTo>
                  <a:lnTo>
                    <a:pt x="16894" y="16820"/>
                  </a:lnTo>
                  <a:lnTo>
                    <a:pt x="17096" y="16756"/>
                  </a:lnTo>
                  <a:lnTo>
                    <a:pt x="16797" y="16559"/>
                  </a:lnTo>
                  <a:lnTo>
                    <a:pt x="21199" y="16559"/>
                  </a:lnTo>
                  <a:lnTo>
                    <a:pt x="21041" y="16688"/>
                  </a:lnTo>
                  <a:lnTo>
                    <a:pt x="21023" y="16688"/>
                  </a:lnTo>
                  <a:lnTo>
                    <a:pt x="21013" y="16756"/>
                  </a:lnTo>
                  <a:lnTo>
                    <a:pt x="21021" y="16820"/>
                  </a:lnTo>
                  <a:lnTo>
                    <a:pt x="21021" y="16820"/>
                  </a:lnTo>
                </a:path>
                <a:path w="21600" h="21600">
                  <a:moveTo>
                    <a:pt x="21032" y="16887"/>
                  </a:moveTo>
                  <a:lnTo>
                    <a:pt x="16812" y="16887"/>
                  </a:lnTo>
                  <a:lnTo>
                    <a:pt x="16748" y="16756"/>
                  </a:lnTo>
                  <a:lnTo>
                    <a:pt x="16732" y="16707"/>
                  </a:lnTo>
                  <a:lnTo>
                    <a:pt x="16894" y="16820"/>
                  </a:lnTo>
                  <a:lnTo>
                    <a:pt x="21021" y="16820"/>
                  </a:lnTo>
                  <a:lnTo>
                    <a:pt x="21032" y="16887"/>
                  </a:lnTo>
                  <a:lnTo>
                    <a:pt x="21032" y="16887"/>
                  </a:lnTo>
                </a:path>
                <a:path w="21600" h="21600">
                  <a:moveTo>
                    <a:pt x="4573" y="17279"/>
                  </a:moveTo>
                  <a:lnTo>
                    <a:pt x="4673" y="17083"/>
                  </a:lnTo>
                  <a:lnTo>
                    <a:pt x="4727" y="17083"/>
                  </a:lnTo>
                  <a:lnTo>
                    <a:pt x="4573" y="17279"/>
                  </a:lnTo>
                  <a:lnTo>
                    <a:pt x="4573" y="17279"/>
                  </a:lnTo>
                </a:path>
                <a:path w="21600" h="21600">
                  <a:moveTo>
                    <a:pt x="5425" y="17279"/>
                  </a:moveTo>
                  <a:lnTo>
                    <a:pt x="4573" y="17279"/>
                  </a:lnTo>
                  <a:lnTo>
                    <a:pt x="4727" y="17083"/>
                  </a:lnTo>
                  <a:lnTo>
                    <a:pt x="4941" y="17083"/>
                  </a:lnTo>
                  <a:lnTo>
                    <a:pt x="5133" y="17214"/>
                  </a:lnTo>
                  <a:lnTo>
                    <a:pt x="5425" y="17279"/>
                  </a:lnTo>
                  <a:lnTo>
                    <a:pt x="5425" y="17279"/>
                  </a:lnTo>
                </a:path>
                <a:path w="21600" h="21600">
                  <a:moveTo>
                    <a:pt x="21077" y="17214"/>
                  </a:moveTo>
                  <a:lnTo>
                    <a:pt x="20713" y="17083"/>
                  </a:lnTo>
                  <a:lnTo>
                    <a:pt x="21058" y="17083"/>
                  </a:lnTo>
                  <a:lnTo>
                    <a:pt x="21077" y="17214"/>
                  </a:lnTo>
                  <a:lnTo>
                    <a:pt x="21077" y="17214"/>
                  </a:lnTo>
                </a:path>
                <a:path w="21600" h="21600">
                  <a:moveTo>
                    <a:pt x="20695" y="17345"/>
                  </a:moveTo>
                  <a:lnTo>
                    <a:pt x="20588" y="17345"/>
                  </a:lnTo>
                  <a:lnTo>
                    <a:pt x="20304" y="17214"/>
                  </a:lnTo>
                  <a:lnTo>
                    <a:pt x="20606" y="17214"/>
                  </a:lnTo>
                  <a:lnTo>
                    <a:pt x="20695" y="17345"/>
                  </a:lnTo>
                  <a:lnTo>
                    <a:pt x="20695" y="17345"/>
                  </a:lnTo>
                </a:path>
                <a:path w="21600" h="21600">
                  <a:moveTo>
                    <a:pt x="19650" y="18327"/>
                  </a:moveTo>
                  <a:lnTo>
                    <a:pt x="13357" y="18327"/>
                  </a:lnTo>
                  <a:lnTo>
                    <a:pt x="13432" y="18259"/>
                  </a:lnTo>
                  <a:lnTo>
                    <a:pt x="13448" y="17999"/>
                  </a:lnTo>
                  <a:lnTo>
                    <a:pt x="13978" y="17999"/>
                  </a:lnTo>
                  <a:lnTo>
                    <a:pt x="14148" y="17868"/>
                  </a:lnTo>
                  <a:lnTo>
                    <a:pt x="14400" y="17737"/>
                  </a:lnTo>
                  <a:lnTo>
                    <a:pt x="15071" y="17605"/>
                  </a:lnTo>
                  <a:lnTo>
                    <a:pt x="15392" y="17476"/>
                  </a:lnTo>
                  <a:lnTo>
                    <a:pt x="15704" y="17279"/>
                  </a:lnTo>
                  <a:lnTo>
                    <a:pt x="15873" y="17279"/>
                  </a:lnTo>
                  <a:lnTo>
                    <a:pt x="15987" y="17345"/>
                  </a:lnTo>
                  <a:lnTo>
                    <a:pt x="16047" y="17410"/>
                  </a:lnTo>
                  <a:lnTo>
                    <a:pt x="16111" y="17476"/>
                  </a:lnTo>
                  <a:lnTo>
                    <a:pt x="20598" y="17476"/>
                  </a:lnTo>
                  <a:lnTo>
                    <a:pt x="20618" y="17541"/>
                  </a:lnTo>
                  <a:lnTo>
                    <a:pt x="20369" y="17737"/>
                  </a:lnTo>
                  <a:lnTo>
                    <a:pt x="20304" y="17868"/>
                  </a:lnTo>
                  <a:lnTo>
                    <a:pt x="20304" y="18259"/>
                  </a:lnTo>
                  <a:lnTo>
                    <a:pt x="19639" y="18259"/>
                  </a:lnTo>
                  <a:lnTo>
                    <a:pt x="19650" y="18327"/>
                  </a:lnTo>
                  <a:lnTo>
                    <a:pt x="19650" y="18327"/>
                  </a:lnTo>
                </a:path>
                <a:path w="21600" h="21600">
                  <a:moveTo>
                    <a:pt x="7434" y="18194"/>
                  </a:moveTo>
                  <a:lnTo>
                    <a:pt x="6670" y="18194"/>
                  </a:lnTo>
                  <a:lnTo>
                    <a:pt x="6760" y="18128"/>
                  </a:lnTo>
                  <a:lnTo>
                    <a:pt x="6882" y="18065"/>
                  </a:lnTo>
                  <a:lnTo>
                    <a:pt x="7216" y="18128"/>
                  </a:lnTo>
                  <a:lnTo>
                    <a:pt x="7434" y="18194"/>
                  </a:lnTo>
                  <a:lnTo>
                    <a:pt x="7434" y="18194"/>
                  </a:lnTo>
                </a:path>
                <a:path w="21600" h="21600">
                  <a:moveTo>
                    <a:pt x="14466" y="21270"/>
                  </a:moveTo>
                  <a:lnTo>
                    <a:pt x="7494" y="21270"/>
                  </a:lnTo>
                  <a:lnTo>
                    <a:pt x="7320" y="21207"/>
                  </a:lnTo>
                  <a:lnTo>
                    <a:pt x="6967" y="21207"/>
                  </a:lnTo>
                  <a:lnTo>
                    <a:pt x="6855" y="21141"/>
                  </a:lnTo>
                  <a:lnTo>
                    <a:pt x="6542" y="21076"/>
                  </a:lnTo>
                  <a:lnTo>
                    <a:pt x="6342" y="21010"/>
                  </a:lnTo>
                  <a:lnTo>
                    <a:pt x="6167" y="20944"/>
                  </a:lnTo>
                  <a:lnTo>
                    <a:pt x="5361" y="20944"/>
                  </a:lnTo>
                  <a:lnTo>
                    <a:pt x="4936" y="20879"/>
                  </a:lnTo>
                  <a:lnTo>
                    <a:pt x="4243" y="20552"/>
                  </a:lnTo>
                  <a:lnTo>
                    <a:pt x="3821" y="20487"/>
                  </a:lnTo>
                  <a:lnTo>
                    <a:pt x="3322" y="20421"/>
                  </a:lnTo>
                  <a:lnTo>
                    <a:pt x="3150" y="20224"/>
                  </a:lnTo>
                  <a:lnTo>
                    <a:pt x="2890" y="20029"/>
                  </a:lnTo>
                  <a:lnTo>
                    <a:pt x="2542" y="19898"/>
                  </a:lnTo>
                  <a:lnTo>
                    <a:pt x="2576" y="19767"/>
                  </a:lnTo>
                  <a:lnTo>
                    <a:pt x="2573" y="19699"/>
                  </a:lnTo>
                  <a:lnTo>
                    <a:pt x="2429" y="19699"/>
                  </a:lnTo>
                  <a:lnTo>
                    <a:pt x="2345" y="19636"/>
                  </a:lnTo>
                  <a:lnTo>
                    <a:pt x="2171" y="19570"/>
                  </a:lnTo>
                  <a:lnTo>
                    <a:pt x="1759" y="19176"/>
                  </a:lnTo>
                  <a:lnTo>
                    <a:pt x="1671" y="19176"/>
                  </a:lnTo>
                  <a:lnTo>
                    <a:pt x="1549" y="19112"/>
                  </a:lnTo>
                  <a:lnTo>
                    <a:pt x="1399" y="18981"/>
                  </a:lnTo>
                  <a:lnTo>
                    <a:pt x="1251" y="18916"/>
                  </a:lnTo>
                  <a:lnTo>
                    <a:pt x="1051" y="18719"/>
                  </a:lnTo>
                  <a:lnTo>
                    <a:pt x="797" y="18523"/>
                  </a:lnTo>
                  <a:lnTo>
                    <a:pt x="835" y="18327"/>
                  </a:lnTo>
                  <a:lnTo>
                    <a:pt x="845" y="18194"/>
                  </a:lnTo>
                  <a:lnTo>
                    <a:pt x="7536" y="18194"/>
                  </a:lnTo>
                  <a:lnTo>
                    <a:pt x="7638" y="18259"/>
                  </a:lnTo>
                  <a:lnTo>
                    <a:pt x="8234" y="18259"/>
                  </a:lnTo>
                  <a:lnTo>
                    <a:pt x="8335" y="18305"/>
                  </a:lnTo>
                  <a:lnTo>
                    <a:pt x="8359" y="18453"/>
                  </a:lnTo>
                  <a:lnTo>
                    <a:pt x="8302" y="18458"/>
                  </a:lnTo>
                  <a:lnTo>
                    <a:pt x="8302" y="18654"/>
                  </a:lnTo>
                  <a:lnTo>
                    <a:pt x="19716" y="18654"/>
                  </a:lnTo>
                  <a:lnTo>
                    <a:pt x="19679" y="18719"/>
                  </a:lnTo>
                  <a:lnTo>
                    <a:pt x="19144" y="18719"/>
                  </a:lnTo>
                  <a:lnTo>
                    <a:pt x="19249" y="18785"/>
                  </a:lnTo>
                  <a:lnTo>
                    <a:pt x="19349" y="18825"/>
                  </a:lnTo>
                  <a:lnTo>
                    <a:pt x="19337" y="18916"/>
                  </a:lnTo>
                  <a:lnTo>
                    <a:pt x="18779" y="19176"/>
                  </a:lnTo>
                  <a:lnTo>
                    <a:pt x="18459" y="19373"/>
                  </a:lnTo>
                  <a:lnTo>
                    <a:pt x="18016" y="19767"/>
                  </a:lnTo>
                  <a:lnTo>
                    <a:pt x="17622" y="19898"/>
                  </a:lnTo>
                  <a:lnTo>
                    <a:pt x="17338" y="19962"/>
                  </a:lnTo>
                  <a:lnTo>
                    <a:pt x="16996" y="19962"/>
                  </a:lnTo>
                  <a:lnTo>
                    <a:pt x="16990" y="20094"/>
                  </a:lnTo>
                  <a:lnTo>
                    <a:pt x="16584" y="20290"/>
                  </a:lnTo>
                  <a:lnTo>
                    <a:pt x="16252" y="20290"/>
                  </a:lnTo>
                  <a:lnTo>
                    <a:pt x="16191" y="20356"/>
                  </a:lnTo>
                  <a:lnTo>
                    <a:pt x="16089" y="20421"/>
                  </a:lnTo>
                  <a:lnTo>
                    <a:pt x="16029" y="20487"/>
                  </a:lnTo>
                  <a:lnTo>
                    <a:pt x="15957" y="20618"/>
                  </a:lnTo>
                  <a:lnTo>
                    <a:pt x="15399" y="20813"/>
                  </a:lnTo>
                  <a:lnTo>
                    <a:pt x="14901" y="21010"/>
                  </a:lnTo>
                  <a:lnTo>
                    <a:pt x="14466" y="21270"/>
                  </a:lnTo>
                  <a:lnTo>
                    <a:pt x="14466" y="21270"/>
                  </a:lnTo>
                </a:path>
                <a:path w="21600" h="21600">
                  <a:moveTo>
                    <a:pt x="19757" y="18589"/>
                  </a:moveTo>
                  <a:lnTo>
                    <a:pt x="8362" y="18589"/>
                  </a:lnTo>
                  <a:lnTo>
                    <a:pt x="8370" y="18523"/>
                  </a:lnTo>
                  <a:lnTo>
                    <a:pt x="8359" y="18453"/>
                  </a:lnTo>
                  <a:lnTo>
                    <a:pt x="8381" y="18327"/>
                  </a:lnTo>
                  <a:lnTo>
                    <a:pt x="8335" y="18305"/>
                  </a:lnTo>
                  <a:lnTo>
                    <a:pt x="8327" y="18259"/>
                  </a:lnTo>
                  <a:lnTo>
                    <a:pt x="8902" y="18327"/>
                  </a:lnTo>
                  <a:lnTo>
                    <a:pt x="9272" y="18391"/>
                  </a:lnTo>
                  <a:lnTo>
                    <a:pt x="9596" y="18523"/>
                  </a:lnTo>
                  <a:lnTo>
                    <a:pt x="19765" y="18523"/>
                  </a:lnTo>
                  <a:lnTo>
                    <a:pt x="19757" y="18589"/>
                  </a:lnTo>
                  <a:lnTo>
                    <a:pt x="19757" y="18589"/>
                  </a:lnTo>
                </a:path>
                <a:path w="21600" h="21600">
                  <a:moveTo>
                    <a:pt x="19765" y="18523"/>
                  </a:moveTo>
                  <a:lnTo>
                    <a:pt x="12318" y="18523"/>
                  </a:lnTo>
                  <a:lnTo>
                    <a:pt x="12899" y="18391"/>
                  </a:lnTo>
                  <a:lnTo>
                    <a:pt x="13104" y="18327"/>
                  </a:lnTo>
                  <a:lnTo>
                    <a:pt x="13224" y="18259"/>
                  </a:lnTo>
                  <a:lnTo>
                    <a:pt x="13357" y="18327"/>
                  </a:lnTo>
                  <a:lnTo>
                    <a:pt x="19650" y="18327"/>
                  </a:lnTo>
                  <a:lnTo>
                    <a:pt x="19657" y="18391"/>
                  </a:lnTo>
                  <a:lnTo>
                    <a:pt x="19765" y="18453"/>
                  </a:lnTo>
                  <a:lnTo>
                    <a:pt x="19765" y="18523"/>
                  </a:lnTo>
                  <a:lnTo>
                    <a:pt x="19765" y="18523"/>
                  </a:lnTo>
                </a:path>
                <a:path w="21600" h="21600">
                  <a:moveTo>
                    <a:pt x="19771" y="18457"/>
                  </a:moveTo>
                  <a:lnTo>
                    <a:pt x="19657" y="18391"/>
                  </a:lnTo>
                  <a:lnTo>
                    <a:pt x="19639" y="18259"/>
                  </a:lnTo>
                  <a:lnTo>
                    <a:pt x="19783" y="18327"/>
                  </a:lnTo>
                  <a:lnTo>
                    <a:pt x="19771" y="18457"/>
                  </a:lnTo>
                  <a:lnTo>
                    <a:pt x="19771" y="18457"/>
                  </a:lnTo>
                </a:path>
                <a:path w="21600" h="21600">
                  <a:moveTo>
                    <a:pt x="19983" y="18458"/>
                  </a:moveTo>
                  <a:lnTo>
                    <a:pt x="19773" y="18458"/>
                  </a:lnTo>
                  <a:lnTo>
                    <a:pt x="19783" y="18327"/>
                  </a:lnTo>
                  <a:lnTo>
                    <a:pt x="19639" y="18259"/>
                  </a:lnTo>
                  <a:lnTo>
                    <a:pt x="20304" y="18259"/>
                  </a:lnTo>
                  <a:lnTo>
                    <a:pt x="20198" y="18391"/>
                  </a:lnTo>
                  <a:lnTo>
                    <a:pt x="19983" y="18458"/>
                  </a:lnTo>
                  <a:lnTo>
                    <a:pt x="19983" y="18458"/>
                  </a:lnTo>
                </a:path>
                <a:path w="21600" h="21600">
                  <a:moveTo>
                    <a:pt x="8359" y="18453"/>
                  </a:moveTo>
                  <a:lnTo>
                    <a:pt x="8335" y="18305"/>
                  </a:lnTo>
                  <a:lnTo>
                    <a:pt x="8381" y="18327"/>
                  </a:lnTo>
                  <a:lnTo>
                    <a:pt x="8359" y="18453"/>
                  </a:lnTo>
                  <a:lnTo>
                    <a:pt x="8359" y="18453"/>
                  </a:lnTo>
                </a:path>
                <a:path w="21600" h="21600">
                  <a:moveTo>
                    <a:pt x="8317" y="18654"/>
                  </a:moveTo>
                  <a:lnTo>
                    <a:pt x="8302" y="18654"/>
                  </a:lnTo>
                  <a:lnTo>
                    <a:pt x="8302" y="18458"/>
                  </a:lnTo>
                  <a:lnTo>
                    <a:pt x="8340" y="18545"/>
                  </a:lnTo>
                  <a:lnTo>
                    <a:pt x="8317" y="18654"/>
                  </a:lnTo>
                  <a:lnTo>
                    <a:pt x="8317" y="18654"/>
                  </a:lnTo>
                </a:path>
                <a:path w="21600" h="21600">
                  <a:moveTo>
                    <a:pt x="8340" y="18545"/>
                  </a:moveTo>
                  <a:lnTo>
                    <a:pt x="8302" y="18458"/>
                  </a:lnTo>
                  <a:lnTo>
                    <a:pt x="8359" y="18458"/>
                  </a:lnTo>
                  <a:lnTo>
                    <a:pt x="8340" y="18545"/>
                  </a:lnTo>
                  <a:lnTo>
                    <a:pt x="8340" y="18545"/>
                  </a:lnTo>
                </a:path>
                <a:path w="21600" h="21600">
                  <a:moveTo>
                    <a:pt x="11551" y="18523"/>
                  </a:moveTo>
                  <a:lnTo>
                    <a:pt x="10754" y="18523"/>
                  </a:lnTo>
                  <a:lnTo>
                    <a:pt x="10967" y="18458"/>
                  </a:lnTo>
                  <a:lnTo>
                    <a:pt x="11375" y="18458"/>
                  </a:lnTo>
                  <a:lnTo>
                    <a:pt x="11551" y="18523"/>
                  </a:lnTo>
                  <a:lnTo>
                    <a:pt x="11551" y="18523"/>
                  </a:lnTo>
                </a:path>
                <a:path w="21600" h="21600">
                  <a:moveTo>
                    <a:pt x="19716" y="18654"/>
                  </a:moveTo>
                  <a:lnTo>
                    <a:pt x="8317" y="18654"/>
                  </a:lnTo>
                  <a:lnTo>
                    <a:pt x="8340" y="18545"/>
                  </a:lnTo>
                  <a:lnTo>
                    <a:pt x="8362" y="18589"/>
                  </a:lnTo>
                  <a:lnTo>
                    <a:pt x="19757" y="18589"/>
                  </a:lnTo>
                  <a:lnTo>
                    <a:pt x="19716" y="18654"/>
                  </a:lnTo>
                  <a:lnTo>
                    <a:pt x="19716" y="18654"/>
                  </a:lnTo>
                </a:path>
                <a:path w="21600" h="21600">
                  <a:moveTo>
                    <a:pt x="19349" y="18825"/>
                  </a:moveTo>
                  <a:lnTo>
                    <a:pt x="19249" y="18785"/>
                  </a:lnTo>
                  <a:lnTo>
                    <a:pt x="19144" y="18719"/>
                  </a:lnTo>
                  <a:lnTo>
                    <a:pt x="19246" y="18719"/>
                  </a:lnTo>
                  <a:lnTo>
                    <a:pt x="19352" y="18785"/>
                  </a:lnTo>
                  <a:lnTo>
                    <a:pt x="19349" y="18825"/>
                  </a:lnTo>
                  <a:lnTo>
                    <a:pt x="19349" y="18825"/>
                  </a:lnTo>
                </a:path>
                <a:path w="21600" h="21600">
                  <a:moveTo>
                    <a:pt x="19558" y="18916"/>
                  </a:moveTo>
                  <a:lnTo>
                    <a:pt x="19349" y="18825"/>
                  </a:lnTo>
                  <a:lnTo>
                    <a:pt x="19352" y="18785"/>
                  </a:lnTo>
                  <a:lnTo>
                    <a:pt x="19246" y="18719"/>
                  </a:lnTo>
                  <a:lnTo>
                    <a:pt x="19679" y="18719"/>
                  </a:lnTo>
                  <a:lnTo>
                    <a:pt x="19558" y="18916"/>
                  </a:lnTo>
                  <a:lnTo>
                    <a:pt x="19558" y="18916"/>
                  </a:lnTo>
                </a:path>
                <a:path w="21600" h="21600">
                  <a:moveTo>
                    <a:pt x="17053" y="20029"/>
                  </a:moveTo>
                  <a:lnTo>
                    <a:pt x="17017" y="19962"/>
                  </a:lnTo>
                  <a:lnTo>
                    <a:pt x="17338" y="19962"/>
                  </a:lnTo>
                  <a:lnTo>
                    <a:pt x="17053" y="20029"/>
                  </a:lnTo>
                  <a:lnTo>
                    <a:pt x="17053" y="20029"/>
                  </a:lnTo>
                </a:path>
                <a:path w="21600" h="21600">
                  <a:moveTo>
                    <a:pt x="8580" y="21599"/>
                  </a:moveTo>
                  <a:lnTo>
                    <a:pt x="8209" y="21469"/>
                  </a:lnTo>
                  <a:lnTo>
                    <a:pt x="7946" y="21401"/>
                  </a:lnTo>
                  <a:lnTo>
                    <a:pt x="7799" y="21338"/>
                  </a:lnTo>
                  <a:lnTo>
                    <a:pt x="7655" y="21270"/>
                  </a:lnTo>
                  <a:lnTo>
                    <a:pt x="12884" y="21270"/>
                  </a:lnTo>
                  <a:lnTo>
                    <a:pt x="12890" y="21338"/>
                  </a:lnTo>
                  <a:lnTo>
                    <a:pt x="10860" y="21338"/>
                  </a:lnTo>
                  <a:lnTo>
                    <a:pt x="10820" y="21401"/>
                  </a:lnTo>
                  <a:lnTo>
                    <a:pt x="9049" y="21401"/>
                  </a:lnTo>
                  <a:lnTo>
                    <a:pt x="8830" y="21469"/>
                  </a:lnTo>
                  <a:lnTo>
                    <a:pt x="8580" y="21599"/>
                  </a:lnTo>
                  <a:lnTo>
                    <a:pt x="8580" y="21599"/>
                  </a:lnTo>
                </a:path>
                <a:path w="21600" h="21600">
                  <a:moveTo>
                    <a:pt x="13289" y="21469"/>
                  </a:moveTo>
                  <a:lnTo>
                    <a:pt x="13058" y="21401"/>
                  </a:lnTo>
                  <a:lnTo>
                    <a:pt x="12884" y="21270"/>
                  </a:lnTo>
                  <a:lnTo>
                    <a:pt x="13864" y="21270"/>
                  </a:lnTo>
                  <a:lnTo>
                    <a:pt x="13289" y="21469"/>
                  </a:lnTo>
                  <a:lnTo>
                    <a:pt x="13289" y="21469"/>
                  </a:lnTo>
                </a:path>
                <a:path w="21600" h="21600">
                  <a:moveTo>
                    <a:pt x="11851" y="21599"/>
                  </a:moveTo>
                  <a:lnTo>
                    <a:pt x="10935" y="21599"/>
                  </a:lnTo>
                  <a:lnTo>
                    <a:pt x="10738" y="21534"/>
                  </a:lnTo>
                  <a:lnTo>
                    <a:pt x="10860" y="21338"/>
                  </a:lnTo>
                  <a:lnTo>
                    <a:pt x="10878" y="21338"/>
                  </a:lnTo>
                  <a:lnTo>
                    <a:pt x="10852" y="21469"/>
                  </a:lnTo>
                  <a:lnTo>
                    <a:pt x="12262" y="21469"/>
                  </a:lnTo>
                  <a:lnTo>
                    <a:pt x="11851" y="21599"/>
                  </a:lnTo>
                  <a:lnTo>
                    <a:pt x="11851" y="21599"/>
                  </a:lnTo>
                </a:path>
                <a:path w="21600" h="21600">
                  <a:moveTo>
                    <a:pt x="12262" y="21469"/>
                  </a:moveTo>
                  <a:lnTo>
                    <a:pt x="10852" y="21469"/>
                  </a:lnTo>
                  <a:lnTo>
                    <a:pt x="10878" y="21338"/>
                  </a:lnTo>
                  <a:lnTo>
                    <a:pt x="12890" y="21338"/>
                  </a:lnTo>
                  <a:lnTo>
                    <a:pt x="12684" y="21401"/>
                  </a:lnTo>
                  <a:lnTo>
                    <a:pt x="12262" y="21469"/>
                  </a:lnTo>
                  <a:lnTo>
                    <a:pt x="12262" y="21469"/>
                  </a:lnTo>
                </a:path>
                <a:path w="21600" h="21600">
                  <a:moveTo>
                    <a:pt x="10247" y="21599"/>
                  </a:moveTo>
                  <a:lnTo>
                    <a:pt x="9686" y="21599"/>
                  </a:lnTo>
                  <a:lnTo>
                    <a:pt x="9422" y="21534"/>
                  </a:lnTo>
                  <a:lnTo>
                    <a:pt x="9049" y="21401"/>
                  </a:lnTo>
                  <a:lnTo>
                    <a:pt x="10820" y="21401"/>
                  </a:lnTo>
                  <a:lnTo>
                    <a:pt x="10778" y="21469"/>
                  </a:lnTo>
                  <a:lnTo>
                    <a:pt x="10688" y="21469"/>
                  </a:lnTo>
                  <a:lnTo>
                    <a:pt x="10423" y="21534"/>
                  </a:lnTo>
                  <a:lnTo>
                    <a:pt x="10247" y="21599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7119491" y="468350"/>
              <a:ext cx="3556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7154781" y="609191"/>
              <a:ext cx="306070" cy="4140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039" y="196"/>
                  </a:moveTo>
                  <a:lnTo>
                    <a:pt x="18395" y="196"/>
                  </a:lnTo>
                  <a:lnTo>
                    <a:pt x="18756" y="132"/>
                  </a:lnTo>
                  <a:lnTo>
                    <a:pt x="19178" y="0"/>
                  </a:lnTo>
                  <a:lnTo>
                    <a:pt x="19410" y="64"/>
                  </a:lnTo>
                  <a:lnTo>
                    <a:pt x="19630" y="132"/>
                  </a:lnTo>
                  <a:lnTo>
                    <a:pt x="19830" y="132"/>
                  </a:lnTo>
                  <a:lnTo>
                    <a:pt x="20039" y="196"/>
                  </a:lnTo>
                  <a:lnTo>
                    <a:pt x="20039" y="196"/>
                  </a:lnTo>
                </a:path>
                <a:path w="21600" h="21600">
                  <a:moveTo>
                    <a:pt x="4714" y="594"/>
                  </a:moveTo>
                  <a:lnTo>
                    <a:pt x="1766" y="594"/>
                  </a:lnTo>
                  <a:lnTo>
                    <a:pt x="1681" y="529"/>
                  </a:lnTo>
                  <a:lnTo>
                    <a:pt x="1785" y="463"/>
                  </a:lnTo>
                  <a:lnTo>
                    <a:pt x="1985" y="329"/>
                  </a:lnTo>
                  <a:lnTo>
                    <a:pt x="2277" y="196"/>
                  </a:lnTo>
                  <a:lnTo>
                    <a:pt x="2571" y="132"/>
                  </a:lnTo>
                  <a:lnTo>
                    <a:pt x="2787" y="64"/>
                  </a:lnTo>
                  <a:lnTo>
                    <a:pt x="3416" y="64"/>
                  </a:lnTo>
                  <a:lnTo>
                    <a:pt x="3786" y="132"/>
                  </a:lnTo>
                  <a:lnTo>
                    <a:pt x="4351" y="329"/>
                  </a:lnTo>
                  <a:lnTo>
                    <a:pt x="4509" y="397"/>
                  </a:lnTo>
                  <a:lnTo>
                    <a:pt x="4631" y="463"/>
                  </a:lnTo>
                  <a:lnTo>
                    <a:pt x="4760" y="529"/>
                  </a:lnTo>
                  <a:lnTo>
                    <a:pt x="4787" y="529"/>
                  </a:lnTo>
                  <a:lnTo>
                    <a:pt x="4714" y="594"/>
                  </a:lnTo>
                  <a:lnTo>
                    <a:pt x="4714" y="594"/>
                  </a:lnTo>
                </a:path>
                <a:path w="21600" h="21600">
                  <a:moveTo>
                    <a:pt x="19860" y="529"/>
                  </a:moveTo>
                  <a:lnTo>
                    <a:pt x="14551" y="529"/>
                  </a:lnTo>
                  <a:lnTo>
                    <a:pt x="15114" y="463"/>
                  </a:lnTo>
                  <a:lnTo>
                    <a:pt x="15320" y="397"/>
                  </a:lnTo>
                  <a:lnTo>
                    <a:pt x="15446" y="397"/>
                  </a:lnTo>
                  <a:lnTo>
                    <a:pt x="15588" y="329"/>
                  </a:lnTo>
                  <a:lnTo>
                    <a:pt x="15808" y="265"/>
                  </a:lnTo>
                  <a:lnTo>
                    <a:pt x="16414" y="196"/>
                  </a:lnTo>
                  <a:lnTo>
                    <a:pt x="16700" y="132"/>
                  </a:lnTo>
                  <a:lnTo>
                    <a:pt x="16965" y="64"/>
                  </a:lnTo>
                  <a:lnTo>
                    <a:pt x="17418" y="132"/>
                  </a:lnTo>
                  <a:lnTo>
                    <a:pt x="17793" y="196"/>
                  </a:lnTo>
                  <a:lnTo>
                    <a:pt x="20039" y="196"/>
                  </a:lnTo>
                  <a:lnTo>
                    <a:pt x="20049" y="320"/>
                  </a:lnTo>
                  <a:lnTo>
                    <a:pt x="19860" y="529"/>
                  </a:lnTo>
                  <a:lnTo>
                    <a:pt x="19860" y="529"/>
                  </a:lnTo>
                </a:path>
                <a:path w="21600" h="21600">
                  <a:moveTo>
                    <a:pt x="21196" y="529"/>
                  </a:moveTo>
                  <a:lnTo>
                    <a:pt x="19860" y="529"/>
                  </a:lnTo>
                  <a:lnTo>
                    <a:pt x="20049" y="329"/>
                  </a:lnTo>
                  <a:lnTo>
                    <a:pt x="20049" y="320"/>
                  </a:lnTo>
                  <a:lnTo>
                    <a:pt x="20099" y="265"/>
                  </a:lnTo>
                  <a:lnTo>
                    <a:pt x="20285" y="196"/>
                  </a:lnTo>
                  <a:lnTo>
                    <a:pt x="20420" y="329"/>
                  </a:lnTo>
                  <a:lnTo>
                    <a:pt x="20560" y="397"/>
                  </a:lnTo>
                  <a:lnTo>
                    <a:pt x="20814" y="463"/>
                  </a:lnTo>
                  <a:lnTo>
                    <a:pt x="21183" y="463"/>
                  </a:lnTo>
                  <a:lnTo>
                    <a:pt x="21196" y="529"/>
                  </a:lnTo>
                  <a:lnTo>
                    <a:pt x="21196" y="529"/>
                  </a:lnTo>
                </a:path>
                <a:path w="21600" h="21600">
                  <a:moveTo>
                    <a:pt x="19860" y="529"/>
                  </a:moveTo>
                  <a:lnTo>
                    <a:pt x="20049" y="320"/>
                  </a:lnTo>
                  <a:lnTo>
                    <a:pt x="20049" y="329"/>
                  </a:lnTo>
                  <a:lnTo>
                    <a:pt x="19860" y="529"/>
                  </a:lnTo>
                  <a:lnTo>
                    <a:pt x="19860" y="529"/>
                  </a:lnTo>
                </a:path>
                <a:path w="21600" h="21600">
                  <a:moveTo>
                    <a:pt x="21212" y="594"/>
                  </a:moveTo>
                  <a:lnTo>
                    <a:pt x="10300" y="594"/>
                  </a:lnTo>
                  <a:lnTo>
                    <a:pt x="10349" y="529"/>
                  </a:lnTo>
                  <a:lnTo>
                    <a:pt x="10485" y="463"/>
                  </a:lnTo>
                  <a:lnTo>
                    <a:pt x="10705" y="397"/>
                  </a:lnTo>
                  <a:lnTo>
                    <a:pt x="11017" y="463"/>
                  </a:lnTo>
                  <a:lnTo>
                    <a:pt x="12140" y="463"/>
                  </a:lnTo>
                  <a:lnTo>
                    <a:pt x="12450" y="529"/>
                  </a:lnTo>
                  <a:lnTo>
                    <a:pt x="21196" y="529"/>
                  </a:lnTo>
                  <a:lnTo>
                    <a:pt x="21212" y="594"/>
                  </a:lnTo>
                  <a:lnTo>
                    <a:pt x="21212" y="594"/>
                  </a:lnTo>
                </a:path>
                <a:path w="21600" h="21600">
                  <a:moveTo>
                    <a:pt x="13971" y="529"/>
                  </a:moveTo>
                  <a:lnTo>
                    <a:pt x="12682" y="529"/>
                  </a:lnTo>
                  <a:lnTo>
                    <a:pt x="12827" y="463"/>
                  </a:lnTo>
                  <a:lnTo>
                    <a:pt x="12974" y="463"/>
                  </a:lnTo>
                  <a:lnTo>
                    <a:pt x="13174" y="397"/>
                  </a:lnTo>
                  <a:lnTo>
                    <a:pt x="13645" y="397"/>
                  </a:lnTo>
                  <a:lnTo>
                    <a:pt x="13798" y="463"/>
                  </a:lnTo>
                  <a:lnTo>
                    <a:pt x="13971" y="529"/>
                  </a:lnTo>
                  <a:lnTo>
                    <a:pt x="13971" y="529"/>
                  </a:lnTo>
                </a:path>
                <a:path w="21600" h="21600">
                  <a:moveTo>
                    <a:pt x="45" y="16763"/>
                  </a:moveTo>
                  <a:lnTo>
                    <a:pt x="473" y="16233"/>
                  </a:lnTo>
                  <a:lnTo>
                    <a:pt x="697" y="15968"/>
                  </a:lnTo>
                  <a:lnTo>
                    <a:pt x="735" y="15636"/>
                  </a:lnTo>
                  <a:lnTo>
                    <a:pt x="743" y="15504"/>
                  </a:lnTo>
                  <a:lnTo>
                    <a:pt x="743" y="15238"/>
                  </a:lnTo>
                  <a:lnTo>
                    <a:pt x="705" y="15106"/>
                  </a:lnTo>
                  <a:lnTo>
                    <a:pt x="558" y="14841"/>
                  </a:lnTo>
                  <a:lnTo>
                    <a:pt x="523" y="14642"/>
                  </a:lnTo>
                  <a:lnTo>
                    <a:pt x="523" y="14245"/>
                  </a:lnTo>
                  <a:lnTo>
                    <a:pt x="553" y="14046"/>
                  </a:lnTo>
                  <a:lnTo>
                    <a:pt x="676" y="13715"/>
                  </a:lnTo>
                  <a:lnTo>
                    <a:pt x="705" y="13649"/>
                  </a:lnTo>
                  <a:lnTo>
                    <a:pt x="705" y="13582"/>
                  </a:lnTo>
                  <a:lnTo>
                    <a:pt x="564" y="13384"/>
                  </a:lnTo>
                  <a:lnTo>
                    <a:pt x="547" y="13250"/>
                  </a:lnTo>
                  <a:lnTo>
                    <a:pt x="756" y="13052"/>
                  </a:lnTo>
                  <a:lnTo>
                    <a:pt x="743" y="13052"/>
                  </a:lnTo>
                  <a:lnTo>
                    <a:pt x="743" y="12984"/>
                  </a:lnTo>
                  <a:lnTo>
                    <a:pt x="729" y="12852"/>
                  </a:lnTo>
                  <a:lnTo>
                    <a:pt x="697" y="12787"/>
                  </a:lnTo>
                  <a:lnTo>
                    <a:pt x="673" y="12654"/>
                  </a:lnTo>
                  <a:lnTo>
                    <a:pt x="577" y="12456"/>
                  </a:lnTo>
                  <a:lnTo>
                    <a:pt x="411" y="12257"/>
                  </a:lnTo>
                  <a:lnTo>
                    <a:pt x="633" y="12057"/>
                  </a:lnTo>
                  <a:lnTo>
                    <a:pt x="743" y="11859"/>
                  </a:lnTo>
                  <a:lnTo>
                    <a:pt x="743" y="11396"/>
                  </a:lnTo>
                  <a:lnTo>
                    <a:pt x="847" y="11197"/>
                  </a:lnTo>
                  <a:lnTo>
                    <a:pt x="1055" y="11065"/>
                  </a:lnTo>
                  <a:lnTo>
                    <a:pt x="1061" y="10930"/>
                  </a:lnTo>
                  <a:lnTo>
                    <a:pt x="1047" y="10798"/>
                  </a:lnTo>
                  <a:lnTo>
                    <a:pt x="935" y="10336"/>
                  </a:lnTo>
                  <a:lnTo>
                    <a:pt x="999" y="10136"/>
                  </a:lnTo>
                  <a:lnTo>
                    <a:pt x="1185" y="10004"/>
                  </a:lnTo>
                  <a:lnTo>
                    <a:pt x="1061" y="9938"/>
                  </a:lnTo>
                  <a:lnTo>
                    <a:pt x="999" y="9806"/>
                  </a:lnTo>
                  <a:lnTo>
                    <a:pt x="1007" y="9342"/>
                  </a:lnTo>
                  <a:lnTo>
                    <a:pt x="1026" y="9143"/>
                  </a:lnTo>
                  <a:lnTo>
                    <a:pt x="1030" y="8943"/>
                  </a:lnTo>
                  <a:lnTo>
                    <a:pt x="1020" y="8878"/>
                  </a:lnTo>
                  <a:lnTo>
                    <a:pt x="1013" y="8745"/>
                  </a:lnTo>
                  <a:lnTo>
                    <a:pt x="897" y="8613"/>
                  </a:lnTo>
                  <a:lnTo>
                    <a:pt x="670" y="8348"/>
                  </a:lnTo>
                  <a:lnTo>
                    <a:pt x="927" y="8214"/>
                  </a:lnTo>
                  <a:lnTo>
                    <a:pt x="1058" y="8082"/>
                  </a:lnTo>
                  <a:lnTo>
                    <a:pt x="1071" y="7950"/>
                  </a:lnTo>
                  <a:lnTo>
                    <a:pt x="1053" y="7884"/>
                  </a:lnTo>
                  <a:lnTo>
                    <a:pt x="967" y="7552"/>
                  </a:lnTo>
                  <a:lnTo>
                    <a:pt x="919" y="7420"/>
                  </a:lnTo>
                  <a:lnTo>
                    <a:pt x="808" y="7089"/>
                  </a:lnTo>
                  <a:lnTo>
                    <a:pt x="780" y="6889"/>
                  </a:lnTo>
                  <a:lnTo>
                    <a:pt x="780" y="6692"/>
                  </a:lnTo>
                  <a:lnTo>
                    <a:pt x="964" y="6692"/>
                  </a:lnTo>
                  <a:lnTo>
                    <a:pt x="817" y="6625"/>
                  </a:lnTo>
                  <a:lnTo>
                    <a:pt x="780" y="6559"/>
                  </a:lnTo>
                  <a:lnTo>
                    <a:pt x="780" y="6294"/>
                  </a:lnTo>
                  <a:lnTo>
                    <a:pt x="799" y="6161"/>
                  </a:lnTo>
                  <a:lnTo>
                    <a:pt x="891" y="5828"/>
                  </a:lnTo>
                  <a:lnTo>
                    <a:pt x="891" y="5631"/>
                  </a:lnTo>
                  <a:lnTo>
                    <a:pt x="866" y="5564"/>
                  </a:lnTo>
                  <a:lnTo>
                    <a:pt x="767" y="5366"/>
                  </a:lnTo>
                  <a:lnTo>
                    <a:pt x="743" y="5234"/>
                  </a:lnTo>
                  <a:lnTo>
                    <a:pt x="743" y="4768"/>
                  </a:lnTo>
                  <a:lnTo>
                    <a:pt x="801" y="4439"/>
                  </a:lnTo>
                  <a:lnTo>
                    <a:pt x="919" y="4174"/>
                  </a:lnTo>
                  <a:lnTo>
                    <a:pt x="1041" y="3909"/>
                  </a:lnTo>
                  <a:lnTo>
                    <a:pt x="1013" y="3710"/>
                  </a:lnTo>
                  <a:lnTo>
                    <a:pt x="836" y="3445"/>
                  </a:lnTo>
                  <a:lnTo>
                    <a:pt x="891" y="3112"/>
                  </a:lnTo>
                  <a:lnTo>
                    <a:pt x="970" y="2915"/>
                  </a:lnTo>
                  <a:lnTo>
                    <a:pt x="1074" y="2849"/>
                  </a:lnTo>
                  <a:lnTo>
                    <a:pt x="999" y="2650"/>
                  </a:lnTo>
                  <a:lnTo>
                    <a:pt x="988" y="2517"/>
                  </a:lnTo>
                  <a:lnTo>
                    <a:pt x="980" y="2318"/>
                  </a:lnTo>
                  <a:lnTo>
                    <a:pt x="1026" y="1590"/>
                  </a:lnTo>
                  <a:lnTo>
                    <a:pt x="1085" y="1192"/>
                  </a:lnTo>
                  <a:lnTo>
                    <a:pt x="1185" y="795"/>
                  </a:lnTo>
                  <a:lnTo>
                    <a:pt x="1373" y="662"/>
                  </a:lnTo>
                  <a:lnTo>
                    <a:pt x="1523" y="594"/>
                  </a:lnTo>
                  <a:lnTo>
                    <a:pt x="4714" y="594"/>
                  </a:lnTo>
                  <a:lnTo>
                    <a:pt x="5038" y="529"/>
                  </a:lnTo>
                  <a:lnTo>
                    <a:pt x="5324" y="529"/>
                  </a:lnTo>
                  <a:lnTo>
                    <a:pt x="5812" y="662"/>
                  </a:lnTo>
                  <a:lnTo>
                    <a:pt x="6030" y="726"/>
                  </a:lnTo>
                  <a:lnTo>
                    <a:pt x="21241" y="726"/>
                  </a:lnTo>
                  <a:lnTo>
                    <a:pt x="21255" y="795"/>
                  </a:lnTo>
                  <a:lnTo>
                    <a:pt x="21296" y="993"/>
                  </a:lnTo>
                  <a:lnTo>
                    <a:pt x="21302" y="1125"/>
                  </a:lnTo>
                  <a:lnTo>
                    <a:pt x="21314" y="1192"/>
                  </a:lnTo>
                  <a:lnTo>
                    <a:pt x="21399" y="1389"/>
                  </a:lnTo>
                  <a:lnTo>
                    <a:pt x="21506" y="1656"/>
                  </a:lnTo>
                  <a:lnTo>
                    <a:pt x="21149" y="1656"/>
                  </a:lnTo>
                  <a:lnTo>
                    <a:pt x="20720" y="1722"/>
                  </a:lnTo>
                  <a:lnTo>
                    <a:pt x="20607" y="1788"/>
                  </a:lnTo>
                  <a:lnTo>
                    <a:pt x="20595" y="1855"/>
                  </a:lnTo>
                  <a:lnTo>
                    <a:pt x="20840" y="2051"/>
                  </a:lnTo>
                  <a:lnTo>
                    <a:pt x="21255" y="2051"/>
                  </a:lnTo>
                  <a:lnTo>
                    <a:pt x="21255" y="2318"/>
                  </a:lnTo>
                  <a:lnTo>
                    <a:pt x="21158" y="2450"/>
                  </a:lnTo>
                  <a:lnTo>
                    <a:pt x="20766" y="2517"/>
                  </a:lnTo>
                  <a:lnTo>
                    <a:pt x="20684" y="2716"/>
                  </a:lnTo>
                  <a:lnTo>
                    <a:pt x="20707" y="2915"/>
                  </a:lnTo>
                  <a:lnTo>
                    <a:pt x="19974" y="2915"/>
                  </a:lnTo>
                  <a:lnTo>
                    <a:pt x="19801" y="2981"/>
                  </a:lnTo>
                  <a:lnTo>
                    <a:pt x="19642" y="3045"/>
                  </a:lnTo>
                  <a:lnTo>
                    <a:pt x="18558" y="3045"/>
                  </a:lnTo>
                  <a:lnTo>
                    <a:pt x="18527" y="3180"/>
                  </a:lnTo>
                  <a:lnTo>
                    <a:pt x="16614" y="3180"/>
                  </a:lnTo>
                  <a:lnTo>
                    <a:pt x="16558" y="3244"/>
                  </a:lnTo>
                  <a:lnTo>
                    <a:pt x="13279" y="3244"/>
                  </a:lnTo>
                  <a:lnTo>
                    <a:pt x="13279" y="3310"/>
                  </a:lnTo>
                  <a:lnTo>
                    <a:pt x="4725" y="3310"/>
                  </a:lnTo>
                  <a:lnTo>
                    <a:pt x="4714" y="3445"/>
                  </a:lnTo>
                  <a:lnTo>
                    <a:pt x="4800" y="3445"/>
                  </a:lnTo>
                  <a:lnTo>
                    <a:pt x="4966" y="3511"/>
                  </a:lnTo>
                  <a:lnTo>
                    <a:pt x="5043" y="3511"/>
                  </a:lnTo>
                  <a:lnTo>
                    <a:pt x="5043" y="3775"/>
                  </a:lnTo>
                  <a:lnTo>
                    <a:pt x="5011" y="3841"/>
                  </a:lnTo>
                  <a:lnTo>
                    <a:pt x="4944" y="3909"/>
                  </a:lnTo>
                  <a:lnTo>
                    <a:pt x="4883" y="3973"/>
                  </a:lnTo>
                  <a:lnTo>
                    <a:pt x="4934" y="3973"/>
                  </a:lnTo>
                  <a:lnTo>
                    <a:pt x="4934" y="4041"/>
                  </a:lnTo>
                  <a:lnTo>
                    <a:pt x="4952" y="4041"/>
                  </a:lnTo>
                  <a:lnTo>
                    <a:pt x="4990" y="4105"/>
                  </a:lnTo>
                  <a:lnTo>
                    <a:pt x="5033" y="4174"/>
                  </a:lnTo>
                  <a:lnTo>
                    <a:pt x="5073" y="4305"/>
                  </a:lnTo>
                  <a:lnTo>
                    <a:pt x="5108" y="4439"/>
                  </a:lnTo>
                  <a:lnTo>
                    <a:pt x="5188" y="4836"/>
                  </a:lnTo>
                  <a:lnTo>
                    <a:pt x="5228" y="5234"/>
                  </a:lnTo>
                  <a:lnTo>
                    <a:pt x="5228" y="5631"/>
                  </a:lnTo>
                  <a:lnTo>
                    <a:pt x="5125" y="5764"/>
                  </a:lnTo>
                  <a:lnTo>
                    <a:pt x="5108" y="5828"/>
                  </a:lnTo>
                  <a:lnTo>
                    <a:pt x="5182" y="5828"/>
                  </a:lnTo>
                  <a:lnTo>
                    <a:pt x="5262" y="5896"/>
                  </a:lnTo>
                  <a:lnTo>
                    <a:pt x="5302" y="5963"/>
                  </a:lnTo>
                  <a:lnTo>
                    <a:pt x="5302" y="6227"/>
                  </a:lnTo>
                  <a:lnTo>
                    <a:pt x="5288" y="6294"/>
                  </a:lnTo>
                  <a:lnTo>
                    <a:pt x="5241" y="6427"/>
                  </a:lnTo>
                  <a:lnTo>
                    <a:pt x="5228" y="6491"/>
                  </a:lnTo>
                  <a:lnTo>
                    <a:pt x="5288" y="6625"/>
                  </a:lnTo>
                  <a:lnTo>
                    <a:pt x="5302" y="6692"/>
                  </a:lnTo>
                  <a:lnTo>
                    <a:pt x="5302" y="6957"/>
                  </a:lnTo>
                  <a:lnTo>
                    <a:pt x="5228" y="7089"/>
                  </a:lnTo>
                  <a:lnTo>
                    <a:pt x="5118" y="7089"/>
                  </a:lnTo>
                  <a:lnTo>
                    <a:pt x="5137" y="7155"/>
                  </a:lnTo>
                  <a:lnTo>
                    <a:pt x="5209" y="7288"/>
                  </a:lnTo>
                  <a:lnTo>
                    <a:pt x="5228" y="7420"/>
                  </a:lnTo>
                  <a:lnTo>
                    <a:pt x="5228" y="7684"/>
                  </a:lnTo>
                  <a:lnTo>
                    <a:pt x="5209" y="7752"/>
                  </a:lnTo>
                  <a:lnTo>
                    <a:pt x="5137" y="7884"/>
                  </a:lnTo>
                  <a:lnTo>
                    <a:pt x="5118" y="7950"/>
                  </a:lnTo>
                  <a:lnTo>
                    <a:pt x="5038" y="7950"/>
                  </a:lnTo>
                  <a:lnTo>
                    <a:pt x="5059" y="8017"/>
                  </a:lnTo>
                  <a:lnTo>
                    <a:pt x="5158" y="8177"/>
                  </a:lnTo>
                  <a:lnTo>
                    <a:pt x="4850" y="8547"/>
                  </a:lnTo>
                  <a:lnTo>
                    <a:pt x="20846" y="8547"/>
                  </a:lnTo>
                  <a:lnTo>
                    <a:pt x="20907" y="8613"/>
                  </a:lnTo>
                  <a:lnTo>
                    <a:pt x="21108" y="8811"/>
                  </a:lnTo>
                  <a:lnTo>
                    <a:pt x="21052" y="9011"/>
                  </a:lnTo>
                  <a:lnTo>
                    <a:pt x="20993" y="9143"/>
                  </a:lnTo>
                  <a:lnTo>
                    <a:pt x="20864" y="9143"/>
                  </a:lnTo>
                  <a:lnTo>
                    <a:pt x="20984" y="9209"/>
                  </a:lnTo>
                  <a:lnTo>
                    <a:pt x="21284" y="9275"/>
                  </a:lnTo>
                  <a:lnTo>
                    <a:pt x="21044" y="9607"/>
                  </a:lnTo>
                  <a:lnTo>
                    <a:pt x="20864" y="9806"/>
                  </a:lnTo>
                  <a:lnTo>
                    <a:pt x="20619" y="10004"/>
                  </a:lnTo>
                  <a:lnTo>
                    <a:pt x="20472" y="10136"/>
                  </a:lnTo>
                  <a:lnTo>
                    <a:pt x="20429" y="10203"/>
                  </a:lnTo>
                  <a:lnTo>
                    <a:pt x="16138" y="10203"/>
                  </a:lnTo>
                  <a:lnTo>
                    <a:pt x="16023" y="10402"/>
                  </a:lnTo>
                  <a:lnTo>
                    <a:pt x="13454" y="10402"/>
                  </a:lnTo>
                  <a:lnTo>
                    <a:pt x="13490" y="10601"/>
                  </a:lnTo>
                  <a:lnTo>
                    <a:pt x="10835" y="10601"/>
                  </a:lnTo>
                  <a:lnTo>
                    <a:pt x="10675" y="10733"/>
                  </a:lnTo>
                  <a:lnTo>
                    <a:pt x="10424" y="10798"/>
                  </a:lnTo>
                  <a:lnTo>
                    <a:pt x="8445" y="10798"/>
                  </a:lnTo>
                  <a:lnTo>
                    <a:pt x="8107" y="10998"/>
                  </a:lnTo>
                  <a:lnTo>
                    <a:pt x="5110" y="10998"/>
                  </a:lnTo>
                  <a:lnTo>
                    <a:pt x="5125" y="11131"/>
                  </a:lnTo>
                  <a:lnTo>
                    <a:pt x="5249" y="11174"/>
                  </a:lnTo>
                  <a:lnTo>
                    <a:pt x="5235" y="11197"/>
                  </a:lnTo>
                  <a:lnTo>
                    <a:pt x="5149" y="11461"/>
                  </a:lnTo>
                  <a:lnTo>
                    <a:pt x="5049" y="12125"/>
                  </a:lnTo>
                  <a:lnTo>
                    <a:pt x="5140" y="12456"/>
                  </a:lnTo>
                  <a:lnTo>
                    <a:pt x="5367" y="12787"/>
                  </a:lnTo>
                  <a:lnTo>
                    <a:pt x="5212" y="12984"/>
                  </a:lnTo>
                  <a:lnTo>
                    <a:pt x="5099" y="13184"/>
                  </a:lnTo>
                  <a:lnTo>
                    <a:pt x="4952" y="13317"/>
                  </a:lnTo>
                  <a:lnTo>
                    <a:pt x="4994" y="13317"/>
                  </a:lnTo>
                  <a:lnTo>
                    <a:pt x="5118" y="13450"/>
                  </a:lnTo>
                  <a:lnTo>
                    <a:pt x="5118" y="13715"/>
                  </a:lnTo>
                  <a:lnTo>
                    <a:pt x="5083" y="13847"/>
                  </a:lnTo>
                  <a:lnTo>
                    <a:pt x="4916" y="14046"/>
                  </a:lnTo>
                  <a:lnTo>
                    <a:pt x="4960" y="14177"/>
                  </a:lnTo>
                  <a:lnTo>
                    <a:pt x="4971" y="14245"/>
                  </a:lnTo>
                  <a:lnTo>
                    <a:pt x="4971" y="14510"/>
                  </a:lnTo>
                  <a:lnTo>
                    <a:pt x="4947" y="14642"/>
                  </a:lnTo>
                  <a:lnTo>
                    <a:pt x="4824" y="14974"/>
                  </a:lnTo>
                  <a:lnTo>
                    <a:pt x="4824" y="15106"/>
                  </a:lnTo>
                  <a:lnTo>
                    <a:pt x="4847" y="15173"/>
                  </a:lnTo>
                  <a:lnTo>
                    <a:pt x="4947" y="15305"/>
                  </a:lnTo>
                  <a:lnTo>
                    <a:pt x="4971" y="15371"/>
                  </a:lnTo>
                  <a:lnTo>
                    <a:pt x="4971" y="15835"/>
                  </a:lnTo>
                  <a:lnTo>
                    <a:pt x="4918" y="15900"/>
                  </a:lnTo>
                  <a:lnTo>
                    <a:pt x="4439" y="15900"/>
                  </a:lnTo>
                  <a:lnTo>
                    <a:pt x="4621" y="15957"/>
                  </a:lnTo>
                  <a:lnTo>
                    <a:pt x="4625" y="15968"/>
                  </a:lnTo>
                  <a:lnTo>
                    <a:pt x="4760" y="16034"/>
                  </a:lnTo>
                  <a:lnTo>
                    <a:pt x="4899" y="16166"/>
                  </a:lnTo>
                  <a:lnTo>
                    <a:pt x="4781" y="16233"/>
                  </a:lnTo>
                  <a:lnTo>
                    <a:pt x="4402" y="16299"/>
                  </a:lnTo>
                  <a:lnTo>
                    <a:pt x="4700" y="16365"/>
                  </a:lnTo>
                  <a:lnTo>
                    <a:pt x="4805" y="16498"/>
                  </a:lnTo>
                  <a:lnTo>
                    <a:pt x="732" y="16498"/>
                  </a:lnTo>
                  <a:lnTo>
                    <a:pt x="45" y="16763"/>
                  </a:lnTo>
                  <a:lnTo>
                    <a:pt x="45" y="16763"/>
                  </a:lnTo>
                </a:path>
                <a:path w="21600" h="21600">
                  <a:moveTo>
                    <a:pt x="21241" y="726"/>
                  </a:moveTo>
                  <a:lnTo>
                    <a:pt x="7406" y="726"/>
                  </a:lnTo>
                  <a:lnTo>
                    <a:pt x="7738" y="594"/>
                  </a:lnTo>
                  <a:lnTo>
                    <a:pt x="8168" y="529"/>
                  </a:lnTo>
                  <a:lnTo>
                    <a:pt x="8703" y="594"/>
                  </a:lnTo>
                  <a:lnTo>
                    <a:pt x="21212" y="594"/>
                  </a:lnTo>
                  <a:lnTo>
                    <a:pt x="21241" y="726"/>
                  </a:lnTo>
                  <a:lnTo>
                    <a:pt x="21241" y="726"/>
                  </a:lnTo>
                </a:path>
                <a:path w="21600" h="21600">
                  <a:moveTo>
                    <a:pt x="7406" y="726"/>
                  </a:moveTo>
                  <a:lnTo>
                    <a:pt x="6588" y="726"/>
                  </a:lnTo>
                  <a:lnTo>
                    <a:pt x="7104" y="662"/>
                  </a:lnTo>
                  <a:lnTo>
                    <a:pt x="7289" y="662"/>
                  </a:lnTo>
                  <a:lnTo>
                    <a:pt x="7406" y="726"/>
                  </a:lnTo>
                  <a:lnTo>
                    <a:pt x="7406" y="726"/>
                  </a:lnTo>
                </a:path>
                <a:path w="21600" h="21600">
                  <a:moveTo>
                    <a:pt x="20953" y="2051"/>
                  </a:moveTo>
                  <a:lnTo>
                    <a:pt x="20840" y="2051"/>
                  </a:lnTo>
                  <a:lnTo>
                    <a:pt x="20595" y="1855"/>
                  </a:lnTo>
                  <a:lnTo>
                    <a:pt x="20607" y="1788"/>
                  </a:lnTo>
                  <a:lnTo>
                    <a:pt x="20720" y="1722"/>
                  </a:lnTo>
                  <a:lnTo>
                    <a:pt x="21149" y="1656"/>
                  </a:lnTo>
                  <a:lnTo>
                    <a:pt x="21201" y="1722"/>
                  </a:lnTo>
                  <a:lnTo>
                    <a:pt x="21131" y="1722"/>
                  </a:lnTo>
                  <a:lnTo>
                    <a:pt x="20923" y="1788"/>
                  </a:lnTo>
                  <a:lnTo>
                    <a:pt x="20934" y="1919"/>
                  </a:lnTo>
                  <a:lnTo>
                    <a:pt x="20953" y="2051"/>
                  </a:lnTo>
                  <a:lnTo>
                    <a:pt x="20953" y="2051"/>
                  </a:lnTo>
                </a:path>
                <a:path w="21600" h="21600">
                  <a:moveTo>
                    <a:pt x="21559" y="1788"/>
                  </a:moveTo>
                  <a:lnTo>
                    <a:pt x="21212" y="1735"/>
                  </a:lnTo>
                  <a:lnTo>
                    <a:pt x="21149" y="1656"/>
                  </a:lnTo>
                  <a:lnTo>
                    <a:pt x="21506" y="1656"/>
                  </a:lnTo>
                  <a:lnTo>
                    <a:pt x="21559" y="1788"/>
                  </a:lnTo>
                  <a:lnTo>
                    <a:pt x="21559" y="1788"/>
                  </a:lnTo>
                </a:path>
                <a:path w="21600" h="21600">
                  <a:moveTo>
                    <a:pt x="21255" y="2051"/>
                  </a:moveTo>
                  <a:lnTo>
                    <a:pt x="20953" y="2051"/>
                  </a:lnTo>
                  <a:lnTo>
                    <a:pt x="20934" y="1919"/>
                  </a:lnTo>
                  <a:lnTo>
                    <a:pt x="20923" y="1788"/>
                  </a:lnTo>
                  <a:lnTo>
                    <a:pt x="21131" y="1722"/>
                  </a:lnTo>
                  <a:lnTo>
                    <a:pt x="21212" y="1735"/>
                  </a:lnTo>
                  <a:lnTo>
                    <a:pt x="21255" y="1788"/>
                  </a:lnTo>
                  <a:lnTo>
                    <a:pt x="21255" y="2051"/>
                  </a:lnTo>
                  <a:lnTo>
                    <a:pt x="21255" y="2051"/>
                  </a:lnTo>
                </a:path>
                <a:path w="21600" h="21600">
                  <a:moveTo>
                    <a:pt x="21212" y="1735"/>
                  </a:moveTo>
                  <a:lnTo>
                    <a:pt x="21131" y="1722"/>
                  </a:lnTo>
                  <a:lnTo>
                    <a:pt x="21201" y="1722"/>
                  </a:lnTo>
                  <a:lnTo>
                    <a:pt x="21212" y="1735"/>
                  </a:lnTo>
                  <a:lnTo>
                    <a:pt x="21212" y="1735"/>
                  </a:lnTo>
                </a:path>
                <a:path w="21600" h="21600">
                  <a:moveTo>
                    <a:pt x="20714" y="2981"/>
                  </a:moveTo>
                  <a:lnTo>
                    <a:pt x="20273" y="2915"/>
                  </a:lnTo>
                  <a:lnTo>
                    <a:pt x="20707" y="2915"/>
                  </a:lnTo>
                  <a:lnTo>
                    <a:pt x="20714" y="2981"/>
                  </a:lnTo>
                  <a:lnTo>
                    <a:pt x="20714" y="2981"/>
                  </a:lnTo>
                </a:path>
                <a:path w="21600" h="21600">
                  <a:moveTo>
                    <a:pt x="18927" y="3180"/>
                  </a:moveTo>
                  <a:lnTo>
                    <a:pt x="18571" y="3180"/>
                  </a:lnTo>
                  <a:lnTo>
                    <a:pt x="18571" y="3045"/>
                  </a:lnTo>
                  <a:lnTo>
                    <a:pt x="19642" y="3045"/>
                  </a:lnTo>
                  <a:lnTo>
                    <a:pt x="19483" y="3112"/>
                  </a:lnTo>
                  <a:lnTo>
                    <a:pt x="19031" y="3112"/>
                  </a:lnTo>
                  <a:lnTo>
                    <a:pt x="18927" y="3180"/>
                  </a:lnTo>
                  <a:lnTo>
                    <a:pt x="18927" y="3180"/>
                  </a:lnTo>
                </a:path>
                <a:path w="21600" h="21600">
                  <a:moveTo>
                    <a:pt x="16558" y="3643"/>
                  </a:moveTo>
                  <a:lnTo>
                    <a:pt x="16614" y="3310"/>
                  </a:lnTo>
                  <a:lnTo>
                    <a:pt x="16614" y="3180"/>
                  </a:lnTo>
                  <a:lnTo>
                    <a:pt x="18527" y="3180"/>
                  </a:lnTo>
                  <a:lnTo>
                    <a:pt x="18502" y="3244"/>
                  </a:lnTo>
                  <a:lnTo>
                    <a:pt x="18392" y="3310"/>
                  </a:lnTo>
                  <a:lnTo>
                    <a:pt x="17932" y="3379"/>
                  </a:lnTo>
                  <a:lnTo>
                    <a:pt x="17332" y="3379"/>
                  </a:lnTo>
                  <a:lnTo>
                    <a:pt x="17014" y="3445"/>
                  </a:lnTo>
                  <a:lnTo>
                    <a:pt x="16558" y="3643"/>
                  </a:lnTo>
                  <a:lnTo>
                    <a:pt x="16558" y="3643"/>
                  </a:lnTo>
                </a:path>
                <a:path w="21600" h="21600">
                  <a:moveTo>
                    <a:pt x="13289" y="3379"/>
                  </a:moveTo>
                  <a:lnTo>
                    <a:pt x="13279" y="3379"/>
                  </a:lnTo>
                  <a:lnTo>
                    <a:pt x="13279" y="3244"/>
                  </a:lnTo>
                  <a:lnTo>
                    <a:pt x="13289" y="3379"/>
                  </a:lnTo>
                  <a:lnTo>
                    <a:pt x="13289" y="3379"/>
                  </a:lnTo>
                </a:path>
                <a:path w="21600" h="21600">
                  <a:moveTo>
                    <a:pt x="14834" y="3445"/>
                  </a:moveTo>
                  <a:lnTo>
                    <a:pt x="13907" y="3445"/>
                  </a:lnTo>
                  <a:lnTo>
                    <a:pt x="13589" y="3379"/>
                  </a:lnTo>
                  <a:lnTo>
                    <a:pt x="13289" y="3379"/>
                  </a:lnTo>
                  <a:lnTo>
                    <a:pt x="13281" y="3244"/>
                  </a:lnTo>
                  <a:lnTo>
                    <a:pt x="16558" y="3244"/>
                  </a:lnTo>
                  <a:lnTo>
                    <a:pt x="16534" y="3310"/>
                  </a:lnTo>
                  <a:lnTo>
                    <a:pt x="15251" y="3310"/>
                  </a:lnTo>
                  <a:lnTo>
                    <a:pt x="14834" y="3445"/>
                  </a:lnTo>
                  <a:lnTo>
                    <a:pt x="14834" y="3445"/>
                  </a:lnTo>
                </a:path>
                <a:path w="21600" h="21600">
                  <a:moveTo>
                    <a:pt x="5043" y="3511"/>
                  </a:moveTo>
                  <a:lnTo>
                    <a:pt x="4966" y="3511"/>
                  </a:lnTo>
                  <a:lnTo>
                    <a:pt x="4800" y="3445"/>
                  </a:lnTo>
                  <a:lnTo>
                    <a:pt x="4714" y="3445"/>
                  </a:lnTo>
                  <a:lnTo>
                    <a:pt x="4725" y="3310"/>
                  </a:lnTo>
                  <a:lnTo>
                    <a:pt x="4784" y="3310"/>
                  </a:lnTo>
                  <a:lnTo>
                    <a:pt x="4993" y="3445"/>
                  </a:lnTo>
                  <a:lnTo>
                    <a:pt x="5043" y="3511"/>
                  </a:lnTo>
                  <a:lnTo>
                    <a:pt x="5043" y="3511"/>
                  </a:lnTo>
                </a:path>
                <a:path w="21600" h="21600">
                  <a:moveTo>
                    <a:pt x="5655" y="3511"/>
                  </a:moveTo>
                  <a:lnTo>
                    <a:pt x="5043" y="3511"/>
                  </a:lnTo>
                  <a:lnTo>
                    <a:pt x="4993" y="3445"/>
                  </a:lnTo>
                  <a:lnTo>
                    <a:pt x="4784" y="3310"/>
                  </a:lnTo>
                  <a:lnTo>
                    <a:pt x="13279" y="3310"/>
                  </a:lnTo>
                  <a:lnTo>
                    <a:pt x="13279" y="3379"/>
                  </a:lnTo>
                  <a:lnTo>
                    <a:pt x="13289" y="3379"/>
                  </a:lnTo>
                  <a:lnTo>
                    <a:pt x="13295" y="3445"/>
                  </a:lnTo>
                  <a:lnTo>
                    <a:pt x="5752" y="3445"/>
                  </a:lnTo>
                  <a:lnTo>
                    <a:pt x="5655" y="3511"/>
                  </a:lnTo>
                  <a:lnTo>
                    <a:pt x="5655" y="3511"/>
                  </a:lnTo>
                </a:path>
                <a:path w="21600" h="21600">
                  <a:moveTo>
                    <a:pt x="16409" y="3445"/>
                  </a:moveTo>
                  <a:lnTo>
                    <a:pt x="16029" y="3445"/>
                  </a:lnTo>
                  <a:lnTo>
                    <a:pt x="15866" y="3379"/>
                  </a:lnTo>
                  <a:lnTo>
                    <a:pt x="15672" y="3310"/>
                  </a:lnTo>
                  <a:lnTo>
                    <a:pt x="16534" y="3310"/>
                  </a:lnTo>
                  <a:lnTo>
                    <a:pt x="16509" y="3379"/>
                  </a:lnTo>
                  <a:lnTo>
                    <a:pt x="16409" y="3445"/>
                  </a:lnTo>
                  <a:lnTo>
                    <a:pt x="16409" y="3445"/>
                  </a:lnTo>
                </a:path>
                <a:path w="21600" h="21600">
                  <a:moveTo>
                    <a:pt x="17704" y="3445"/>
                  </a:moveTo>
                  <a:lnTo>
                    <a:pt x="17515" y="3379"/>
                  </a:lnTo>
                  <a:lnTo>
                    <a:pt x="17932" y="3379"/>
                  </a:lnTo>
                  <a:lnTo>
                    <a:pt x="17704" y="3445"/>
                  </a:lnTo>
                  <a:lnTo>
                    <a:pt x="17704" y="3445"/>
                  </a:lnTo>
                </a:path>
                <a:path w="21600" h="21600">
                  <a:moveTo>
                    <a:pt x="7241" y="3575"/>
                  </a:moveTo>
                  <a:lnTo>
                    <a:pt x="6139" y="3575"/>
                  </a:lnTo>
                  <a:lnTo>
                    <a:pt x="5875" y="3511"/>
                  </a:lnTo>
                  <a:lnTo>
                    <a:pt x="5752" y="3445"/>
                  </a:lnTo>
                  <a:lnTo>
                    <a:pt x="10746" y="3445"/>
                  </a:lnTo>
                  <a:lnTo>
                    <a:pt x="10258" y="3511"/>
                  </a:lnTo>
                  <a:lnTo>
                    <a:pt x="7425" y="3511"/>
                  </a:lnTo>
                  <a:lnTo>
                    <a:pt x="7241" y="3575"/>
                  </a:lnTo>
                  <a:lnTo>
                    <a:pt x="7241" y="3575"/>
                  </a:lnTo>
                </a:path>
                <a:path w="21600" h="21600">
                  <a:moveTo>
                    <a:pt x="12728" y="3643"/>
                  </a:moveTo>
                  <a:lnTo>
                    <a:pt x="12218" y="3511"/>
                  </a:lnTo>
                  <a:lnTo>
                    <a:pt x="11720" y="3445"/>
                  </a:lnTo>
                  <a:lnTo>
                    <a:pt x="13295" y="3445"/>
                  </a:lnTo>
                  <a:lnTo>
                    <a:pt x="12728" y="3643"/>
                  </a:lnTo>
                  <a:lnTo>
                    <a:pt x="12728" y="3643"/>
                  </a:lnTo>
                </a:path>
                <a:path w="21600" h="21600">
                  <a:moveTo>
                    <a:pt x="8099" y="3575"/>
                  </a:moveTo>
                  <a:lnTo>
                    <a:pt x="7738" y="3575"/>
                  </a:lnTo>
                  <a:lnTo>
                    <a:pt x="7425" y="3511"/>
                  </a:lnTo>
                  <a:lnTo>
                    <a:pt x="8919" y="3511"/>
                  </a:lnTo>
                  <a:lnTo>
                    <a:pt x="8099" y="3575"/>
                  </a:lnTo>
                  <a:lnTo>
                    <a:pt x="8099" y="3575"/>
                  </a:lnTo>
                </a:path>
                <a:path w="21600" h="21600">
                  <a:moveTo>
                    <a:pt x="9769" y="3710"/>
                  </a:moveTo>
                  <a:lnTo>
                    <a:pt x="9339" y="3575"/>
                  </a:lnTo>
                  <a:lnTo>
                    <a:pt x="8919" y="3511"/>
                  </a:lnTo>
                  <a:lnTo>
                    <a:pt x="10258" y="3511"/>
                  </a:lnTo>
                  <a:lnTo>
                    <a:pt x="9769" y="3710"/>
                  </a:lnTo>
                  <a:lnTo>
                    <a:pt x="9769" y="3710"/>
                  </a:lnTo>
                </a:path>
                <a:path w="21600" h="21600">
                  <a:moveTo>
                    <a:pt x="17887" y="7552"/>
                  </a:moveTo>
                  <a:lnTo>
                    <a:pt x="15342" y="7552"/>
                  </a:lnTo>
                  <a:lnTo>
                    <a:pt x="15628" y="7487"/>
                  </a:lnTo>
                  <a:lnTo>
                    <a:pt x="16240" y="7354"/>
                  </a:lnTo>
                  <a:lnTo>
                    <a:pt x="17109" y="7354"/>
                  </a:lnTo>
                  <a:lnTo>
                    <a:pt x="17280" y="7288"/>
                  </a:lnTo>
                  <a:lnTo>
                    <a:pt x="17654" y="7288"/>
                  </a:lnTo>
                  <a:lnTo>
                    <a:pt x="17817" y="7487"/>
                  </a:lnTo>
                  <a:lnTo>
                    <a:pt x="17887" y="7552"/>
                  </a:lnTo>
                  <a:lnTo>
                    <a:pt x="17887" y="7552"/>
                  </a:lnTo>
                </a:path>
                <a:path w="21600" h="21600">
                  <a:moveTo>
                    <a:pt x="19159" y="7552"/>
                  </a:moveTo>
                  <a:lnTo>
                    <a:pt x="17887" y="7552"/>
                  </a:lnTo>
                  <a:lnTo>
                    <a:pt x="17856" y="7487"/>
                  </a:lnTo>
                  <a:lnTo>
                    <a:pt x="17832" y="7354"/>
                  </a:lnTo>
                  <a:lnTo>
                    <a:pt x="17959" y="7288"/>
                  </a:lnTo>
                  <a:lnTo>
                    <a:pt x="18523" y="7288"/>
                  </a:lnTo>
                  <a:lnTo>
                    <a:pt x="18763" y="7354"/>
                  </a:lnTo>
                  <a:lnTo>
                    <a:pt x="18959" y="7420"/>
                  </a:lnTo>
                  <a:lnTo>
                    <a:pt x="19159" y="7552"/>
                  </a:lnTo>
                  <a:lnTo>
                    <a:pt x="19159" y="7552"/>
                  </a:lnTo>
                </a:path>
                <a:path w="21600" h="21600">
                  <a:moveTo>
                    <a:pt x="12140" y="8017"/>
                  </a:moveTo>
                  <a:lnTo>
                    <a:pt x="10269" y="8017"/>
                  </a:lnTo>
                  <a:lnTo>
                    <a:pt x="10477" y="7884"/>
                  </a:lnTo>
                  <a:lnTo>
                    <a:pt x="10697" y="7684"/>
                  </a:lnTo>
                  <a:lnTo>
                    <a:pt x="11026" y="7420"/>
                  </a:lnTo>
                  <a:lnTo>
                    <a:pt x="11212" y="7684"/>
                  </a:lnTo>
                  <a:lnTo>
                    <a:pt x="11317" y="7818"/>
                  </a:lnTo>
                  <a:lnTo>
                    <a:pt x="12001" y="7818"/>
                  </a:lnTo>
                  <a:lnTo>
                    <a:pt x="12014" y="7884"/>
                  </a:lnTo>
                  <a:lnTo>
                    <a:pt x="12140" y="8017"/>
                  </a:lnTo>
                  <a:lnTo>
                    <a:pt x="12140" y="8017"/>
                  </a:lnTo>
                </a:path>
                <a:path w="21600" h="21600">
                  <a:moveTo>
                    <a:pt x="20751" y="7950"/>
                  </a:moveTo>
                  <a:lnTo>
                    <a:pt x="13158" y="7950"/>
                  </a:lnTo>
                  <a:lnTo>
                    <a:pt x="13460" y="7684"/>
                  </a:lnTo>
                  <a:lnTo>
                    <a:pt x="13462" y="7618"/>
                  </a:lnTo>
                  <a:lnTo>
                    <a:pt x="13762" y="7487"/>
                  </a:lnTo>
                  <a:lnTo>
                    <a:pt x="14375" y="7552"/>
                  </a:lnTo>
                  <a:lnTo>
                    <a:pt x="20143" y="7552"/>
                  </a:lnTo>
                  <a:lnTo>
                    <a:pt x="20481" y="7884"/>
                  </a:lnTo>
                  <a:lnTo>
                    <a:pt x="20751" y="7950"/>
                  </a:lnTo>
                  <a:lnTo>
                    <a:pt x="20751" y="7950"/>
                  </a:lnTo>
                </a:path>
                <a:path w="21600" h="21600">
                  <a:moveTo>
                    <a:pt x="20728" y="8082"/>
                  </a:moveTo>
                  <a:lnTo>
                    <a:pt x="12204" y="8082"/>
                  </a:lnTo>
                  <a:lnTo>
                    <a:pt x="12210" y="7818"/>
                  </a:lnTo>
                  <a:lnTo>
                    <a:pt x="12129" y="7684"/>
                  </a:lnTo>
                  <a:lnTo>
                    <a:pt x="12271" y="7684"/>
                  </a:lnTo>
                  <a:lnTo>
                    <a:pt x="12409" y="7618"/>
                  </a:lnTo>
                  <a:lnTo>
                    <a:pt x="12664" y="7552"/>
                  </a:lnTo>
                  <a:lnTo>
                    <a:pt x="13463" y="7552"/>
                  </a:lnTo>
                  <a:lnTo>
                    <a:pt x="13460" y="7619"/>
                  </a:lnTo>
                  <a:lnTo>
                    <a:pt x="13158" y="7950"/>
                  </a:lnTo>
                  <a:lnTo>
                    <a:pt x="20751" y="7950"/>
                  </a:lnTo>
                  <a:lnTo>
                    <a:pt x="20728" y="8082"/>
                  </a:lnTo>
                  <a:lnTo>
                    <a:pt x="20728" y="8082"/>
                  </a:lnTo>
                </a:path>
                <a:path w="21600" h="21600">
                  <a:moveTo>
                    <a:pt x="13158" y="7950"/>
                  </a:moveTo>
                  <a:lnTo>
                    <a:pt x="13462" y="7618"/>
                  </a:lnTo>
                  <a:lnTo>
                    <a:pt x="13460" y="7684"/>
                  </a:lnTo>
                  <a:lnTo>
                    <a:pt x="13158" y="7950"/>
                  </a:lnTo>
                  <a:lnTo>
                    <a:pt x="13158" y="7950"/>
                  </a:lnTo>
                </a:path>
                <a:path w="21600" h="21600">
                  <a:moveTo>
                    <a:pt x="12001" y="7818"/>
                  </a:moveTo>
                  <a:lnTo>
                    <a:pt x="11317" y="7818"/>
                  </a:lnTo>
                  <a:lnTo>
                    <a:pt x="11349" y="7752"/>
                  </a:lnTo>
                  <a:lnTo>
                    <a:pt x="11386" y="7684"/>
                  </a:lnTo>
                  <a:lnTo>
                    <a:pt x="11456" y="7684"/>
                  </a:lnTo>
                  <a:lnTo>
                    <a:pt x="11670" y="7619"/>
                  </a:lnTo>
                  <a:lnTo>
                    <a:pt x="11964" y="7619"/>
                  </a:lnTo>
                  <a:lnTo>
                    <a:pt x="12129" y="7684"/>
                  </a:lnTo>
                  <a:lnTo>
                    <a:pt x="11988" y="7752"/>
                  </a:lnTo>
                  <a:lnTo>
                    <a:pt x="12001" y="7818"/>
                  </a:lnTo>
                  <a:lnTo>
                    <a:pt x="12001" y="7818"/>
                  </a:lnTo>
                </a:path>
                <a:path w="21600" h="21600">
                  <a:moveTo>
                    <a:pt x="12204" y="8082"/>
                  </a:moveTo>
                  <a:lnTo>
                    <a:pt x="12014" y="7884"/>
                  </a:lnTo>
                  <a:lnTo>
                    <a:pt x="11988" y="7752"/>
                  </a:lnTo>
                  <a:lnTo>
                    <a:pt x="12129" y="7684"/>
                  </a:lnTo>
                  <a:lnTo>
                    <a:pt x="12210" y="7818"/>
                  </a:lnTo>
                  <a:lnTo>
                    <a:pt x="12204" y="8082"/>
                  </a:lnTo>
                  <a:lnTo>
                    <a:pt x="12204" y="8082"/>
                  </a:lnTo>
                </a:path>
                <a:path w="21600" h="21600">
                  <a:moveTo>
                    <a:pt x="20719" y="8148"/>
                  </a:moveTo>
                  <a:lnTo>
                    <a:pt x="9058" y="8148"/>
                  </a:lnTo>
                  <a:lnTo>
                    <a:pt x="9116" y="8082"/>
                  </a:lnTo>
                  <a:lnTo>
                    <a:pt x="9263" y="7950"/>
                  </a:lnTo>
                  <a:lnTo>
                    <a:pt x="9988" y="7950"/>
                  </a:lnTo>
                  <a:lnTo>
                    <a:pt x="10135" y="8017"/>
                  </a:lnTo>
                  <a:lnTo>
                    <a:pt x="12140" y="8017"/>
                  </a:lnTo>
                  <a:lnTo>
                    <a:pt x="12204" y="8082"/>
                  </a:lnTo>
                  <a:lnTo>
                    <a:pt x="20728" y="8082"/>
                  </a:lnTo>
                  <a:lnTo>
                    <a:pt x="20719" y="8148"/>
                  </a:lnTo>
                  <a:lnTo>
                    <a:pt x="20719" y="8148"/>
                  </a:lnTo>
                </a:path>
                <a:path w="21600" h="21600">
                  <a:moveTo>
                    <a:pt x="20846" y="8547"/>
                  </a:moveTo>
                  <a:lnTo>
                    <a:pt x="4850" y="8547"/>
                  </a:lnTo>
                  <a:lnTo>
                    <a:pt x="5199" y="8481"/>
                  </a:lnTo>
                  <a:lnTo>
                    <a:pt x="5311" y="8348"/>
                  </a:lnTo>
                  <a:lnTo>
                    <a:pt x="5182" y="8214"/>
                  </a:lnTo>
                  <a:lnTo>
                    <a:pt x="5158" y="8177"/>
                  </a:lnTo>
                  <a:lnTo>
                    <a:pt x="5182" y="8148"/>
                  </a:lnTo>
                  <a:lnTo>
                    <a:pt x="5557" y="8017"/>
                  </a:lnTo>
                  <a:lnTo>
                    <a:pt x="6394" y="8148"/>
                  </a:lnTo>
                  <a:lnTo>
                    <a:pt x="6773" y="8214"/>
                  </a:lnTo>
                  <a:lnTo>
                    <a:pt x="20707" y="8214"/>
                  </a:lnTo>
                  <a:lnTo>
                    <a:pt x="20704" y="8348"/>
                  </a:lnTo>
                  <a:lnTo>
                    <a:pt x="20742" y="8412"/>
                  </a:lnTo>
                  <a:lnTo>
                    <a:pt x="20784" y="8481"/>
                  </a:lnTo>
                  <a:lnTo>
                    <a:pt x="20846" y="8547"/>
                  </a:lnTo>
                  <a:lnTo>
                    <a:pt x="20846" y="8547"/>
                  </a:lnTo>
                </a:path>
                <a:path w="21600" h="21600">
                  <a:moveTo>
                    <a:pt x="20707" y="8214"/>
                  </a:moveTo>
                  <a:lnTo>
                    <a:pt x="7200" y="8214"/>
                  </a:lnTo>
                  <a:lnTo>
                    <a:pt x="7329" y="8148"/>
                  </a:lnTo>
                  <a:lnTo>
                    <a:pt x="7647" y="8082"/>
                  </a:lnTo>
                  <a:lnTo>
                    <a:pt x="8855" y="8082"/>
                  </a:lnTo>
                  <a:lnTo>
                    <a:pt x="8942" y="8148"/>
                  </a:lnTo>
                  <a:lnTo>
                    <a:pt x="20719" y="8148"/>
                  </a:lnTo>
                  <a:lnTo>
                    <a:pt x="20707" y="8214"/>
                  </a:lnTo>
                  <a:lnTo>
                    <a:pt x="20707" y="8214"/>
                  </a:lnTo>
                </a:path>
                <a:path w="21600" h="21600">
                  <a:moveTo>
                    <a:pt x="4850" y="8547"/>
                  </a:moveTo>
                  <a:lnTo>
                    <a:pt x="5158" y="8177"/>
                  </a:lnTo>
                  <a:lnTo>
                    <a:pt x="5182" y="8214"/>
                  </a:lnTo>
                  <a:lnTo>
                    <a:pt x="5311" y="8348"/>
                  </a:lnTo>
                  <a:lnTo>
                    <a:pt x="5199" y="8481"/>
                  </a:lnTo>
                  <a:lnTo>
                    <a:pt x="4850" y="8547"/>
                  </a:lnTo>
                  <a:lnTo>
                    <a:pt x="4850" y="8547"/>
                  </a:lnTo>
                </a:path>
                <a:path w="21600" h="21600">
                  <a:moveTo>
                    <a:pt x="16002" y="10601"/>
                  </a:moveTo>
                  <a:lnTo>
                    <a:pt x="15984" y="10468"/>
                  </a:lnTo>
                  <a:lnTo>
                    <a:pt x="16138" y="10203"/>
                  </a:lnTo>
                  <a:lnTo>
                    <a:pt x="16192" y="10468"/>
                  </a:lnTo>
                  <a:lnTo>
                    <a:pt x="16002" y="10601"/>
                  </a:lnTo>
                  <a:lnTo>
                    <a:pt x="16002" y="10601"/>
                  </a:lnTo>
                </a:path>
                <a:path w="21600" h="21600">
                  <a:moveTo>
                    <a:pt x="16192" y="10468"/>
                  </a:moveTo>
                  <a:lnTo>
                    <a:pt x="16138" y="10203"/>
                  </a:lnTo>
                  <a:lnTo>
                    <a:pt x="20429" y="10203"/>
                  </a:lnTo>
                  <a:lnTo>
                    <a:pt x="20343" y="10336"/>
                  </a:lnTo>
                  <a:lnTo>
                    <a:pt x="16382" y="10336"/>
                  </a:lnTo>
                  <a:lnTo>
                    <a:pt x="16192" y="10468"/>
                  </a:lnTo>
                  <a:lnTo>
                    <a:pt x="16192" y="10468"/>
                  </a:lnTo>
                </a:path>
                <a:path w="21600" h="21600">
                  <a:moveTo>
                    <a:pt x="17082" y="10666"/>
                  </a:moveTo>
                  <a:lnTo>
                    <a:pt x="16211" y="10666"/>
                  </a:lnTo>
                  <a:lnTo>
                    <a:pt x="16387" y="10402"/>
                  </a:lnTo>
                  <a:lnTo>
                    <a:pt x="16382" y="10336"/>
                  </a:lnTo>
                  <a:lnTo>
                    <a:pt x="19683" y="10336"/>
                  </a:lnTo>
                  <a:lnTo>
                    <a:pt x="19611" y="10402"/>
                  </a:lnTo>
                  <a:lnTo>
                    <a:pt x="17895" y="10402"/>
                  </a:lnTo>
                  <a:lnTo>
                    <a:pt x="17828" y="10468"/>
                  </a:lnTo>
                  <a:lnTo>
                    <a:pt x="17120" y="10468"/>
                  </a:lnTo>
                  <a:lnTo>
                    <a:pt x="17082" y="10666"/>
                  </a:lnTo>
                  <a:lnTo>
                    <a:pt x="17082" y="10666"/>
                  </a:lnTo>
                </a:path>
                <a:path w="21600" h="21600">
                  <a:moveTo>
                    <a:pt x="20299" y="10402"/>
                  </a:moveTo>
                  <a:lnTo>
                    <a:pt x="19969" y="10336"/>
                  </a:lnTo>
                  <a:lnTo>
                    <a:pt x="20343" y="10336"/>
                  </a:lnTo>
                  <a:lnTo>
                    <a:pt x="20299" y="10402"/>
                  </a:lnTo>
                  <a:lnTo>
                    <a:pt x="20299" y="10402"/>
                  </a:lnTo>
                </a:path>
                <a:path w="21600" h="21600">
                  <a:moveTo>
                    <a:pt x="14021" y="10866"/>
                  </a:moveTo>
                  <a:lnTo>
                    <a:pt x="13717" y="10733"/>
                  </a:lnTo>
                  <a:lnTo>
                    <a:pt x="13454" y="10402"/>
                  </a:lnTo>
                  <a:lnTo>
                    <a:pt x="16023" y="10402"/>
                  </a:lnTo>
                  <a:lnTo>
                    <a:pt x="15984" y="10468"/>
                  </a:lnTo>
                  <a:lnTo>
                    <a:pt x="15994" y="10534"/>
                  </a:lnTo>
                  <a:lnTo>
                    <a:pt x="14995" y="10534"/>
                  </a:lnTo>
                  <a:lnTo>
                    <a:pt x="14706" y="10601"/>
                  </a:lnTo>
                  <a:lnTo>
                    <a:pt x="14021" y="10866"/>
                  </a:lnTo>
                  <a:lnTo>
                    <a:pt x="14021" y="10866"/>
                  </a:lnTo>
                </a:path>
                <a:path w="21600" h="21600">
                  <a:moveTo>
                    <a:pt x="18122" y="10798"/>
                  </a:moveTo>
                  <a:lnTo>
                    <a:pt x="17994" y="10468"/>
                  </a:lnTo>
                  <a:lnTo>
                    <a:pt x="17895" y="10402"/>
                  </a:lnTo>
                  <a:lnTo>
                    <a:pt x="19480" y="10402"/>
                  </a:lnTo>
                  <a:lnTo>
                    <a:pt x="19290" y="10468"/>
                  </a:lnTo>
                  <a:lnTo>
                    <a:pt x="18569" y="10468"/>
                  </a:lnTo>
                  <a:lnTo>
                    <a:pt x="18380" y="10534"/>
                  </a:lnTo>
                  <a:lnTo>
                    <a:pt x="18122" y="10798"/>
                  </a:lnTo>
                  <a:lnTo>
                    <a:pt x="18122" y="10798"/>
                  </a:lnTo>
                </a:path>
                <a:path w="21600" h="21600">
                  <a:moveTo>
                    <a:pt x="17620" y="10601"/>
                  </a:moveTo>
                  <a:lnTo>
                    <a:pt x="17387" y="10601"/>
                  </a:lnTo>
                  <a:lnTo>
                    <a:pt x="17216" y="10534"/>
                  </a:lnTo>
                  <a:lnTo>
                    <a:pt x="17120" y="10468"/>
                  </a:lnTo>
                  <a:lnTo>
                    <a:pt x="17828" y="10468"/>
                  </a:lnTo>
                  <a:lnTo>
                    <a:pt x="17767" y="10534"/>
                  </a:lnTo>
                  <a:lnTo>
                    <a:pt x="17620" y="10601"/>
                  </a:lnTo>
                  <a:lnTo>
                    <a:pt x="17620" y="10601"/>
                  </a:lnTo>
                </a:path>
                <a:path w="21600" h="21600">
                  <a:moveTo>
                    <a:pt x="19020" y="10534"/>
                  </a:moveTo>
                  <a:lnTo>
                    <a:pt x="18821" y="10534"/>
                  </a:lnTo>
                  <a:lnTo>
                    <a:pt x="18690" y="10468"/>
                  </a:lnTo>
                  <a:lnTo>
                    <a:pt x="19290" y="10468"/>
                  </a:lnTo>
                  <a:lnTo>
                    <a:pt x="19020" y="10534"/>
                  </a:lnTo>
                  <a:lnTo>
                    <a:pt x="19020" y="10534"/>
                  </a:lnTo>
                </a:path>
                <a:path w="21600" h="21600">
                  <a:moveTo>
                    <a:pt x="16147" y="10601"/>
                  </a:moveTo>
                  <a:lnTo>
                    <a:pt x="16002" y="10601"/>
                  </a:lnTo>
                  <a:lnTo>
                    <a:pt x="16192" y="10468"/>
                  </a:lnTo>
                  <a:lnTo>
                    <a:pt x="16205" y="10534"/>
                  </a:lnTo>
                  <a:lnTo>
                    <a:pt x="16147" y="10601"/>
                  </a:lnTo>
                  <a:lnTo>
                    <a:pt x="16147" y="10601"/>
                  </a:lnTo>
                </a:path>
                <a:path w="21600" h="21600">
                  <a:moveTo>
                    <a:pt x="16088" y="10666"/>
                  </a:moveTo>
                  <a:lnTo>
                    <a:pt x="15494" y="10534"/>
                  </a:lnTo>
                  <a:lnTo>
                    <a:pt x="15994" y="10534"/>
                  </a:lnTo>
                  <a:lnTo>
                    <a:pt x="16002" y="10601"/>
                  </a:lnTo>
                  <a:lnTo>
                    <a:pt x="16147" y="10601"/>
                  </a:lnTo>
                  <a:lnTo>
                    <a:pt x="16088" y="10666"/>
                  </a:lnTo>
                  <a:lnTo>
                    <a:pt x="16088" y="10666"/>
                  </a:lnTo>
                </a:path>
                <a:path w="21600" h="21600">
                  <a:moveTo>
                    <a:pt x="11650" y="10798"/>
                  </a:moveTo>
                  <a:lnTo>
                    <a:pt x="11055" y="10798"/>
                  </a:lnTo>
                  <a:lnTo>
                    <a:pt x="10865" y="10733"/>
                  </a:lnTo>
                  <a:lnTo>
                    <a:pt x="10835" y="10601"/>
                  </a:lnTo>
                  <a:lnTo>
                    <a:pt x="13490" y="10601"/>
                  </a:lnTo>
                  <a:lnTo>
                    <a:pt x="13425" y="10666"/>
                  </a:lnTo>
                  <a:lnTo>
                    <a:pt x="12140" y="10666"/>
                  </a:lnTo>
                  <a:lnTo>
                    <a:pt x="11844" y="10733"/>
                  </a:lnTo>
                  <a:lnTo>
                    <a:pt x="11650" y="10798"/>
                  </a:lnTo>
                  <a:lnTo>
                    <a:pt x="11650" y="10798"/>
                  </a:lnTo>
                </a:path>
                <a:path w="21600" h="21600">
                  <a:moveTo>
                    <a:pt x="13359" y="10733"/>
                  </a:moveTo>
                  <a:lnTo>
                    <a:pt x="12891" y="10733"/>
                  </a:lnTo>
                  <a:lnTo>
                    <a:pt x="12762" y="10666"/>
                  </a:lnTo>
                  <a:lnTo>
                    <a:pt x="13425" y="10666"/>
                  </a:lnTo>
                  <a:lnTo>
                    <a:pt x="13359" y="10733"/>
                  </a:lnTo>
                  <a:lnTo>
                    <a:pt x="13359" y="10733"/>
                  </a:lnTo>
                </a:path>
                <a:path w="21600" h="21600">
                  <a:moveTo>
                    <a:pt x="8775" y="10998"/>
                  </a:moveTo>
                  <a:lnTo>
                    <a:pt x="8507" y="10930"/>
                  </a:lnTo>
                  <a:lnTo>
                    <a:pt x="8445" y="10798"/>
                  </a:lnTo>
                  <a:lnTo>
                    <a:pt x="9737" y="10798"/>
                  </a:lnTo>
                  <a:lnTo>
                    <a:pt x="9462" y="10866"/>
                  </a:lnTo>
                  <a:lnTo>
                    <a:pt x="9252" y="10930"/>
                  </a:lnTo>
                  <a:lnTo>
                    <a:pt x="8775" y="10998"/>
                  </a:lnTo>
                  <a:lnTo>
                    <a:pt x="8775" y="10998"/>
                  </a:lnTo>
                </a:path>
                <a:path w="21600" h="21600">
                  <a:moveTo>
                    <a:pt x="5249" y="11174"/>
                  </a:moveTo>
                  <a:lnTo>
                    <a:pt x="5125" y="11131"/>
                  </a:lnTo>
                  <a:lnTo>
                    <a:pt x="5110" y="10998"/>
                  </a:lnTo>
                  <a:lnTo>
                    <a:pt x="5356" y="10998"/>
                  </a:lnTo>
                  <a:lnTo>
                    <a:pt x="5249" y="11174"/>
                  </a:lnTo>
                  <a:lnTo>
                    <a:pt x="5249" y="11174"/>
                  </a:lnTo>
                </a:path>
                <a:path w="21600" h="21600">
                  <a:moveTo>
                    <a:pt x="5688" y="11263"/>
                  </a:moveTo>
                  <a:lnTo>
                    <a:pt x="5312" y="11197"/>
                  </a:lnTo>
                  <a:lnTo>
                    <a:pt x="5249" y="11174"/>
                  </a:lnTo>
                  <a:lnTo>
                    <a:pt x="5356" y="10998"/>
                  </a:lnTo>
                  <a:lnTo>
                    <a:pt x="8107" y="10998"/>
                  </a:lnTo>
                  <a:lnTo>
                    <a:pt x="7897" y="11065"/>
                  </a:lnTo>
                  <a:lnTo>
                    <a:pt x="6669" y="11065"/>
                  </a:lnTo>
                  <a:lnTo>
                    <a:pt x="6171" y="11131"/>
                  </a:lnTo>
                  <a:lnTo>
                    <a:pt x="5688" y="11263"/>
                  </a:lnTo>
                  <a:lnTo>
                    <a:pt x="5688" y="11263"/>
                  </a:lnTo>
                </a:path>
                <a:path w="21600" h="21600">
                  <a:moveTo>
                    <a:pt x="7686" y="11131"/>
                  </a:moveTo>
                  <a:lnTo>
                    <a:pt x="6669" y="11065"/>
                  </a:lnTo>
                  <a:lnTo>
                    <a:pt x="7897" y="11065"/>
                  </a:lnTo>
                  <a:lnTo>
                    <a:pt x="7686" y="11131"/>
                  </a:lnTo>
                  <a:lnTo>
                    <a:pt x="7686" y="11131"/>
                  </a:lnTo>
                </a:path>
                <a:path w="21600" h="21600">
                  <a:moveTo>
                    <a:pt x="4621" y="15957"/>
                  </a:moveTo>
                  <a:lnTo>
                    <a:pt x="4439" y="15900"/>
                  </a:lnTo>
                  <a:lnTo>
                    <a:pt x="4617" y="15955"/>
                  </a:lnTo>
                  <a:lnTo>
                    <a:pt x="4621" y="15957"/>
                  </a:lnTo>
                </a:path>
                <a:path w="21600" h="21600">
                  <a:moveTo>
                    <a:pt x="4617" y="15955"/>
                  </a:moveTo>
                  <a:lnTo>
                    <a:pt x="4445" y="15900"/>
                  </a:lnTo>
                  <a:lnTo>
                    <a:pt x="4592" y="15900"/>
                  </a:lnTo>
                  <a:lnTo>
                    <a:pt x="4617" y="15955"/>
                  </a:lnTo>
                  <a:lnTo>
                    <a:pt x="4617" y="15955"/>
                  </a:lnTo>
                </a:path>
                <a:path w="21600" h="21600">
                  <a:moveTo>
                    <a:pt x="4864" y="15968"/>
                  </a:moveTo>
                  <a:lnTo>
                    <a:pt x="4658" y="15968"/>
                  </a:lnTo>
                  <a:lnTo>
                    <a:pt x="4592" y="15900"/>
                  </a:lnTo>
                  <a:lnTo>
                    <a:pt x="4918" y="15900"/>
                  </a:lnTo>
                  <a:lnTo>
                    <a:pt x="4864" y="15968"/>
                  </a:lnTo>
                  <a:lnTo>
                    <a:pt x="4864" y="15968"/>
                  </a:lnTo>
                </a:path>
                <a:path w="21600" h="21600">
                  <a:moveTo>
                    <a:pt x="4658" y="15968"/>
                  </a:moveTo>
                  <a:lnTo>
                    <a:pt x="4650" y="15968"/>
                  </a:lnTo>
                  <a:lnTo>
                    <a:pt x="4621" y="15957"/>
                  </a:lnTo>
                  <a:lnTo>
                    <a:pt x="4658" y="15968"/>
                  </a:lnTo>
                  <a:lnTo>
                    <a:pt x="4658" y="15968"/>
                  </a:lnTo>
                </a:path>
                <a:path w="21600" h="21600">
                  <a:moveTo>
                    <a:pt x="2066" y="21068"/>
                  </a:moveTo>
                  <a:lnTo>
                    <a:pt x="1964" y="21003"/>
                  </a:lnTo>
                  <a:lnTo>
                    <a:pt x="1836" y="20937"/>
                  </a:lnTo>
                  <a:lnTo>
                    <a:pt x="1718" y="20733"/>
                  </a:lnTo>
                  <a:lnTo>
                    <a:pt x="1662" y="20606"/>
                  </a:lnTo>
                  <a:lnTo>
                    <a:pt x="1657" y="20407"/>
                  </a:lnTo>
                  <a:lnTo>
                    <a:pt x="1601" y="20339"/>
                  </a:lnTo>
                  <a:lnTo>
                    <a:pt x="1512" y="20208"/>
                  </a:lnTo>
                  <a:lnTo>
                    <a:pt x="1376" y="20142"/>
                  </a:lnTo>
                  <a:lnTo>
                    <a:pt x="1248" y="20076"/>
                  </a:lnTo>
                  <a:lnTo>
                    <a:pt x="1127" y="19943"/>
                  </a:lnTo>
                  <a:lnTo>
                    <a:pt x="1010" y="19811"/>
                  </a:lnTo>
                  <a:lnTo>
                    <a:pt x="919" y="19612"/>
                  </a:lnTo>
                  <a:lnTo>
                    <a:pt x="903" y="19479"/>
                  </a:lnTo>
                  <a:lnTo>
                    <a:pt x="964" y="19479"/>
                  </a:lnTo>
                  <a:lnTo>
                    <a:pt x="1026" y="19413"/>
                  </a:lnTo>
                  <a:lnTo>
                    <a:pt x="882" y="19413"/>
                  </a:lnTo>
                  <a:lnTo>
                    <a:pt x="692" y="19214"/>
                  </a:lnTo>
                  <a:lnTo>
                    <a:pt x="667" y="19082"/>
                  </a:lnTo>
                  <a:lnTo>
                    <a:pt x="808" y="19014"/>
                  </a:lnTo>
                  <a:lnTo>
                    <a:pt x="0" y="19014"/>
                  </a:lnTo>
                  <a:lnTo>
                    <a:pt x="506" y="18618"/>
                  </a:lnTo>
                  <a:lnTo>
                    <a:pt x="735" y="18353"/>
                  </a:lnTo>
                  <a:lnTo>
                    <a:pt x="622" y="18022"/>
                  </a:lnTo>
                  <a:lnTo>
                    <a:pt x="596" y="17821"/>
                  </a:lnTo>
                  <a:lnTo>
                    <a:pt x="596" y="17423"/>
                  </a:lnTo>
                  <a:lnTo>
                    <a:pt x="627" y="17293"/>
                  </a:lnTo>
                  <a:lnTo>
                    <a:pt x="750" y="17093"/>
                  </a:lnTo>
                  <a:lnTo>
                    <a:pt x="780" y="17028"/>
                  </a:lnTo>
                  <a:lnTo>
                    <a:pt x="780" y="16961"/>
                  </a:lnTo>
                  <a:lnTo>
                    <a:pt x="825" y="16961"/>
                  </a:lnTo>
                  <a:lnTo>
                    <a:pt x="673" y="16895"/>
                  </a:lnTo>
                  <a:lnTo>
                    <a:pt x="596" y="16829"/>
                  </a:lnTo>
                  <a:lnTo>
                    <a:pt x="596" y="16630"/>
                  </a:lnTo>
                  <a:lnTo>
                    <a:pt x="914" y="16498"/>
                  </a:lnTo>
                  <a:lnTo>
                    <a:pt x="4805" y="16498"/>
                  </a:lnTo>
                  <a:lnTo>
                    <a:pt x="4858" y="16564"/>
                  </a:lnTo>
                  <a:lnTo>
                    <a:pt x="4883" y="17028"/>
                  </a:lnTo>
                  <a:lnTo>
                    <a:pt x="5038" y="17293"/>
                  </a:lnTo>
                  <a:lnTo>
                    <a:pt x="5337" y="17558"/>
                  </a:lnTo>
                  <a:lnTo>
                    <a:pt x="5185" y="17757"/>
                  </a:lnTo>
                  <a:lnTo>
                    <a:pt x="5134" y="17953"/>
                  </a:lnTo>
                  <a:lnTo>
                    <a:pt x="5182" y="18088"/>
                  </a:lnTo>
                  <a:lnTo>
                    <a:pt x="5145" y="18088"/>
                  </a:lnTo>
                  <a:lnTo>
                    <a:pt x="4925" y="18220"/>
                  </a:lnTo>
                  <a:lnTo>
                    <a:pt x="4905" y="18287"/>
                  </a:lnTo>
                  <a:lnTo>
                    <a:pt x="4981" y="18485"/>
                  </a:lnTo>
                  <a:lnTo>
                    <a:pt x="20334" y="18485"/>
                  </a:lnTo>
                  <a:lnTo>
                    <a:pt x="20528" y="18618"/>
                  </a:lnTo>
                  <a:lnTo>
                    <a:pt x="20592" y="18949"/>
                  </a:lnTo>
                  <a:lnTo>
                    <a:pt x="20092" y="18949"/>
                  </a:lnTo>
                  <a:lnTo>
                    <a:pt x="19958" y="19146"/>
                  </a:lnTo>
                  <a:lnTo>
                    <a:pt x="19964" y="19214"/>
                  </a:lnTo>
                  <a:lnTo>
                    <a:pt x="20043" y="19281"/>
                  </a:lnTo>
                  <a:lnTo>
                    <a:pt x="20754" y="19281"/>
                  </a:lnTo>
                  <a:lnTo>
                    <a:pt x="20772" y="19347"/>
                  </a:lnTo>
                  <a:lnTo>
                    <a:pt x="20723" y="19479"/>
                  </a:lnTo>
                  <a:lnTo>
                    <a:pt x="20784" y="19677"/>
                  </a:lnTo>
                  <a:lnTo>
                    <a:pt x="20680" y="19877"/>
                  </a:lnTo>
                  <a:lnTo>
                    <a:pt x="20145" y="20142"/>
                  </a:lnTo>
                  <a:lnTo>
                    <a:pt x="19899" y="20274"/>
                  </a:lnTo>
                  <a:lnTo>
                    <a:pt x="19434" y="20407"/>
                  </a:lnTo>
                  <a:lnTo>
                    <a:pt x="18352" y="20407"/>
                  </a:lnTo>
                  <a:lnTo>
                    <a:pt x="18205" y="20539"/>
                  </a:lnTo>
                  <a:lnTo>
                    <a:pt x="10266" y="20539"/>
                  </a:lnTo>
                  <a:lnTo>
                    <a:pt x="10181" y="20606"/>
                  </a:lnTo>
                  <a:lnTo>
                    <a:pt x="10103" y="20738"/>
                  </a:lnTo>
                  <a:lnTo>
                    <a:pt x="8839" y="20738"/>
                  </a:lnTo>
                  <a:lnTo>
                    <a:pt x="8860" y="20870"/>
                  </a:lnTo>
                  <a:lnTo>
                    <a:pt x="8860" y="20937"/>
                  </a:lnTo>
                  <a:lnTo>
                    <a:pt x="2213" y="20937"/>
                  </a:lnTo>
                  <a:lnTo>
                    <a:pt x="2066" y="21068"/>
                  </a:lnTo>
                  <a:lnTo>
                    <a:pt x="2066" y="21068"/>
                  </a:lnTo>
                </a:path>
                <a:path w="21600" h="21600">
                  <a:moveTo>
                    <a:pt x="19841" y="17953"/>
                  </a:moveTo>
                  <a:lnTo>
                    <a:pt x="14932" y="17953"/>
                  </a:lnTo>
                  <a:lnTo>
                    <a:pt x="15209" y="17889"/>
                  </a:lnTo>
                  <a:lnTo>
                    <a:pt x="15337" y="17889"/>
                  </a:lnTo>
                  <a:lnTo>
                    <a:pt x="15481" y="17821"/>
                  </a:lnTo>
                  <a:lnTo>
                    <a:pt x="15799" y="17690"/>
                  </a:lnTo>
                  <a:lnTo>
                    <a:pt x="16091" y="17624"/>
                  </a:lnTo>
                  <a:lnTo>
                    <a:pt x="16513" y="17492"/>
                  </a:lnTo>
                  <a:lnTo>
                    <a:pt x="16723" y="17624"/>
                  </a:lnTo>
                  <a:lnTo>
                    <a:pt x="16903" y="17690"/>
                  </a:lnTo>
                  <a:lnTo>
                    <a:pt x="19492" y="17690"/>
                  </a:lnTo>
                  <a:lnTo>
                    <a:pt x="19860" y="17821"/>
                  </a:lnTo>
                  <a:lnTo>
                    <a:pt x="19841" y="17953"/>
                  </a:lnTo>
                  <a:lnTo>
                    <a:pt x="19841" y="17953"/>
                  </a:lnTo>
                </a:path>
                <a:path w="21600" h="21600">
                  <a:moveTo>
                    <a:pt x="19492" y="17690"/>
                  </a:moveTo>
                  <a:lnTo>
                    <a:pt x="17216" y="17690"/>
                  </a:lnTo>
                  <a:lnTo>
                    <a:pt x="17418" y="17624"/>
                  </a:lnTo>
                  <a:lnTo>
                    <a:pt x="17906" y="17558"/>
                  </a:lnTo>
                  <a:lnTo>
                    <a:pt x="18527" y="17558"/>
                  </a:lnTo>
                  <a:lnTo>
                    <a:pt x="18862" y="17492"/>
                  </a:lnTo>
                  <a:lnTo>
                    <a:pt x="19306" y="17624"/>
                  </a:lnTo>
                  <a:lnTo>
                    <a:pt x="19492" y="17690"/>
                  </a:lnTo>
                  <a:lnTo>
                    <a:pt x="19492" y="17690"/>
                  </a:lnTo>
                </a:path>
                <a:path w="21600" h="21600">
                  <a:moveTo>
                    <a:pt x="20025" y="18287"/>
                  </a:moveTo>
                  <a:lnTo>
                    <a:pt x="11229" y="18287"/>
                  </a:lnTo>
                  <a:lnTo>
                    <a:pt x="11365" y="18154"/>
                  </a:lnTo>
                  <a:lnTo>
                    <a:pt x="11381" y="18059"/>
                  </a:lnTo>
                  <a:lnTo>
                    <a:pt x="11408" y="18022"/>
                  </a:lnTo>
                  <a:lnTo>
                    <a:pt x="11659" y="17889"/>
                  </a:lnTo>
                  <a:lnTo>
                    <a:pt x="12755" y="17889"/>
                  </a:lnTo>
                  <a:lnTo>
                    <a:pt x="13324" y="17757"/>
                  </a:lnTo>
                  <a:lnTo>
                    <a:pt x="13194" y="18154"/>
                  </a:lnTo>
                  <a:lnTo>
                    <a:pt x="19814" y="18154"/>
                  </a:lnTo>
                  <a:lnTo>
                    <a:pt x="19802" y="18220"/>
                  </a:lnTo>
                  <a:lnTo>
                    <a:pt x="19958" y="18220"/>
                  </a:lnTo>
                  <a:lnTo>
                    <a:pt x="20025" y="18287"/>
                  </a:lnTo>
                  <a:lnTo>
                    <a:pt x="20025" y="18287"/>
                  </a:lnTo>
                </a:path>
                <a:path w="21600" h="21600">
                  <a:moveTo>
                    <a:pt x="20334" y="18485"/>
                  </a:moveTo>
                  <a:lnTo>
                    <a:pt x="7535" y="18485"/>
                  </a:lnTo>
                  <a:lnTo>
                    <a:pt x="7505" y="18287"/>
                  </a:lnTo>
                  <a:lnTo>
                    <a:pt x="7636" y="18220"/>
                  </a:lnTo>
                  <a:lnTo>
                    <a:pt x="8528" y="18220"/>
                  </a:lnTo>
                  <a:lnTo>
                    <a:pt x="9152" y="18154"/>
                  </a:lnTo>
                  <a:lnTo>
                    <a:pt x="9459" y="18154"/>
                  </a:lnTo>
                  <a:lnTo>
                    <a:pt x="10375" y="17953"/>
                  </a:lnTo>
                  <a:lnTo>
                    <a:pt x="10688" y="17821"/>
                  </a:lnTo>
                  <a:lnTo>
                    <a:pt x="11012" y="17889"/>
                  </a:lnTo>
                  <a:lnTo>
                    <a:pt x="11218" y="17953"/>
                  </a:lnTo>
                  <a:lnTo>
                    <a:pt x="11303" y="18022"/>
                  </a:lnTo>
                  <a:lnTo>
                    <a:pt x="11389" y="18022"/>
                  </a:lnTo>
                  <a:lnTo>
                    <a:pt x="11381" y="18059"/>
                  </a:lnTo>
                  <a:lnTo>
                    <a:pt x="11229" y="18287"/>
                  </a:lnTo>
                  <a:lnTo>
                    <a:pt x="20025" y="18287"/>
                  </a:lnTo>
                  <a:lnTo>
                    <a:pt x="20166" y="18353"/>
                  </a:lnTo>
                  <a:lnTo>
                    <a:pt x="20334" y="18485"/>
                  </a:lnTo>
                  <a:lnTo>
                    <a:pt x="20334" y="18485"/>
                  </a:lnTo>
                </a:path>
                <a:path w="21600" h="21600">
                  <a:moveTo>
                    <a:pt x="19814" y="18154"/>
                  </a:moveTo>
                  <a:lnTo>
                    <a:pt x="13316" y="18154"/>
                  </a:lnTo>
                  <a:lnTo>
                    <a:pt x="13615" y="18022"/>
                  </a:lnTo>
                  <a:lnTo>
                    <a:pt x="13936" y="17889"/>
                  </a:lnTo>
                  <a:lnTo>
                    <a:pt x="14623" y="17953"/>
                  </a:lnTo>
                  <a:lnTo>
                    <a:pt x="19841" y="17953"/>
                  </a:lnTo>
                  <a:lnTo>
                    <a:pt x="19814" y="18154"/>
                  </a:lnTo>
                  <a:lnTo>
                    <a:pt x="19814" y="18154"/>
                  </a:lnTo>
                </a:path>
                <a:path w="21600" h="21600">
                  <a:moveTo>
                    <a:pt x="11229" y="18287"/>
                  </a:moveTo>
                  <a:lnTo>
                    <a:pt x="11381" y="18059"/>
                  </a:lnTo>
                  <a:lnTo>
                    <a:pt x="11365" y="18154"/>
                  </a:lnTo>
                  <a:lnTo>
                    <a:pt x="11229" y="18287"/>
                  </a:lnTo>
                  <a:lnTo>
                    <a:pt x="11229" y="18287"/>
                  </a:lnTo>
                </a:path>
                <a:path w="21600" h="21600">
                  <a:moveTo>
                    <a:pt x="4981" y="18485"/>
                  </a:moveTo>
                  <a:lnTo>
                    <a:pt x="4905" y="18287"/>
                  </a:lnTo>
                  <a:lnTo>
                    <a:pt x="4925" y="18220"/>
                  </a:lnTo>
                  <a:lnTo>
                    <a:pt x="5145" y="18088"/>
                  </a:lnTo>
                  <a:lnTo>
                    <a:pt x="5188" y="18102"/>
                  </a:lnTo>
                  <a:lnTo>
                    <a:pt x="5230" y="18220"/>
                  </a:lnTo>
                  <a:lnTo>
                    <a:pt x="5164" y="18353"/>
                  </a:lnTo>
                  <a:lnTo>
                    <a:pt x="4981" y="18485"/>
                  </a:lnTo>
                  <a:lnTo>
                    <a:pt x="4981" y="18485"/>
                  </a:lnTo>
                </a:path>
                <a:path w="21600" h="21600">
                  <a:moveTo>
                    <a:pt x="5188" y="18102"/>
                  </a:moveTo>
                  <a:lnTo>
                    <a:pt x="5145" y="18088"/>
                  </a:lnTo>
                  <a:lnTo>
                    <a:pt x="5182" y="18088"/>
                  </a:lnTo>
                  <a:lnTo>
                    <a:pt x="5188" y="18102"/>
                  </a:lnTo>
                  <a:lnTo>
                    <a:pt x="5188" y="18102"/>
                  </a:lnTo>
                </a:path>
                <a:path w="21600" h="21600">
                  <a:moveTo>
                    <a:pt x="13316" y="18154"/>
                  </a:moveTo>
                  <a:lnTo>
                    <a:pt x="13194" y="18154"/>
                  </a:lnTo>
                  <a:lnTo>
                    <a:pt x="13332" y="18088"/>
                  </a:lnTo>
                  <a:lnTo>
                    <a:pt x="13353" y="18088"/>
                  </a:lnTo>
                  <a:lnTo>
                    <a:pt x="13316" y="18154"/>
                  </a:lnTo>
                  <a:lnTo>
                    <a:pt x="13316" y="18154"/>
                  </a:lnTo>
                </a:path>
                <a:path w="21600" h="21600">
                  <a:moveTo>
                    <a:pt x="7535" y="18485"/>
                  </a:moveTo>
                  <a:lnTo>
                    <a:pt x="4981" y="18485"/>
                  </a:lnTo>
                  <a:lnTo>
                    <a:pt x="5164" y="18353"/>
                  </a:lnTo>
                  <a:lnTo>
                    <a:pt x="5230" y="18220"/>
                  </a:lnTo>
                  <a:lnTo>
                    <a:pt x="5188" y="18102"/>
                  </a:lnTo>
                  <a:lnTo>
                    <a:pt x="5348" y="18154"/>
                  </a:lnTo>
                  <a:lnTo>
                    <a:pt x="5642" y="18154"/>
                  </a:lnTo>
                  <a:lnTo>
                    <a:pt x="5781" y="18220"/>
                  </a:lnTo>
                  <a:lnTo>
                    <a:pt x="5912" y="18287"/>
                  </a:lnTo>
                  <a:lnTo>
                    <a:pt x="7456" y="18287"/>
                  </a:lnTo>
                  <a:lnTo>
                    <a:pt x="7535" y="18485"/>
                  </a:lnTo>
                  <a:lnTo>
                    <a:pt x="7535" y="18485"/>
                  </a:lnTo>
                </a:path>
                <a:path w="21600" h="21600">
                  <a:moveTo>
                    <a:pt x="7456" y="18287"/>
                  </a:moveTo>
                  <a:lnTo>
                    <a:pt x="6145" y="18287"/>
                  </a:lnTo>
                  <a:lnTo>
                    <a:pt x="6286" y="18220"/>
                  </a:lnTo>
                  <a:lnTo>
                    <a:pt x="6615" y="18220"/>
                  </a:lnTo>
                  <a:lnTo>
                    <a:pt x="6818" y="18154"/>
                  </a:lnTo>
                  <a:lnTo>
                    <a:pt x="7297" y="18154"/>
                  </a:lnTo>
                  <a:lnTo>
                    <a:pt x="7456" y="18287"/>
                  </a:lnTo>
                  <a:lnTo>
                    <a:pt x="7456" y="18287"/>
                  </a:lnTo>
                </a:path>
                <a:path w="21600" h="21600">
                  <a:moveTo>
                    <a:pt x="19958" y="18220"/>
                  </a:moveTo>
                  <a:lnTo>
                    <a:pt x="19802" y="18220"/>
                  </a:lnTo>
                  <a:lnTo>
                    <a:pt x="19817" y="18154"/>
                  </a:lnTo>
                  <a:lnTo>
                    <a:pt x="19889" y="18154"/>
                  </a:lnTo>
                  <a:lnTo>
                    <a:pt x="19958" y="18220"/>
                  </a:lnTo>
                  <a:lnTo>
                    <a:pt x="19958" y="18220"/>
                  </a:lnTo>
                </a:path>
                <a:path w="21600" h="21600">
                  <a:moveTo>
                    <a:pt x="20043" y="19281"/>
                  </a:moveTo>
                  <a:lnTo>
                    <a:pt x="19964" y="19214"/>
                  </a:lnTo>
                  <a:lnTo>
                    <a:pt x="19958" y="19146"/>
                  </a:lnTo>
                  <a:lnTo>
                    <a:pt x="20092" y="18949"/>
                  </a:lnTo>
                  <a:lnTo>
                    <a:pt x="20273" y="18949"/>
                  </a:lnTo>
                  <a:lnTo>
                    <a:pt x="20375" y="19014"/>
                  </a:lnTo>
                  <a:lnTo>
                    <a:pt x="20490" y="19014"/>
                  </a:lnTo>
                  <a:lnTo>
                    <a:pt x="20516" y="19042"/>
                  </a:lnTo>
                  <a:lnTo>
                    <a:pt x="20429" y="19146"/>
                  </a:lnTo>
                  <a:lnTo>
                    <a:pt x="20043" y="19281"/>
                  </a:lnTo>
                  <a:lnTo>
                    <a:pt x="20043" y="19281"/>
                  </a:lnTo>
                </a:path>
                <a:path w="21600" h="21600">
                  <a:moveTo>
                    <a:pt x="20516" y="19042"/>
                  </a:moveTo>
                  <a:lnTo>
                    <a:pt x="20490" y="19014"/>
                  </a:lnTo>
                  <a:lnTo>
                    <a:pt x="20375" y="19014"/>
                  </a:lnTo>
                  <a:lnTo>
                    <a:pt x="20273" y="18949"/>
                  </a:lnTo>
                  <a:lnTo>
                    <a:pt x="20592" y="18949"/>
                  </a:lnTo>
                  <a:lnTo>
                    <a:pt x="20516" y="19042"/>
                  </a:lnTo>
                  <a:lnTo>
                    <a:pt x="20516" y="19042"/>
                  </a:lnTo>
                </a:path>
                <a:path w="21600" h="21600">
                  <a:moveTo>
                    <a:pt x="20754" y="19281"/>
                  </a:moveTo>
                  <a:lnTo>
                    <a:pt x="20043" y="19281"/>
                  </a:lnTo>
                  <a:lnTo>
                    <a:pt x="20429" y="19146"/>
                  </a:lnTo>
                  <a:lnTo>
                    <a:pt x="20516" y="19042"/>
                  </a:lnTo>
                  <a:lnTo>
                    <a:pt x="20613" y="19146"/>
                  </a:lnTo>
                  <a:lnTo>
                    <a:pt x="20734" y="19214"/>
                  </a:lnTo>
                  <a:lnTo>
                    <a:pt x="20754" y="19281"/>
                  </a:lnTo>
                  <a:lnTo>
                    <a:pt x="20754" y="19281"/>
                  </a:lnTo>
                </a:path>
                <a:path w="21600" h="21600">
                  <a:moveTo>
                    <a:pt x="18597" y="20539"/>
                  </a:moveTo>
                  <a:lnTo>
                    <a:pt x="18419" y="20539"/>
                  </a:lnTo>
                  <a:lnTo>
                    <a:pt x="18352" y="20407"/>
                  </a:lnTo>
                  <a:lnTo>
                    <a:pt x="19434" y="20407"/>
                  </a:lnTo>
                  <a:lnTo>
                    <a:pt x="19173" y="20473"/>
                  </a:lnTo>
                  <a:lnTo>
                    <a:pt x="18884" y="20473"/>
                  </a:lnTo>
                  <a:lnTo>
                    <a:pt x="18597" y="20539"/>
                  </a:lnTo>
                  <a:lnTo>
                    <a:pt x="18597" y="20539"/>
                  </a:lnTo>
                </a:path>
                <a:path w="21600" h="21600">
                  <a:moveTo>
                    <a:pt x="10341" y="20870"/>
                  </a:moveTo>
                  <a:lnTo>
                    <a:pt x="10308" y="20870"/>
                  </a:lnTo>
                  <a:lnTo>
                    <a:pt x="10210" y="20804"/>
                  </a:lnTo>
                  <a:lnTo>
                    <a:pt x="10111" y="20804"/>
                  </a:lnTo>
                  <a:lnTo>
                    <a:pt x="10106" y="20733"/>
                  </a:lnTo>
                  <a:lnTo>
                    <a:pt x="10181" y="20606"/>
                  </a:lnTo>
                  <a:lnTo>
                    <a:pt x="10266" y="20539"/>
                  </a:lnTo>
                  <a:lnTo>
                    <a:pt x="10338" y="20539"/>
                  </a:lnTo>
                  <a:lnTo>
                    <a:pt x="10394" y="20672"/>
                  </a:lnTo>
                  <a:lnTo>
                    <a:pt x="10447" y="20738"/>
                  </a:lnTo>
                  <a:lnTo>
                    <a:pt x="10341" y="20870"/>
                  </a:lnTo>
                  <a:lnTo>
                    <a:pt x="10341" y="20870"/>
                  </a:lnTo>
                </a:path>
                <a:path w="21600" h="21600">
                  <a:moveTo>
                    <a:pt x="10862" y="20870"/>
                  </a:moveTo>
                  <a:lnTo>
                    <a:pt x="10341" y="20870"/>
                  </a:lnTo>
                  <a:lnTo>
                    <a:pt x="10447" y="20738"/>
                  </a:lnTo>
                  <a:lnTo>
                    <a:pt x="10394" y="20672"/>
                  </a:lnTo>
                  <a:lnTo>
                    <a:pt x="10338" y="20539"/>
                  </a:lnTo>
                  <a:lnTo>
                    <a:pt x="18205" y="20539"/>
                  </a:lnTo>
                  <a:lnTo>
                    <a:pt x="18132" y="20606"/>
                  </a:lnTo>
                  <a:lnTo>
                    <a:pt x="12290" y="20606"/>
                  </a:lnTo>
                  <a:lnTo>
                    <a:pt x="12287" y="20738"/>
                  </a:lnTo>
                  <a:lnTo>
                    <a:pt x="12177" y="20804"/>
                  </a:lnTo>
                  <a:lnTo>
                    <a:pt x="11040" y="20804"/>
                  </a:lnTo>
                  <a:lnTo>
                    <a:pt x="10862" y="20870"/>
                  </a:lnTo>
                  <a:lnTo>
                    <a:pt x="10862" y="20870"/>
                  </a:lnTo>
                </a:path>
                <a:path w="21600" h="21600">
                  <a:moveTo>
                    <a:pt x="12295" y="20733"/>
                  </a:moveTo>
                  <a:lnTo>
                    <a:pt x="12290" y="20606"/>
                  </a:lnTo>
                  <a:lnTo>
                    <a:pt x="12324" y="20606"/>
                  </a:lnTo>
                  <a:lnTo>
                    <a:pt x="12397" y="20672"/>
                  </a:lnTo>
                  <a:lnTo>
                    <a:pt x="12295" y="20733"/>
                  </a:lnTo>
                  <a:lnTo>
                    <a:pt x="12295" y="20733"/>
                  </a:lnTo>
                </a:path>
                <a:path w="21600" h="21600">
                  <a:moveTo>
                    <a:pt x="12584" y="20937"/>
                  </a:moveTo>
                  <a:lnTo>
                    <a:pt x="12300" y="20870"/>
                  </a:lnTo>
                  <a:lnTo>
                    <a:pt x="12295" y="20733"/>
                  </a:lnTo>
                  <a:lnTo>
                    <a:pt x="12397" y="20672"/>
                  </a:lnTo>
                  <a:lnTo>
                    <a:pt x="12324" y="20606"/>
                  </a:lnTo>
                  <a:lnTo>
                    <a:pt x="18132" y="20606"/>
                  </a:lnTo>
                  <a:lnTo>
                    <a:pt x="17807" y="20738"/>
                  </a:lnTo>
                  <a:lnTo>
                    <a:pt x="16955" y="20870"/>
                  </a:lnTo>
                  <a:lnTo>
                    <a:pt x="13142" y="20870"/>
                  </a:lnTo>
                  <a:lnTo>
                    <a:pt x="12584" y="20937"/>
                  </a:lnTo>
                  <a:lnTo>
                    <a:pt x="12584" y="20937"/>
                  </a:lnTo>
                </a:path>
                <a:path w="21600" h="21600">
                  <a:moveTo>
                    <a:pt x="8867" y="20923"/>
                  </a:moveTo>
                  <a:lnTo>
                    <a:pt x="8839" y="20738"/>
                  </a:lnTo>
                  <a:lnTo>
                    <a:pt x="8895" y="20870"/>
                  </a:lnTo>
                  <a:lnTo>
                    <a:pt x="8867" y="20923"/>
                  </a:lnTo>
                  <a:lnTo>
                    <a:pt x="8867" y="20923"/>
                  </a:lnTo>
                </a:path>
                <a:path w="21600" h="21600">
                  <a:moveTo>
                    <a:pt x="9291" y="21003"/>
                  </a:moveTo>
                  <a:lnTo>
                    <a:pt x="9021" y="21003"/>
                  </a:lnTo>
                  <a:lnTo>
                    <a:pt x="8871" y="20937"/>
                  </a:lnTo>
                  <a:lnTo>
                    <a:pt x="8867" y="20923"/>
                  </a:lnTo>
                  <a:lnTo>
                    <a:pt x="8895" y="20870"/>
                  </a:lnTo>
                  <a:lnTo>
                    <a:pt x="8839" y="20738"/>
                  </a:lnTo>
                  <a:lnTo>
                    <a:pt x="10103" y="20738"/>
                  </a:lnTo>
                  <a:lnTo>
                    <a:pt x="10111" y="20804"/>
                  </a:lnTo>
                  <a:lnTo>
                    <a:pt x="10210" y="20804"/>
                  </a:lnTo>
                  <a:lnTo>
                    <a:pt x="10308" y="20870"/>
                  </a:lnTo>
                  <a:lnTo>
                    <a:pt x="10341" y="20870"/>
                  </a:lnTo>
                  <a:lnTo>
                    <a:pt x="10205" y="20937"/>
                  </a:lnTo>
                  <a:lnTo>
                    <a:pt x="9560" y="20937"/>
                  </a:lnTo>
                  <a:lnTo>
                    <a:pt x="9291" y="21003"/>
                  </a:lnTo>
                  <a:lnTo>
                    <a:pt x="9291" y="21003"/>
                  </a:lnTo>
                </a:path>
                <a:path w="21600" h="21600">
                  <a:moveTo>
                    <a:pt x="14645" y="21003"/>
                  </a:moveTo>
                  <a:lnTo>
                    <a:pt x="14511" y="20937"/>
                  </a:lnTo>
                  <a:lnTo>
                    <a:pt x="13388" y="20937"/>
                  </a:lnTo>
                  <a:lnTo>
                    <a:pt x="13279" y="20870"/>
                  </a:lnTo>
                  <a:lnTo>
                    <a:pt x="15281" y="20870"/>
                  </a:lnTo>
                  <a:lnTo>
                    <a:pt x="14901" y="20937"/>
                  </a:lnTo>
                  <a:lnTo>
                    <a:pt x="14645" y="21003"/>
                  </a:lnTo>
                  <a:lnTo>
                    <a:pt x="14645" y="21003"/>
                  </a:lnTo>
                </a:path>
                <a:path w="21600" h="21600">
                  <a:moveTo>
                    <a:pt x="16508" y="20937"/>
                  </a:moveTo>
                  <a:lnTo>
                    <a:pt x="15738" y="20937"/>
                  </a:lnTo>
                  <a:lnTo>
                    <a:pt x="15470" y="20870"/>
                  </a:lnTo>
                  <a:lnTo>
                    <a:pt x="16955" y="20870"/>
                  </a:lnTo>
                  <a:lnTo>
                    <a:pt x="16508" y="20937"/>
                  </a:lnTo>
                  <a:lnTo>
                    <a:pt x="16508" y="20937"/>
                  </a:lnTo>
                </a:path>
                <a:path w="21600" h="21600">
                  <a:moveTo>
                    <a:pt x="1872" y="21467"/>
                  </a:moveTo>
                  <a:lnTo>
                    <a:pt x="2124" y="21136"/>
                  </a:lnTo>
                  <a:lnTo>
                    <a:pt x="2213" y="20937"/>
                  </a:lnTo>
                  <a:lnTo>
                    <a:pt x="8860" y="20937"/>
                  </a:lnTo>
                  <a:lnTo>
                    <a:pt x="8739" y="21003"/>
                  </a:lnTo>
                  <a:lnTo>
                    <a:pt x="7655" y="21003"/>
                  </a:lnTo>
                  <a:lnTo>
                    <a:pt x="7655" y="21068"/>
                  </a:lnTo>
                  <a:lnTo>
                    <a:pt x="7630" y="21068"/>
                  </a:lnTo>
                  <a:lnTo>
                    <a:pt x="7580" y="21136"/>
                  </a:lnTo>
                  <a:lnTo>
                    <a:pt x="7539" y="21202"/>
                  </a:lnTo>
                  <a:lnTo>
                    <a:pt x="6620" y="21202"/>
                  </a:lnTo>
                  <a:lnTo>
                    <a:pt x="6497" y="21268"/>
                  </a:lnTo>
                  <a:lnTo>
                    <a:pt x="5474" y="21268"/>
                  </a:lnTo>
                  <a:lnTo>
                    <a:pt x="5094" y="21335"/>
                  </a:lnTo>
                  <a:lnTo>
                    <a:pt x="4890" y="21401"/>
                  </a:lnTo>
                  <a:lnTo>
                    <a:pt x="2469" y="21401"/>
                  </a:lnTo>
                  <a:lnTo>
                    <a:pt x="1872" y="21467"/>
                  </a:lnTo>
                  <a:lnTo>
                    <a:pt x="1872" y="21467"/>
                  </a:lnTo>
                </a:path>
                <a:path w="21600" h="21600">
                  <a:moveTo>
                    <a:pt x="10071" y="21003"/>
                  </a:moveTo>
                  <a:lnTo>
                    <a:pt x="9820" y="20937"/>
                  </a:lnTo>
                  <a:lnTo>
                    <a:pt x="10205" y="20937"/>
                  </a:lnTo>
                  <a:lnTo>
                    <a:pt x="10071" y="21003"/>
                  </a:lnTo>
                  <a:lnTo>
                    <a:pt x="10071" y="21003"/>
                  </a:lnTo>
                </a:path>
                <a:path w="21600" h="21600">
                  <a:moveTo>
                    <a:pt x="14015" y="21068"/>
                  </a:moveTo>
                  <a:lnTo>
                    <a:pt x="13714" y="21003"/>
                  </a:lnTo>
                  <a:lnTo>
                    <a:pt x="13506" y="20937"/>
                  </a:lnTo>
                  <a:lnTo>
                    <a:pt x="14380" y="20937"/>
                  </a:lnTo>
                  <a:lnTo>
                    <a:pt x="14217" y="21003"/>
                  </a:lnTo>
                  <a:lnTo>
                    <a:pt x="14015" y="21068"/>
                  </a:lnTo>
                  <a:lnTo>
                    <a:pt x="14015" y="21068"/>
                  </a:lnTo>
                </a:path>
                <a:path w="21600" h="21600">
                  <a:moveTo>
                    <a:pt x="7946" y="21268"/>
                  </a:moveTo>
                  <a:lnTo>
                    <a:pt x="7716" y="21268"/>
                  </a:lnTo>
                  <a:lnTo>
                    <a:pt x="7666" y="21003"/>
                  </a:lnTo>
                  <a:lnTo>
                    <a:pt x="8617" y="21003"/>
                  </a:lnTo>
                  <a:lnTo>
                    <a:pt x="8497" y="21068"/>
                  </a:lnTo>
                  <a:lnTo>
                    <a:pt x="8381" y="21136"/>
                  </a:lnTo>
                  <a:lnTo>
                    <a:pt x="7946" y="21268"/>
                  </a:lnTo>
                  <a:lnTo>
                    <a:pt x="7946" y="21268"/>
                  </a:lnTo>
                </a:path>
                <a:path w="21600" h="21600">
                  <a:moveTo>
                    <a:pt x="7414" y="21268"/>
                  </a:moveTo>
                  <a:lnTo>
                    <a:pt x="6973" y="21268"/>
                  </a:lnTo>
                  <a:lnTo>
                    <a:pt x="6826" y="21202"/>
                  </a:lnTo>
                  <a:lnTo>
                    <a:pt x="7539" y="21202"/>
                  </a:lnTo>
                  <a:lnTo>
                    <a:pt x="7414" y="21268"/>
                  </a:lnTo>
                  <a:lnTo>
                    <a:pt x="7414" y="21268"/>
                  </a:lnTo>
                </a:path>
                <a:path w="21600" h="21600">
                  <a:moveTo>
                    <a:pt x="6374" y="21335"/>
                  </a:moveTo>
                  <a:lnTo>
                    <a:pt x="5925" y="21335"/>
                  </a:lnTo>
                  <a:lnTo>
                    <a:pt x="5474" y="21268"/>
                  </a:lnTo>
                  <a:lnTo>
                    <a:pt x="6497" y="21268"/>
                  </a:lnTo>
                  <a:lnTo>
                    <a:pt x="6374" y="21335"/>
                  </a:lnTo>
                  <a:lnTo>
                    <a:pt x="6374" y="21335"/>
                  </a:lnTo>
                </a:path>
                <a:path w="21600" h="21600">
                  <a:moveTo>
                    <a:pt x="4101" y="21600"/>
                  </a:moveTo>
                  <a:lnTo>
                    <a:pt x="3317" y="21600"/>
                  </a:lnTo>
                  <a:lnTo>
                    <a:pt x="3087" y="21532"/>
                  </a:lnTo>
                  <a:lnTo>
                    <a:pt x="2830" y="21401"/>
                  </a:lnTo>
                  <a:lnTo>
                    <a:pt x="4890" y="21401"/>
                  </a:lnTo>
                  <a:lnTo>
                    <a:pt x="4481" y="21532"/>
                  </a:lnTo>
                  <a:lnTo>
                    <a:pt x="4101" y="2160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7475091" y="468350"/>
              <a:ext cx="3937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7507430" y="619609"/>
              <a:ext cx="350519" cy="4063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632" y="201"/>
                  </a:moveTo>
                  <a:lnTo>
                    <a:pt x="5135" y="201"/>
                  </a:lnTo>
                  <a:lnTo>
                    <a:pt x="5510" y="132"/>
                  </a:lnTo>
                  <a:lnTo>
                    <a:pt x="7273" y="132"/>
                  </a:lnTo>
                  <a:lnTo>
                    <a:pt x="7674" y="65"/>
                  </a:lnTo>
                  <a:lnTo>
                    <a:pt x="8132" y="0"/>
                  </a:lnTo>
                  <a:lnTo>
                    <a:pt x="8341" y="65"/>
                  </a:lnTo>
                  <a:lnTo>
                    <a:pt x="8482" y="132"/>
                  </a:lnTo>
                  <a:lnTo>
                    <a:pt x="8632" y="201"/>
                  </a:lnTo>
                  <a:lnTo>
                    <a:pt x="8632" y="201"/>
                  </a:lnTo>
                </a:path>
                <a:path w="21600" h="21600">
                  <a:moveTo>
                    <a:pt x="11507" y="201"/>
                  </a:moveTo>
                  <a:lnTo>
                    <a:pt x="8758" y="201"/>
                  </a:lnTo>
                  <a:lnTo>
                    <a:pt x="8898" y="132"/>
                  </a:lnTo>
                  <a:lnTo>
                    <a:pt x="9129" y="65"/>
                  </a:lnTo>
                  <a:lnTo>
                    <a:pt x="10971" y="65"/>
                  </a:lnTo>
                  <a:lnTo>
                    <a:pt x="11313" y="132"/>
                  </a:lnTo>
                  <a:lnTo>
                    <a:pt x="11507" y="201"/>
                  </a:lnTo>
                  <a:lnTo>
                    <a:pt x="11507" y="201"/>
                  </a:lnTo>
                </a:path>
                <a:path w="21600" h="21600">
                  <a:moveTo>
                    <a:pt x="14874" y="472"/>
                  </a:moveTo>
                  <a:lnTo>
                    <a:pt x="12692" y="472"/>
                  </a:lnTo>
                  <a:lnTo>
                    <a:pt x="12721" y="337"/>
                  </a:lnTo>
                  <a:lnTo>
                    <a:pt x="12652" y="65"/>
                  </a:lnTo>
                  <a:lnTo>
                    <a:pt x="13128" y="132"/>
                  </a:lnTo>
                  <a:lnTo>
                    <a:pt x="13467" y="201"/>
                  </a:lnTo>
                  <a:lnTo>
                    <a:pt x="13878" y="268"/>
                  </a:lnTo>
                  <a:lnTo>
                    <a:pt x="14117" y="268"/>
                  </a:lnTo>
                  <a:lnTo>
                    <a:pt x="14385" y="337"/>
                  </a:lnTo>
                  <a:lnTo>
                    <a:pt x="14695" y="403"/>
                  </a:lnTo>
                  <a:lnTo>
                    <a:pt x="14874" y="472"/>
                  </a:lnTo>
                  <a:lnTo>
                    <a:pt x="14874" y="472"/>
                  </a:lnTo>
                </a:path>
                <a:path w="21600" h="21600">
                  <a:moveTo>
                    <a:pt x="10591" y="2901"/>
                  </a:moveTo>
                  <a:lnTo>
                    <a:pt x="425" y="2901"/>
                  </a:lnTo>
                  <a:lnTo>
                    <a:pt x="639" y="2834"/>
                  </a:lnTo>
                  <a:lnTo>
                    <a:pt x="274" y="2784"/>
                  </a:lnTo>
                  <a:lnTo>
                    <a:pt x="250" y="2699"/>
                  </a:lnTo>
                  <a:lnTo>
                    <a:pt x="117" y="2361"/>
                  </a:lnTo>
                  <a:lnTo>
                    <a:pt x="342" y="1957"/>
                  </a:lnTo>
                  <a:lnTo>
                    <a:pt x="548" y="1620"/>
                  </a:lnTo>
                  <a:lnTo>
                    <a:pt x="735" y="1485"/>
                  </a:lnTo>
                  <a:lnTo>
                    <a:pt x="926" y="1281"/>
                  </a:lnTo>
                  <a:lnTo>
                    <a:pt x="1023" y="944"/>
                  </a:lnTo>
                  <a:lnTo>
                    <a:pt x="1023" y="403"/>
                  </a:lnTo>
                  <a:lnTo>
                    <a:pt x="1435" y="337"/>
                  </a:lnTo>
                  <a:lnTo>
                    <a:pt x="3865" y="337"/>
                  </a:lnTo>
                  <a:lnTo>
                    <a:pt x="4083" y="268"/>
                  </a:lnTo>
                  <a:lnTo>
                    <a:pt x="4380" y="201"/>
                  </a:lnTo>
                  <a:lnTo>
                    <a:pt x="8663" y="201"/>
                  </a:lnTo>
                  <a:lnTo>
                    <a:pt x="8667" y="268"/>
                  </a:lnTo>
                  <a:lnTo>
                    <a:pt x="11656" y="268"/>
                  </a:lnTo>
                  <a:lnTo>
                    <a:pt x="11785" y="472"/>
                  </a:lnTo>
                  <a:lnTo>
                    <a:pt x="14874" y="472"/>
                  </a:lnTo>
                  <a:lnTo>
                    <a:pt x="14921" y="539"/>
                  </a:lnTo>
                  <a:lnTo>
                    <a:pt x="14965" y="593"/>
                  </a:lnTo>
                  <a:lnTo>
                    <a:pt x="14897" y="607"/>
                  </a:lnTo>
                  <a:lnTo>
                    <a:pt x="15417" y="607"/>
                  </a:lnTo>
                  <a:lnTo>
                    <a:pt x="15524" y="674"/>
                  </a:lnTo>
                  <a:lnTo>
                    <a:pt x="15637" y="809"/>
                  </a:lnTo>
                  <a:lnTo>
                    <a:pt x="15893" y="876"/>
                  </a:lnTo>
                  <a:lnTo>
                    <a:pt x="16293" y="876"/>
                  </a:lnTo>
                  <a:lnTo>
                    <a:pt x="16001" y="1146"/>
                  </a:lnTo>
                  <a:lnTo>
                    <a:pt x="15988" y="1214"/>
                  </a:lnTo>
                  <a:lnTo>
                    <a:pt x="16402" y="1214"/>
                  </a:lnTo>
                  <a:lnTo>
                    <a:pt x="16102" y="1485"/>
                  </a:lnTo>
                  <a:lnTo>
                    <a:pt x="16896" y="1485"/>
                  </a:lnTo>
                  <a:lnTo>
                    <a:pt x="17298" y="1551"/>
                  </a:lnTo>
                  <a:lnTo>
                    <a:pt x="17507" y="1620"/>
                  </a:lnTo>
                  <a:lnTo>
                    <a:pt x="17695" y="1620"/>
                  </a:lnTo>
                  <a:lnTo>
                    <a:pt x="18018" y="1822"/>
                  </a:lnTo>
                  <a:lnTo>
                    <a:pt x="18122" y="1822"/>
                  </a:lnTo>
                  <a:lnTo>
                    <a:pt x="18240" y="1957"/>
                  </a:lnTo>
                  <a:lnTo>
                    <a:pt x="18172" y="2024"/>
                  </a:lnTo>
                  <a:lnTo>
                    <a:pt x="18172" y="2091"/>
                  </a:lnTo>
                  <a:lnTo>
                    <a:pt x="18620" y="2091"/>
                  </a:lnTo>
                  <a:lnTo>
                    <a:pt x="18654" y="2159"/>
                  </a:lnTo>
                  <a:lnTo>
                    <a:pt x="18809" y="2159"/>
                  </a:lnTo>
                  <a:lnTo>
                    <a:pt x="18862" y="2293"/>
                  </a:lnTo>
                  <a:lnTo>
                    <a:pt x="18765" y="2496"/>
                  </a:lnTo>
                  <a:lnTo>
                    <a:pt x="19037" y="2496"/>
                  </a:lnTo>
                  <a:lnTo>
                    <a:pt x="19411" y="2632"/>
                  </a:lnTo>
                  <a:lnTo>
                    <a:pt x="19380" y="2766"/>
                  </a:lnTo>
                  <a:lnTo>
                    <a:pt x="19298" y="2834"/>
                  </a:lnTo>
                  <a:lnTo>
                    <a:pt x="10641" y="2834"/>
                  </a:lnTo>
                  <a:lnTo>
                    <a:pt x="10591" y="2901"/>
                  </a:lnTo>
                  <a:lnTo>
                    <a:pt x="10591" y="2901"/>
                  </a:lnTo>
                </a:path>
                <a:path w="21600" h="21600">
                  <a:moveTo>
                    <a:pt x="8726" y="268"/>
                  </a:moveTo>
                  <a:lnTo>
                    <a:pt x="8667" y="268"/>
                  </a:lnTo>
                  <a:lnTo>
                    <a:pt x="8663" y="201"/>
                  </a:lnTo>
                  <a:lnTo>
                    <a:pt x="8689" y="201"/>
                  </a:lnTo>
                  <a:lnTo>
                    <a:pt x="8726" y="268"/>
                  </a:lnTo>
                  <a:lnTo>
                    <a:pt x="8726" y="268"/>
                  </a:lnTo>
                </a:path>
                <a:path w="21600" h="21600">
                  <a:moveTo>
                    <a:pt x="11656" y="268"/>
                  </a:moveTo>
                  <a:lnTo>
                    <a:pt x="8726" y="268"/>
                  </a:lnTo>
                  <a:lnTo>
                    <a:pt x="8689" y="201"/>
                  </a:lnTo>
                  <a:lnTo>
                    <a:pt x="11719" y="201"/>
                  </a:lnTo>
                  <a:lnTo>
                    <a:pt x="11730" y="233"/>
                  </a:lnTo>
                  <a:lnTo>
                    <a:pt x="11656" y="268"/>
                  </a:lnTo>
                  <a:lnTo>
                    <a:pt x="11656" y="268"/>
                  </a:lnTo>
                </a:path>
                <a:path w="21600" h="21600">
                  <a:moveTo>
                    <a:pt x="12692" y="472"/>
                  </a:moveTo>
                  <a:lnTo>
                    <a:pt x="11785" y="472"/>
                  </a:lnTo>
                  <a:lnTo>
                    <a:pt x="11785" y="403"/>
                  </a:lnTo>
                  <a:lnTo>
                    <a:pt x="11730" y="233"/>
                  </a:lnTo>
                  <a:lnTo>
                    <a:pt x="11804" y="201"/>
                  </a:lnTo>
                  <a:lnTo>
                    <a:pt x="12306" y="201"/>
                  </a:lnTo>
                  <a:lnTo>
                    <a:pt x="12439" y="268"/>
                  </a:lnTo>
                  <a:lnTo>
                    <a:pt x="12563" y="337"/>
                  </a:lnTo>
                  <a:lnTo>
                    <a:pt x="12692" y="472"/>
                  </a:lnTo>
                  <a:lnTo>
                    <a:pt x="12692" y="472"/>
                  </a:lnTo>
                </a:path>
                <a:path w="21600" h="21600">
                  <a:moveTo>
                    <a:pt x="11785" y="472"/>
                  </a:moveTo>
                  <a:lnTo>
                    <a:pt x="11656" y="268"/>
                  </a:lnTo>
                  <a:lnTo>
                    <a:pt x="11730" y="233"/>
                  </a:lnTo>
                  <a:lnTo>
                    <a:pt x="11785" y="403"/>
                  </a:lnTo>
                  <a:lnTo>
                    <a:pt x="11785" y="472"/>
                  </a:lnTo>
                  <a:lnTo>
                    <a:pt x="11785" y="472"/>
                  </a:lnTo>
                </a:path>
                <a:path w="21600" h="21600">
                  <a:moveTo>
                    <a:pt x="3865" y="337"/>
                  </a:moveTo>
                  <a:lnTo>
                    <a:pt x="1716" y="337"/>
                  </a:lnTo>
                  <a:lnTo>
                    <a:pt x="1865" y="268"/>
                  </a:lnTo>
                  <a:lnTo>
                    <a:pt x="3726" y="268"/>
                  </a:lnTo>
                  <a:lnTo>
                    <a:pt x="3865" y="337"/>
                  </a:lnTo>
                  <a:lnTo>
                    <a:pt x="3865" y="337"/>
                  </a:lnTo>
                </a:path>
                <a:path w="21600" h="21600">
                  <a:moveTo>
                    <a:pt x="15417" y="607"/>
                  </a:moveTo>
                  <a:lnTo>
                    <a:pt x="14976" y="607"/>
                  </a:lnTo>
                  <a:lnTo>
                    <a:pt x="14965" y="593"/>
                  </a:lnTo>
                  <a:lnTo>
                    <a:pt x="15209" y="539"/>
                  </a:lnTo>
                  <a:lnTo>
                    <a:pt x="15417" y="607"/>
                  </a:lnTo>
                  <a:lnTo>
                    <a:pt x="15417" y="607"/>
                  </a:lnTo>
                </a:path>
                <a:path w="21600" h="21600">
                  <a:moveTo>
                    <a:pt x="14976" y="607"/>
                  </a:moveTo>
                  <a:lnTo>
                    <a:pt x="14897" y="607"/>
                  </a:lnTo>
                  <a:lnTo>
                    <a:pt x="14965" y="593"/>
                  </a:lnTo>
                  <a:lnTo>
                    <a:pt x="14976" y="607"/>
                  </a:lnTo>
                  <a:lnTo>
                    <a:pt x="14976" y="607"/>
                  </a:lnTo>
                </a:path>
                <a:path w="21600" h="21600">
                  <a:moveTo>
                    <a:pt x="16402" y="1214"/>
                  </a:moveTo>
                  <a:lnTo>
                    <a:pt x="15988" y="1214"/>
                  </a:lnTo>
                  <a:lnTo>
                    <a:pt x="16255" y="1146"/>
                  </a:lnTo>
                  <a:lnTo>
                    <a:pt x="16528" y="1011"/>
                  </a:lnTo>
                  <a:lnTo>
                    <a:pt x="16477" y="1146"/>
                  </a:lnTo>
                  <a:lnTo>
                    <a:pt x="16402" y="1214"/>
                  </a:lnTo>
                  <a:lnTo>
                    <a:pt x="16402" y="1214"/>
                  </a:lnTo>
                </a:path>
                <a:path w="21600" h="21600">
                  <a:moveTo>
                    <a:pt x="16896" y="1485"/>
                  </a:moveTo>
                  <a:lnTo>
                    <a:pt x="16102" y="1485"/>
                  </a:lnTo>
                  <a:lnTo>
                    <a:pt x="16460" y="1350"/>
                  </a:lnTo>
                  <a:lnTo>
                    <a:pt x="16726" y="1350"/>
                  </a:lnTo>
                  <a:lnTo>
                    <a:pt x="16896" y="1485"/>
                  </a:lnTo>
                  <a:lnTo>
                    <a:pt x="16896" y="1485"/>
                  </a:lnTo>
                </a:path>
                <a:path w="21600" h="21600">
                  <a:moveTo>
                    <a:pt x="18172" y="2091"/>
                  </a:moveTo>
                  <a:lnTo>
                    <a:pt x="18172" y="2024"/>
                  </a:lnTo>
                  <a:lnTo>
                    <a:pt x="18234" y="1957"/>
                  </a:lnTo>
                  <a:lnTo>
                    <a:pt x="18236" y="2024"/>
                  </a:lnTo>
                  <a:lnTo>
                    <a:pt x="18172" y="2091"/>
                  </a:lnTo>
                  <a:lnTo>
                    <a:pt x="18172" y="2091"/>
                  </a:lnTo>
                </a:path>
                <a:path w="21600" h="21600">
                  <a:moveTo>
                    <a:pt x="18240" y="1958"/>
                  </a:moveTo>
                  <a:lnTo>
                    <a:pt x="18240" y="1958"/>
                  </a:lnTo>
                </a:path>
                <a:path w="21600" h="21600">
                  <a:moveTo>
                    <a:pt x="18620" y="2091"/>
                  </a:moveTo>
                  <a:lnTo>
                    <a:pt x="18172" y="2091"/>
                  </a:lnTo>
                  <a:lnTo>
                    <a:pt x="18236" y="2024"/>
                  </a:lnTo>
                  <a:lnTo>
                    <a:pt x="18240" y="1958"/>
                  </a:lnTo>
                  <a:lnTo>
                    <a:pt x="18486" y="2024"/>
                  </a:lnTo>
                  <a:lnTo>
                    <a:pt x="18585" y="2024"/>
                  </a:lnTo>
                  <a:lnTo>
                    <a:pt x="18620" y="2091"/>
                  </a:lnTo>
                  <a:lnTo>
                    <a:pt x="18620" y="2091"/>
                  </a:lnTo>
                </a:path>
                <a:path w="21600" h="21600">
                  <a:moveTo>
                    <a:pt x="19037" y="2496"/>
                  </a:moveTo>
                  <a:lnTo>
                    <a:pt x="18791" y="2496"/>
                  </a:lnTo>
                  <a:lnTo>
                    <a:pt x="18886" y="2427"/>
                  </a:lnTo>
                  <a:lnTo>
                    <a:pt x="18925" y="2427"/>
                  </a:lnTo>
                  <a:lnTo>
                    <a:pt x="19037" y="2496"/>
                  </a:lnTo>
                  <a:lnTo>
                    <a:pt x="19037" y="2496"/>
                  </a:lnTo>
                </a:path>
                <a:path w="21600" h="21600">
                  <a:moveTo>
                    <a:pt x="19720" y="2969"/>
                  </a:moveTo>
                  <a:lnTo>
                    <a:pt x="19136" y="2969"/>
                  </a:lnTo>
                  <a:lnTo>
                    <a:pt x="19874" y="2699"/>
                  </a:lnTo>
                  <a:lnTo>
                    <a:pt x="19720" y="2969"/>
                  </a:lnTo>
                  <a:lnTo>
                    <a:pt x="19720" y="2969"/>
                  </a:lnTo>
                </a:path>
                <a:path w="21600" h="21600">
                  <a:moveTo>
                    <a:pt x="5387" y="3440"/>
                  </a:moveTo>
                  <a:lnTo>
                    <a:pt x="4941" y="3440"/>
                  </a:lnTo>
                  <a:lnTo>
                    <a:pt x="4777" y="3373"/>
                  </a:lnTo>
                  <a:lnTo>
                    <a:pt x="4485" y="3312"/>
                  </a:lnTo>
                  <a:lnTo>
                    <a:pt x="508" y="3306"/>
                  </a:lnTo>
                  <a:lnTo>
                    <a:pt x="460" y="3171"/>
                  </a:lnTo>
                  <a:lnTo>
                    <a:pt x="228" y="3036"/>
                  </a:lnTo>
                  <a:lnTo>
                    <a:pt x="0" y="2834"/>
                  </a:lnTo>
                  <a:lnTo>
                    <a:pt x="134" y="2766"/>
                  </a:lnTo>
                  <a:lnTo>
                    <a:pt x="274" y="2784"/>
                  </a:lnTo>
                  <a:lnTo>
                    <a:pt x="303" y="2901"/>
                  </a:lnTo>
                  <a:lnTo>
                    <a:pt x="10591" y="2901"/>
                  </a:lnTo>
                  <a:lnTo>
                    <a:pt x="10497" y="3171"/>
                  </a:lnTo>
                  <a:lnTo>
                    <a:pt x="6235" y="3171"/>
                  </a:lnTo>
                  <a:lnTo>
                    <a:pt x="6230" y="3191"/>
                  </a:lnTo>
                  <a:lnTo>
                    <a:pt x="6233" y="3373"/>
                  </a:lnTo>
                  <a:lnTo>
                    <a:pt x="5550" y="3373"/>
                  </a:lnTo>
                  <a:lnTo>
                    <a:pt x="5387" y="3440"/>
                  </a:lnTo>
                  <a:lnTo>
                    <a:pt x="5387" y="3440"/>
                  </a:lnTo>
                </a:path>
                <a:path w="21600" h="21600">
                  <a:moveTo>
                    <a:pt x="425" y="2901"/>
                  </a:moveTo>
                  <a:lnTo>
                    <a:pt x="303" y="2901"/>
                  </a:lnTo>
                  <a:lnTo>
                    <a:pt x="274" y="2784"/>
                  </a:lnTo>
                  <a:lnTo>
                    <a:pt x="639" y="2834"/>
                  </a:lnTo>
                  <a:lnTo>
                    <a:pt x="425" y="2901"/>
                  </a:lnTo>
                  <a:lnTo>
                    <a:pt x="425" y="2901"/>
                  </a:lnTo>
                </a:path>
                <a:path w="21600" h="21600">
                  <a:moveTo>
                    <a:pt x="10489" y="3191"/>
                  </a:moveTo>
                  <a:lnTo>
                    <a:pt x="10591" y="2901"/>
                  </a:lnTo>
                  <a:lnTo>
                    <a:pt x="10641" y="2834"/>
                  </a:lnTo>
                  <a:lnTo>
                    <a:pt x="10685" y="2901"/>
                  </a:lnTo>
                  <a:lnTo>
                    <a:pt x="10545" y="3171"/>
                  </a:lnTo>
                  <a:lnTo>
                    <a:pt x="10489" y="3191"/>
                  </a:lnTo>
                  <a:lnTo>
                    <a:pt x="10489" y="3191"/>
                  </a:lnTo>
                </a:path>
                <a:path w="21600" h="21600">
                  <a:moveTo>
                    <a:pt x="10687" y="3306"/>
                  </a:moveTo>
                  <a:lnTo>
                    <a:pt x="10475" y="3239"/>
                  </a:lnTo>
                  <a:lnTo>
                    <a:pt x="10489" y="3191"/>
                  </a:lnTo>
                  <a:lnTo>
                    <a:pt x="10545" y="3171"/>
                  </a:lnTo>
                  <a:lnTo>
                    <a:pt x="10685" y="2901"/>
                  </a:lnTo>
                  <a:lnTo>
                    <a:pt x="10641" y="2834"/>
                  </a:lnTo>
                  <a:lnTo>
                    <a:pt x="19298" y="2834"/>
                  </a:lnTo>
                  <a:lnTo>
                    <a:pt x="19136" y="2969"/>
                  </a:lnTo>
                  <a:lnTo>
                    <a:pt x="19720" y="2969"/>
                  </a:lnTo>
                  <a:lnTo>
                    <a:pt x="19680" y="3036"/>
                  </a:lnTo>
                  <a:lnTo>
                    <a:pt x="19650" y="3171"/>
                  </a:lnTo>
                  <a:lnTo>
                    <a:pt x="11173" y="3171"/>
                  </a:lnTo>
                  <a:lnTo>
                    <a:pt x="10687" y="3306"/>
                  </a:lnTo>
                  <a:lnTo>
                    <a:pt x="10687" y="3306"/>
                  </a:lnTo>
                </a:path>
                <a:path w="21600" h="21600">
                  <a:moveTo>
                    <a:pt x="6802" y="3373"/>
                  </a:moveTo>
                  <a:lnTo>
                    <a:pt x="6286" y="3373"/>
                  </a:lnTo>
                  <a:lnTo>
                    <a:pt x="6235" y="3171"/>
                  </a:lnTo>
                  <a:lnTo>
                    <a:pt x="9513" y="3171"/>
                  </a:lnTo>
                  <a:lnTo>
                    <a:pt x="9430" y="3239"/>
                  </a:lnTo>
                  <a:lnTo>
                    <a:pt x="7262" y="3239"/>
                  </a:lnTo>
                  <a:lnTo>
                    <a:pt x="7122" y="3306"/>
                  </a:lnTo>
                  <a:lnTo>
                    <a:pt x="6802" y="3373"/>
                  </a:lnTo>
                  <a:lnTo>
                    <a:pt x="6802" y="3373"/>
                  </a:lnTo>
                </a:path>
                <a:path w="21600" h="21600">
                  <a:moveTo>
                    <a:pt x="10362" y="3239"/>
                  </a:moveTo>
                  <a:lnTo>
                    <a:pt x="9902" y="3239"/>
                  </a:lnTo>
                  <a:lnTo>
                    <a:pt x="9710" y="3171"/>
                  </a:lnTo>
                  <a:lnTo>
                    <a:pt x="10497" y="3171"/>
                  </a:lnTo>
                  <a:lnTo>
                    <a:pt x="10489" y="3191"/>
                  </a:lnTo>
                  <a:lnTo>
                    <a:pt x="10362" y="3239"/>
                  </a:lnTo>
                  <a:lnTo>
                    <a:pt x="10362" y="3239"/>
                  </a:lnTo>
                </a:path>
                <a:path w="21600" h="21600">
                  <a:moveTo>
                    <a:pt x="20128" y="4116"/>
                  </a:moveTo>
                  <a:lnTo>
                    <a:pt x="14736" y="4116"/>
                  </a:lnTo>
                  <a:lnTo>
                    <a:pt x="14562" y="4049"/>
                  </a:lnTo>
                  <a:lnTo>
                    <a:pt x="14369" y="4049"/>
                  </a:lnTo>
                  <a:lnTo>
                    <a:pt x="13934" y="3847"/>
                  </a:lnTo>
                  <a:lnTo>
                    <a:pt x="13624" y="3711"/>
                  </a:lnTo>
                  <a:lnTo>
                    <a:pt x="13438" y="3644"/>
                  </a:lnTo>
                  <a:lnTo>
                    <a:pt x="13250" y="3509"/>
                  </a:lnTo>
                  <a:lnTo>
                    <a:pt x="13074" y="3440"/>
                  </a:lnTo>
                  <a:lnTo>
                    <a:pt x="12909" y="3373"/>
                  </a:lnTo>
                  <a:lnTo>
                    <a:pt x="11904" y="3373"/>
                  </a:lnTo>
                  <a:lnTo>
                    <a:pt x="11649" y="3306"/>
                  </a:lnTo>
                  <a:lnTo>
                    <a:pt x="11526" y="3306"/>
                  </a:lnTo>
                  <a:lnTo>
                    <a:pt x="11421" y="3239"/>
                  </a:lnTo>
                  <a:lnTo>
                    <a:pt x="11254" y="3239"/>
                  </a:lnTo>
                  <a:lnTo>
                    <a:pt x="11202" y="3171"/>
                  </a:lnTo>
                  <a:lnTo>
                    <a:pt x="19650" y="3171"/>
                  </a:lnTo>
                  <a:lnTo>
                    <a:pt x="19778" y="3239"/>
                  </a:lnTo>
                  <a:lnTo>
                    <a:pt x="19911" y="3306"/>
                  </a:lnTo>
                  <a:lnTo>
                    <a:pt x="19926" y="3373"/>
                  </a:lnTo>
                  <a:lnTo>
                    <a:pt x="19876" y="3440"/>
                  </a:lnTo>
                  <a:lnTo>
                    <a:pt x="19815" y="3440"/>
                  </a:lnTo>
                  <a:lnTo>
                    <a:pt x="19826" y="3509"/>
                  </a:lnTo>
                  <a:lnTo>
                    <a:pt x="19983" y="3509"/>
                  </a:lnTo>
                  <a:lnTo>
                    <a:pt x="20075" y="3644"/>
                  </a:lnTo>
                  <a:lnTo>
                    <a:pt x="20193" y="3711"/>
                  </a:lnTo>
                  <a:lnTo>
                    <a:pt x="20275" y="3913"/>
                  </a:lnTo>
                  <a:lnTo>
                    <a:pt x="20278" y="4044"/>
                  </a:lnTo>
                  <a:lnTo>
                    <a:pt x="20251" y="4049"/>
                  </a:lnTo>
                  <a:lnTo>
                    <a:pt x="20128" y="4116"/>
                  </a:lnTo>
                  <a:lnTo>
                    <a:pt x="20128" y="4116"/>
                  </a:lnTo>
                </a:path>
                <a:path w="21600" h="21600">
                  <a:moveTo>
                    <a:pt x="8026" y="3306"/>
                  </a:moveTo>
                  <a:lnTo>
                    <a:pt x="7587" y="3306"/>
                  </a:lnTo>
                  <a:lnTo>
                    <a:pt x="7458" y="3239"/>
                  </a:lnTo>
                  <a:lnTo>
                    <a:pt x="8176" y="3239"/>
                  </a:lnTo>
                  <a:lnTo>
                    <a:pt x="8026" y="3306"/>
                  </a:lnTo>
                  <a:lnTo>
                    <a:pt x="8026" y="3306"/>
                  </a:lnTo>
                </a:path>
                <a:path w="21600" h="21600">
                  <a:moveTo>
                    <a:pt x="9195" y="3306"/>
                  </a:moveTo>
                  <a:lnTo>
                    <a:pt x="8628" y="3306"/>
                  </a:lnTo>
                  <a:lnTo>
                    <a:pt x="8456" y="3239"/>
                  </a:lnTo>
                  <a:lnTo>
                    <a:pt x="9430" y="3239"/>
                  </a:lnTo>
                  <a:lnTo>
                    <a:pt x="9195" y="3306"/>
                  </a:lnTo>
                  <a:lnTo>
                    <a:pt x="9195" y="3306"/>
                  </a:lnTo>
                </a:path>
                <a:path w="21600" h="21600">
                  <a:moveTo>
                    <a:pt x="4426" y="4319"/>
                  </a:moveTo>
                  <a:lnTo>
                    <a:pt x="805" y="4319"/>
                  </a:lnTo>
                  <a:lnTo>
                    <a:pt x="513" y="4273"/>
                  </a:lnTo>
                  <a:lnTo>
                    <a:pt x="500" y="4251"/>
                  </a:lnTo>
                  <a:lnTo>
                    <a:pt x="329" y="4049"/>
                  </a:lnTo>
                  <a:lnTo>
                    <a:pt x="285" y="3847"/>
                  </a:lnTo>
                  <a:lnTo>
                    <a:pt x="285" y="3509"/>
                  </a:lnTo>
                  <a:lnTo>
                    <a:pt x="302" y="3440"/>
                  </a:lnTo>
                  <a:lnTo>
                    <a:pt x="366" y="3306"/>
                  </a:lnTo>
                  <a:lnTo>
                    <a:pt x="3919" y="3306"/>
                  </a:lnTo>
                  <a:lnTo>
                    <a:pt x="4230" y="3576"/>
                  </a:lnTo>
                  <a:lnTo>
                    <a:pt x="4283" y="3597"/>
                  </a:lnTo>
                  <a:lnTo>
                    <a:pt x="4291" y="3644"/>
                  </a:lnTo>
                  <a:lnTo>
                    <a:pt x="4384" y="3847"/>
                  </a:lnTo>
                  <a:lnTo>
                    <a:pt x="4546" y="4049"/>
                  </a:lnTo>
                  <a:lnTo>
                    <a:pt x="4426" y="4319"/>
                  </a:lnTo>
                  <a:lnTo>
                    <a:pt x="4426" y="4319"/>
                  </a:lnTo>
                </a:path>
                <a:path w="21600" h="21600">
                  <a:moveTo>
                    <a:pt x="4283" y="3597"/>
                  </a:moveTo>
                  <a:lnTo>
                    <a:pt x="4230" y="3576"/>
                  </a:lnTo>
                  <a:lnTo>
                    <a:pt x="3919" y="3306"/>
                  </a:lnTo>
                  <a:lnTo>
                    <a:pt x="4123" y="3306"/>
                  </a:lnTo>
                  <a:lnTo>
                    <a:pt x="4239" y="3373"/>
                  </a:lnTo>
                  <a:lnTo>
                    <a:pt x="4283" y="3597"/>
                  </a:lnTo>
                  <a:lnTo>
                    <a:pt x="4283" y="3597"/>
                  </a:lnTo>
                </a:path>
                <a:path w="21600" h="21600">
                  <a:moveTo>
                    <a:pt x="4406" y="3644"/>
                  </a:moveTo>
                  <a:lnTo>
                    <a:pt x="4283" y="3597"/>
                  </a:lnTo>
                  <a:lnTo>
                    <a:pt x="4239" y="3373"/>
                  </a:lnTo>
                  <a:lnTo>
                    <a:pt x="4123" y="3306"/>
                  </a:lnTo>
                  <a:lnTo>
                    <a:pt x="4463" y="3306"/>
                  </a:lnTo>
                  <a:lnTo>
                    <a:pt x="4485" y="3312"/>
                  </a:lnTo>
                  <a:lnTo>
                    <a:pt x="4493" y="3373"/>
                  </a:lnTo>
                  <a:lnTo>
                    <a:pt x="4406" y="3644"/>
                  </a:lnTo>
                  <a:lnTo>
                    <a:pt x="4406" y="3644"/>
                  </a:lnTo>
                </a:path>
                <a:path w="21600" h="21600">
                  <a:moveTo>
                    <a:pt x="4485" y="3312"/>
                  </a:moveTo>
                  <a:lnTo>
                    <a:pt x="4463" y="3306"/>
                  </a:lnTo>
                  <a:lnTo>
                    <a:pt x="4485" y="3306"/>
                  </a:lnTo>
                  <a:lnTo>
                    <a:pt x="4485" y="3312"/>
                  </a:lnTo>
                </a:path>
                <a:path w="21600" h="21600">
                  <a:moveTo>
                    <a:pt x="6239" y="3440"/>
                  </a:moveTo>
                  <a:lnTo>
                    <a:pt x="5946" y="3373"/>
                  </a:lnTo>
                  <a:lnTo>
                    <a:pt x="6233" y="3373"/>
                  </a:lnTo>
                  <a:lnTo>
                    <a:pt x="6239" y="3440"/>
                  </a:lnTo>
                  <a:lnTo>
                    <a:pt x="6239" y="3440"/>
                  </a:lnTo>
                </a:path>
                <a:path w="21600" h="21600">
                  <a:moveTo>
                    <a:pt x="19826" y="3509"/>
                  </a:moveTo>
                  <a:lnTo>
                    <a:pt x="19815" y="3440"/>
                  </a:lnTo>
                  <a:lnTo>
                    <a:pt x="19843" y="3440"/>
                  </a:lnTo>
                  <a:lnTo>
                    <a:pt x="19863" y="3460"/>
                  </a:lnTo>
                  <a:lnTo>
                    <a:pt x="19826" y="3509"/>
                  </a:lnTo>
                  <a:lnTo>
                    <a:pt x="19826" y="3509"/>
                  </a:lnTo>
                </a:path>
                <a:path w="21600" h="21600">
                  <a:moveTo>
                    <a:pt x="19863" y="3460"/>
                  </a:moveTo>
                  <a:lnTo>
                    <a:pt x="19843" y="3440"/>
                  </a:lnTo>
                  <a:lnTo>
                    <a:pt x="19876" y="3440"/>
                  </a:lnTo>
                  <a:lnTo>
                    <a:pt x="19863" y="3460"/>
                  </a:lnTo>
                  <a:lnTo>
                    <a:pt x="19863" y="3460"/>
                  </a:lnTo>
                </a:path>
                <a:path w="21600" h="21600">
                  <a:moveTo>
                    <a:pt x="19913" y="3509"/>
                  </a:moveTo>
                  <a:lnTo>
                    <a:pt x="19826" y="3509"/>
                  </a:lnTo>
                  <a:lnTo>
                    <a:pt x="19863" y="3460"/>
                  </a:lnTo>
                  <a:lnTo>
                    <a:pt x="19913" y="3509"/>
                  </a:lnTo>
                  <a:lnTo>
                    <a:pt x="19913" y="3509"/>
                  </a:lnTo>
                </a:path>
                <a:path w="21600" h="21600">
                  <a:moveTo>
                    <a:pt x="17034" y="5872"/>
                  </a:moveTo>
                  <a:lnTo>
                    <a:pt x="16924" y="5872"/>
                  </a:lnTo>
                  <a:lnTo>
                    <a:pt x="16741" y="5670"/>
                  </a:lnTo>
                  <a:lnTo>
                    <a:pt x="16628" y="5535"/>
                  </a:lnTo>
                  <a:lnTo>
                    <a:pt x="16495" y="5400"/>
                  </a:lnTo>
                  <a:lnTo>
                    <a:pt x="16468" y="5262"/>
                  </a:lnTo>
                  <a:lnTo>
                    <a:pt x="16429" y="5196"/>
                  </a:lnTo>
                  <a:lnTo>
                    <a:pt x="16322" y="4993"/>
                  </a:lnTo>
                  <a:lnTo>
                    <a:pt x="16359" y="4925"/>
                  </a:lnTo>
                  <a:lnTo>
                    <a:pt x="16488" y="4858"/>
                  </a:lnTo>
                  <a:lnTo>
                    <a:pt x="16032" y="4858"/>
                  </a:lnTo>
                  <a:lnTo>
                    <a:pt x="15713" y="4723"/>
                  </a:lnTo>
                  <a:lnTo>
                    <a:pt x="15533" y="4521"/>
                  </a:lnTo>
                  <a:lnTo>
                    <a:pt x="15365" y="4521"/>
                  </a:lnTo>
                  <a:lnTo>
                    <a:pt x="15226" y="4453"/>
                  </a:lnTo>
                  <a:lnTo>
                    <a:pt x="15114" y="4319"/>
                  </a:lnTo>
                  <a:lnTo>
                    <a:pt x="15002" y="4251"/>
                  </a:lnTo>
                  <a:lnTo>
                    <a:pt x="14931" y="4184"/>
                  </a:lnTo>
                  <a:lnTo>
                    <a:pt x="14897" y="4116"/>
                  </a:lnTo>
                  <a:lnTo>
                    <a:pt x="20128" y="4116"/>
                  </a:lnTo>
                  <a:lnTo>
                    <a:pt x="20278" y="4049"/>
                  </a:lnTo>
                  <a:lnTo>
                    <a:pt x="20572" y="3981"/>
                  </a:lnTo>
                  <a:lnTo>
                    <a:pt x="20572" y="4588"/>
                  </a:lnTo>
                  <a:lnTo>
                    <a:pt x="20583" y="4656"/>
                  </a:lnTo>
                  <a:lnTo>
                    <a:pt x="20750" y="4723"/>
                  </a:lnTo>
                  <a:lnTo>
                    <a:pt x="21078" y="4858"/>
                  </a:lnTo>
                  <a:lnTo>
                    <a:pt x="21050" y="5127"/>
                  </a:lnTo>
                  <a:lnTo>
                    <a:pt x="21054" y="5332"/>
                  </a:lnTo>
                  <a:lnTo>
                    <a:pt x="21084" y="5332"/>
                  </a:lnTo>
                  <a:lnTo>
                    <a:pt x="21117" y="5400"/>
                  </a:lnTo>
                  <a:lnTo>
                    <a:pt x="21253" y="5535"/>
                  </a:lnTo>
                  <a:lnTo>
                    <a:pt x="21493" y="5737"/>
                  </a:lnTo>
                  <a:lnTo>
                    <a:pt x="21486" y="5804"/>
                  </a:lnTo>
                  <a:lnTo>
                    <a:pt x="17169" y="5804"/>
                  </a:lnTo>
                  <a:lnTo>
                    <a:pt x="17034" y="5872"/>
                  </a:lnTo>
                  <a:lnTo>
                    <a:pt x="17034" y="5872"/>
                  </a:lnTo>
                </a:path>
                <a:path w="21600" h="21600">
                  <a:moveTo>
                    <a:pt x="20128" y="4116"/>
                  </a:moveTo>
                  <a:lnTo>
                    <a:pt x="20251" y="4049"/>
                  </a:lnTo>
                  <a:lnTo>
                    <a:pt x="20278" y="4044"/>
                  </a:lnTo>
                  <a:lnTo>
                    <a:pt x="20128" y="4116"/>
                  </a:lnTo>
                  <a:lnTo>
                    <a:pt x="20128" y="4116"/>
                  </a:lnTo>
                </a:path>
                <a:path w="21600" h="21600">
                  <a:moveTo>
                    <a:pt x="5320" y="9583"/>
                  </a:moveTo>
                  <a:lnTo>
                    <a:pt x="1522" y="9583"/>
                  </a:lnTo>
                  <a:lnTo>
                    <a:pt x="1413" y="9515"/>
                  </a:lnTo>
                  <a:lnTo>
                    <a:pt x="1328" y="9515"/>
                  </a:lnTo>
                  <a:lnTo>
                    <a:pt x="1284" y="9448"/>
                  </a:lnTo>
                  <a:lnTo>
                    <a:pt x="1500" y="9313"/>
                  </a:lnTo>
                  <a:lnTo>
                    <a:pt x="1343" y="9313"/>
                  </a:lnTo>
                  <a:lnTo>
                    <a:pt x="1343" y="9247"/>
                  </a:lnTo>
                  <a:lnTo>
                    <a:pt x="995" y="8571"/>
                  </a:lnTo>
                  <a:lnTo>
                    <a:pt x="1045" y="8370"/>
                  </a:lnTo>
                  <a:lnTo>
                    <a:pt x="1280" y="8300"/>
                  </a:lnTo>
                  <a:lnTo>
                    <a:pt x="1060" y="8099"/>
                  </a:lnTo>
                  <a:lnTo>
                    <a:pt x="960" y="7964"/>
                  </a:lnTo>
                  <a:lnTo>
                    <a:pt x="1016" y="7422"/>
                  </a:lnTo>
                  <a:lnTo>
                    <a:pt x="1023" y="7019"/>
                  </a:lnTo>
                  <a:lnTo>
                    <a:pt x="1007" y="6884"/>
                  </a:lnTo>
                  <a:lnTo>
                    <a:pt x="976" y="6815"/>
                  </a:lnTo>
                  <a:lnTo>
                    <a:pt x="948" y="6749"/>
                  </a:lnTo>
                  <a:lnTo>
                    <a:pt x="837" y="6614"/>
                  </a:lnTo>
                  <a:lnTo>
                    <a:pt x="639" y="6547"/>
                  </a:lnTo>
                  <a:lnTo>
                    <a:pt x="639" y="6141"/>
                  </a:lnTo>
                  <a:lnTo>
                    <a:pt x="610" y="5804"/>
                  </a:lnTo>
                  <a:lnTo>
                    <a:pt x="504" y="5262"/>
                  </a:lnTo>
                  <a:lnTo>
                    <a:pt x="478" y="4993"/>
                  </a:lnTo>
                  <a:lnTo>
                    <a:pt x="478" y="4723"/>
                  </a:lnTo>
                  <a:lnTo>
                    <a:pt x="338" y="4453"/>
                  </a:lnTo>
                  <a:lnTo>
                    <a:pt x="377" y="4251"/>
                  </a:lnTo>
                  <a:lnTo>
                    <a:pt x="513" y="4273"/>
                  </a:lnTo>
                  <a:lnTo>
                    <a:pt x="540" y="4319"/>
                  </a:lnTo>
                  <a:lnTo>
                    <a:pt x="4426" y="4319"/>
                  </a:lnTo>
                  <a:lnTo>
                    <a:pt x="4395" y="4386"/>
                  </a:lnTo>
                  <a:lnTo>
                    <a:pt x="4274" y="4588"/>
                  </a:lnTo>
                  <a:lnTo>
                    <a:pt x="3964" y="4588"/>
                  </a:lnTo>
                  <a:lnTo>
                    <a:pt x="3954" y="4656"/>
                  </a:lnTo>
                  <a:lnTo>
                    <a:pt x="4138" y="4723"/>
                  </a:lnTo>
                  <a:lnTo>
                    <a:pt x="4323" y="4723"/>
                  </a:lnTo>
                  <a:lnTo>
                    <a:pt x="4450" y="4858"/>
                  </a:lnTo>
                  <a:lnTo>
                    <a:pt x="4515" y="5127"/>
                  </a:lnTo>
                  <a:lnTo>
                    <a:pt x="4395" y="5400"/>
                  </a:lnTo>
                  <a:lnTo>
                    <a:pt x="4354" y="5601"/>
                  </a:lnTo>
                  <a:lnTo>
                    <a:pt x="4417" y="5939"/>
                  </a:lnTo>
                  <a:lnTo>
                    <a:pt x="4604" y="6208"/>
                  </a:lnTo>
                  <a:lnTo>
                    <a:pt x="4948" y="6480"/>
                  </a:lnTo>
                  <a:lnTo>
                    <a:pt x="4702" y="6614"/>
                  </a:lnTo>
                  <a:lnTo>
                    <a:pt x="4608" y="6681"/>
                  </a:lnTo>
                  <a:lnTo>
                    <a:pt x="4667" y="6749"/>
                  </a:lnTo>
                  <a:lnTo>
                    <a:pt x="4777" y="6749"/>
                  </a:lnTo>
                  <a:lnTo>
                    <a:pt x="4803" y="6815"/>
                  </a:lnTo>
                  <a:lnTo>
                    <a:pt x="4836" y="6884"/>
                  </a:lnTo>
                  <a:lnTo>
                    <a:pt x="4867" y="7019"/>
                  </a:lnTo>
                  <a:lnTo>
                    <a:pt x="4930" y="7222"/>
                  </a:lnTo>
                  <a:lnTo>
                    <a:pt x="4895" y="7287"/>
                  </a:lnTo>
                  <a:lnTo>
                    <a:pt x="4795" y="7357"/>
                  </a:lnTo>
                  <a:lnTo>
                    <a:pt x="4986" y="7422"/>
                  </a:lnTo>
                  <a:lnTo>
                    <a:pt x="5148" y="7558"/>
                  </a:lnTo>
                  <a:lnTo>
                    <a:pt x="5275" y="7762"/>
                  </a:lnTo>
                  <a:lnTo>
                    <a:pt x="5411" y="7964"/>
                  </a:lnTo>
                  <a:lnTo>
                    <a:pt x="5368" y="8235"/>
                  </a:lnTo>
                  <a:lnTo>
                    <a:pt x="5224" y="8411"/>
                  </a:lnTo>
                  <a:lnTo>
                    <a:pt x="5063" y="8436"/>
                  </a:lnTo>
                  <a:lnTo>
                    <a:pt x="5019" y="8504"/>
                  </a:lnTo>
                  <a:lnTo>
                    <a:pt x="5515" y="8504"/>
                  </a:lnTo>
                  <a:lnTo>
                    <a:pt x="5539" y="8640"/>
                  </a:lnTo>
                  <a:lnTo>
                    <a:pt x="5422" y="9112"/>
                  </a:lnTo>
                  <a:lnTo>
                    <a:pt x="5143" y="9112"/>
                  </a:lnTo>
                  <a:lnTo>
                    <a:pt x="5261" y="9178"/>
                  </a:lnTo>
                  <a:lnTo>
                    <a:pt x="5261" y="9247"/>
                  </a:lnTo>
                  <a:lnTo>
                    <a:pt x="5272" y="9313"/>
                  </a:lnTo>
                  <a:lnTo>
                    <a:pt x="5313" y="9515"/>
                  </a:lnTo>
                  <a:lnTo>
                    <a:pt x="5320" y="9583"/>
                  </a:lnTo>
                  <a:lnTo>
                    <a:pt x="5320" y="9583"/>
                  </a:lnTo>
                </a:path>
                <a:path w="21600" h="21600">
                  <a:moveTo>
                    <a:pt x="805" y="4319"/>
                  </a:moveTo>
                  <a:lnTo>
                    <a:pt x="540" y="4319"/>
                  </a:lnTo>
                  <a:lnTo>
                    <a:pt x="513" y="4273"/>
                  </a:lnTo>
                  <a:lnTo>
                    <a:pt x="805" y="4319"/>
                  </a:lnTo>
                  <a:lnTo>
                    <a:pt x="805" y="4319"/>
                  </a:lnTo>
                </a:path>
                <a:path w="21600" h="21600">
                  <a:moveTo>
                    <a:pt x="17619" y="7964"/>
                  </a:moveTo>
                  <a:lnTo>
                    <a:pt x="17356" y="7762"/>
                  </a:lnTo>
                  <a:lnTo>
                    <a:pt x="17298" y="7626"/>
                  </a:lnTo>
                  <a:lnTo>
                    <a:pt x="17587" y="7626"/>
                  </a:lnTo>
                  <a:lnTo>
                    <a:pt x="17426" y="7491"/>
                  </a:lnTo>
                  <a:lnTo>
                    <a:pt x="17598" y="7287"/>
                  </a:lnTo>
                  <a:lnTo>
                    <a:pt x="17678" y="7153"/>
                  </a:lnTo>
                  <a:lnTo>
                    <a:pt x="17657" y="7086"/>
                  </a:lnTo>
                  <a:lnTo>
                    <a:pt x="17649" y="6815"/>
                  </a:lnTo>
                  <a:lnTo>
                    <a:pt x="17592" y="6749"/>
                  </a:lnTo>
                  <a:lnTo>
                    <a:pt x="17474" y="6749"/>
                  </a:lnTo>
                  <a:lnTo>
                    <a:pt x="17169" y="6345"/>
                  </a:lnTo>
                  <a:lnTo>
                    <a:pt x="17068" y="6007"/>
                  </a:lnTo>
                  <a:lnTo>
                    <a:pt x="17169" y="5804"/>
                  </a:lnTo>
                  <a:lnTo>
                    <a:pt x="21486" y="5804"/>
                  </a:lnTo>
                  <a:lnTo>
                    <a:pt x="21456" y="6007"/>
                  </a:lnTo>
                  <a:lnTo>
                    <a:pt x="21443" y="6141"/>
                  </a:lnTo>
                  <a:lnTo>
                    <a:pt x="21439" y="6480"/>
                  </a:lnTo>
                  <a:lnTo>
                    <a:pt x="21491" y="6681"/>
                  </a:lnTo>
                  <a:lnTo>
                    <a:pt x="21600" y="6951"/>
                  </a:lnTo>
                  <a:lnTo>
                    <a:pt x="21428" y="7153"/>
                  </a:lnTo>
                  <a:lnTo>
                    <a:pt x="21353" y="7287"/>
                  </a:lnTo>
                  <a:lnTo>
                    <a:pt x="21395" y="7491"/>
                  </a:lnTo>
                  <a:lnTo>
                    <a:pt x="21400" y="7558"/>
                  </a:lnTo>
                  <a:lnTo>
                    <a:pt x="21407" y="7829"/>
                  </a:lnTo>
                  <a:lnTo>
                    <a:pt x="17507" y="7829"/>
                  </a:lnTo>
                  <a:lnTo>
                    <a:pt x="17619" y="7964"/>
                  </a:lnTo>
                  <a:lnTo>
                    <a:pt x="17619" y="7964"/>
                  </a:lnTo>
                </a:path>
                <a:path w="21600" h="21600">
                  <a:moveTo>
                    <a:pt x="19676" y="10740"/>
                  </a:moveTo>
                  <a:lnTo>
                    <a:pt x="19516" y="10664"/>
                  </a:lnTo>
                  <a:lnTo>
                    <a:pt x="19356" y="10597"/>
                  </a:lnTo>
                  <a:lnTo>
                    <a:pt x="14110" y="10597"/>
                  </a:lnTo>
                  <a:lnTo>
                    <a:pt x="14044" y="10410"/>
                  </a:lnTo>
                  <a:lnTo>
                    <a:pt x="14044" y="10360"/>
                  </a:lnTo>
                  <a:lnTo>
                    <a:pt x="14051" y="10327"/>
                  </a:lnTo>
                  <a:lnTo>
                    <a:pt x="14152" y="10259"/>
                  </a:lnTo>
                  <a:lnTo>
                    <a:pt x="14258" y="10191"/>
                  </a:lnTo>
                  <a:lnTo>
                    <a:pt x="14378" y="10056"/>
                  </a:lnTo>
                  <a:lnTo>
                    <a:pt x="14514" y="9853"/>
                  </a:lnTo>
                  <a:lnTo>
                    <a:pt x="14732" y="9853"/>
                  </a:lnTo>
                  <a:lnTo>
                    <a:pt x="14904" y="9785"/>
                  </a:lnTo>
                  <a:lnTo>
                    <a:pt x="15026" y="9719"/>
                  </a:lnTo>
                  <a:lnTo>
                    <a:pt x="15155" y="9650"/>
                  </a:lnTo>
                  <a:lnTo>
                    <a:pt x="15292" y="9583"/>
                  </a:lnTo>
                  <a:lnTo>
                    <a:pt x="15434" y="9448"/>
                  </a:lnTo>
                  <a:lnTo>
                    <a:pt x="15581" y="9381"/>
                  </a:lnTo>
                  <a:lnTo>
                    <a:pt x="15746" y="9313"/>
                  </a:lnTo>
                  <a:lnTo>
                    <a:pt x="16119" y="9112"/>
                  </a:lnTo>
                  <a:lnTo>
                    <a:pt x="16319" y="9112"/>
                  </a:lnTo>
                  <a:lnTo>
                    <a:pt x="16313" y="8976"/>
                  </a:lnTo>
                  <a:lnTo>
                    <a:pt x="16397" y="8841"/>
                  </a:lnTo>
                  <a:lnTo>
                    <a:pt x="16576" y="8773"/>
                  </a:lnTo>
                  <a:lnTo>
                    <a:pt x="16752" y="8640"/>
                  </a:lnTo>
                  <a:lnTo>
                    <a:pt x="16872" y="8571"/>
                  </a:lnTo>
                  <a:lnTo>
                    <a:pt x="16937" y="8571"/>
                  </a:lnTo>
                  <a:lnTo>
                    <a:pt x="16857" y="8436"/>
                  </a:lnTo>
                  <a:lnTo>
                    <a:pt x="16868" y="8370"/>
                  </a:lnTo>
                  <a:lnTo>
                    <a:pt x="16969" y="8370"/>
                  </a:lnTo>
                  <a:lnTo>
                    <a:pt x="17075" y="8300"/>
                  </a:lnTo>
                  <a:lnTo>
                    <a:pt x="17058" y="8165"/>
                  </a:lnTo>
                  <a:lnTo>
                    <a:pt x="16919" y="8031"/>
                  </a:lnTo>
                  <a:lnTo>
                    <a:pt x="17274" y="7829"/>
                  </a:lnTo>
                  <a:lnTo>
                    <a:pt x="17442" y="7829"/>
                  </a:lnTo>
                  <a:lnTo>
                    <a:pt x="17619" y="7964"/>
                  </a:lnTo>
                  <a:lnTo>
                    <a:pt x="21407" y="7964"/>
                  </a:lnTo>
                  <a:lnTo>
                    <a:pt x="21407" y="8099"/>
                  </a:lnTo>
                  <a:lnTo>
                    <a:pt x="21360" y="8235"/>
                  </a:lnTo>
                  <a:lnTo>
                    <a:pt x="21178" y="8370"/>
                  </a:lnTo>
                  <a:lnTo>
                    <a:pt x="21108" y="8436"/>
                  </a:lnTo>
                  <a:lnTo>
                    <a:pt x="21061" y="8504"/>
                  </a:lnTo>
                  <a:lnTo>
                    <a:pt x="20829" y="8773"/>
                  </a:lnTo>
                  <a:lnTo>
                    <a:pt x="20668" y="9112"/>
                  </a:lnTo>
                  <a:lnTo>
                    <a:pt x="20517" y="9381"/>
                  </a:lnTo>
                  <a:lnTo>
                    <a:pt x="20378" y="9583"/>
                  </a:lnTo>
                  <a:lnTo>
                    <a:pt x="20245" y="9719"/>
                  </a:lnTo>
                  <a:lnTo>
                    <a:pt x="20158" y="10056"/>
                  </a:lnTo>
                  <a:lnTo>
                    <a:pt x="20142" y="10259"/>
                  </a:lnTo>
                  <a:lnTo>
                    <a:pt x="19728" y="10259"/>
                  </a:lnTo>
                  <a:lnTo>
                    <a:pt x="19821" y="10327"/>
                  </a:lnTo>
                  <a:lnTo>
                    <a:pt x="19898" y="10360"/>
                  </a:lnTo>
                  <a:lnTo>
                    <a:pt x="19954" y="10395"/>
                  </a:lnTo>
                  <a:lnTo>
                    <a:pt x="19948" y="10461"/>
                  </a:lnTo>
                  <a:lnTo>
                    <a:pt x="19826" y="10664"/>
                  </a:lnTo>
                  <a:lnTo>
                    <a:pt x="19691" y="10732"/>
                  </a:lnTo>
                  <a:lnTo>
                    <a:pt x="19676" y="10740"/>
                  </a:lnTo>
                  <a:lnTo>
                    <a:pt x="19676" y="10740"/>
                  </a:lnTo>
                </a:path>
                <a:path w="21600" h="21600">
                  <a:moveTo>
                    <a:pt x="21407" y="7964"/>
                  </a:moveTo>
                  <a:lnTo>
                    <a:pt x="17619" y="7964"/>
                  </a:lnTo>
                  <a:lnTo>
                    <a:pt x="17507" y="7829"/>
                  </a:lnTo>
                  <a:lnTo>
                    <a:pt x="21407" y="7829"/>
                  </a:lnTo>
                  <a:lnTo>
                    <a:pt x="21407" y="7964"/>
                  </a:lnTo>
                  <a:lnTo>
                    <a:pt x="21407" y="7964"/>
                  </a:lnTo>
                </a:path>
                <a:path w="21600" h="21600">
                  <a:moveTo>
                    <a:pt x="5515" y="8504"/>
                  </a:moveTo>
                  <a:lnTo>
                    <a:pt x="5148" y="8504"/>
                  </a:lnTo>
                  <a:lnTo>
                    <a:pt x="5224" y="8411"/>
                  </a:lnTo>
                  <a:lnTo>
                    <a:pt x="5491" y="8370"/>
                  </a:lnTo>
                  <a:lnTo>
                    <a:pt x="5515" y="8504"/>
                  </a:lnTo>
                  <a:lnTo>
                    <a:pt x="5515" y="8504"/>
                  </a:lnTo>
                </a:path>
                <a:path w="21600" h="21600">
                  <a:moveTo>
                    <a:pt x="5148" y="8504"/>
                  </a:moveTo>
                  <a:lnTo>
                    <a:pt x="5019" y="8504"/>
                  </a:lnTo>
                  <a:lnTo>
                    <a:pt x="5063" y="8436"/>
                  </a:lnTo>
                  <a:lnTo>
                    <a:pt x="5224" y="8411"/>
                  </a:lnTo>
                  <a:lnTo>
                    <a:pt x="5148" y="8504"/>
                  </a:lnTo>
                  <a:lnTo>
                    <a:pt x="5148" y="8504"/>
                  </a:lnTo>
                </a:path>
                <a:path w="21600" h="21600">
                  <a:moveTo>
                    <a:pt x="1330" y="9516"/>
                  </a:moveTo>
                  <a:lnTo>
                    <a:pt x="1330" y="9516"/>
                  </a:lnTo>
                </a:path>
                <a:path w="21600" h="21600">
                  <a:moveTo>
                    <a:pt x="1522" y="9583"/>
                  </a:moveTo>
                  <a:lnTo>
                    <a:pt x="1330" y="9516"/>
                  </a:lnTo>
                  <a:lnTo>
                    <a:pt x="1413" y="9515"/>
                  </a:lnTo>
                  <a:lnTo>
                    <a:pt x="1522" y="9583"/>
                  </a:lnTo>
                  <a:lnTo>
                    <a:pt x="1522" y="9583"/>
                  </a:lnTo>
                </a:path>
                <a:path w="21600" h="21600">
                  <a:moveTo>
                    <a:pt x="1398" y="13227"/>
                  </a:moveTo>
                  <a:lnTo>
                    <a:pt x="1341" y="13227"/>
                  </a:lnTo>
                  <a:lnTo>
                    <a:pt x="1428" y="13092"/>
                  </a:lnTo>
                  <a:lnTo>
                    <a:pt x="526" y="13092"/>
                  </a:lnTo>
                  <a:lnTo>
                    <a:pt x="1055" y="12824"/>
                  </a:lnTo>
                  <a:lnTo>
                    <a:pt x="1269" y="12688"/>
                  </a:lnTo>
                  <a:lnTo>
                    <a:pt x="1071" y="12688"/>
                  </a:lnTo>
                  <a:lnTo>
                    <a:pt x="992" y="12554"/>
                  </a:lnTo>
                  <a:lnTo>
                    <a:pt x="926" y="12284"/>
                  </a:lnTo>
                  <a:lnTo>
                    <a:pt x="1126" y="12014"/>
                  </a:lnTo>
                  <a:lnTo>
                    <a:pt x="1204" y="11744"/>
                  </a:lnTo>
                  <a:lnTo>
                    <a:pt x="1167" y="11542"/>
                  </a:lnTo>
                  <a:lnTo>
                    <a:pt x="1134" y="11337"/>
                  </a:lnTo>
                  <a:lnTo>
                    <a:pt x="1126" y="11204"/>
                  </a:lnTo>
                  <a:lnTo>
                    <a:pt x="1119" y="10664"/>
                  </a:lnTo>
                  <a:lnTo>
                    <a:pt x="1167" y="10528"/>
                  </a:lnTo>
                  <a:lnTo>
                    <a:pt x="1361" y="10461"/>
                  </a:lnTo>
                  <a:lnTo>
                    <a:pt x="1280" y="10461"/>
                  </a:lnTo>
                  <a:lnTo>
                    <a:pt x="1280" y="10395"/>
                  </a:lnTo>
                  <a:lnTo>
                    <a:pt x="1263" y="10327"/>
                  </a:lnTo>
                  <a:lnTo>
                    <a:pt x="1201" y="10191"/>
                  </a:lnTo>
                  <a:lnTo>
                    <a:pt x="1184" y="10124"/>
                  </a:lnTo>
                  <a:lnTo>
                    <a:pt x="1184" y="9785"/>
                  </a:lnTo>
                  <a:lnTo>
                    <a:pt x="1271" y="9583"/>
                  </a:lnTo>
                  <a:lnTo>
                    <a:pt x="1330" y="9516"/>
                  </a:lnTo>
                  <a:lnTo>
                    <a:pt x="1522" y="9583"/>
                  </a:lnTo>
                  <a:lnTo>
                    <a:pt x="5320" y="9583"/>
                  </a:lnTo>
                  <a:lnTo>
                    <a:pt x="5323" y="9990"/>
                  </a:lnTo>
                  <a:lnTo>
                    <a:pt x="5296" y="10191"/>
                  </a:lnTo>
                  <a:lnTo>
                    <a:pt x="5237" y="10327"/>
                  </a:lnTo>
                  <a:lnTo>
                    <a:pt x="5183" y="10528"/>
                  </a:lnTo>
                  <a:lnTo>
                    <a:pt x="5190" y="10664"/>
                  </a:lnTo>
                  <a:lnTo>
                    <a:pt x="5196" y="10740"/>
                  </a:lnTo>
                  <a:lnTo>
                    <a:pt x="5267" y="10935"/>
                  </a:lnTo>
                  <a:lnTo>
                    <a:pt x="5200" y="11069"/>
                  </a:lnTo>
                  <a:lnTo>
                    <a:pt x="4902" y="11069"/>
                  </a:lnTo>
                  <a:lnTo>
                    <a:pt x="4697" y="11136"/>
                  </a:lnTo>
                  <a:lnTo>
                    <a:pt x="4756" y="11204"/>
                  </a:lnTo>
                  <a:lnTo>
                    <a:pt x="4832" y="11271"/>
                  </a:lnTo>
                  <a:lnTo>
                    <a:pt x="4795" y="11337"/>
                  </a:lnTo>
                  <a:lnTo>
                    <a:pt x="6822" y="11337"/>
                  </a:lnTo>
                  <a:lnTo>
                    <a:pt x="6354" y="11499"/>
                  </a:lnTo>
                  <a:lnTo>
                    <a:pt x="6149" y="11542"/>
                  </a:lnTo>
                  <a:lnTo>
                    <a:pt x="5971" y="11542"/>
                  </a:lnTo>
                  <a:lnTo>
                    <a:pt x="5855" y="11609"/>
                  </a:lnTo>
                  <a:lnTo>
                    <a:pt x="18393" y="11609"/>
                  </a:lnTo>
                  <a:lnTo>
                    <a:pt x="18317" y="11677"/>
                  </a:lnTo>
                  <a:lnTo>
                    <a:pt x="18091" y="11879"/>
                  </a:lnTo>
                  <a:lnTo>
                    <a:pt x="17760" y="11879"/>
                  </a:lnTo>
                  <a:lnTo>
                    <a:pt x="17511" y="11947"/>
                  </a:lnTo>
                  <a:lnTo>
                    <a:pt x="17186" y="12350"/>
                  </a:lnTo>
                  <a:lnTo>
                    <a:pt x="16972" y="12485"/>
                  </a:lnTo>
                  <a:lnTo>
                    <a:pt x="16224" y="12485"/>
                  </a:lnTo>
                  <a:lnTo>
                    <a:pt x="16311" y="12621"/>
                  </a:lnTo>
                  <a:lnTo>
                    <a:pt x="15641" y="12621"/>
                  </a:lnTo>
                  <a:lnTo>
                    <a:pt x="15535" y="12688"/>
                  </a:lnTo>
                  <a:lnTo>
                    <a:pt x="15502" y="12756"/>
                  </a:lnTo>
                  <a:lnTo>
                    <a:pt x="15491" y="12824"/>
                  </a:lnTo>
                  <a:lnTo>
                    <a:pt x="15608" y="12892"/>
                  </a:lnTo>
                  <a:lnTo>
                    <a:pt x="15707" y="12959"/>
                  </a:lnTo>
                  <a:lnTo>
                    <a:pt x="16224" y="12959"/>
                  </a:lnTo>
                  <a:lnTo>
                    <a:pt x="16154" y="13092"/>
                  </a:lnTo>
                  <a:lnTo>
                    <a:pt x="15893" y="13162"/>
                  </a:lnTo>
                  <a:lnTo>
                    <a:pt x="1552" y="13162"/>
                  </a:lnTo>
                  <a:lnTo>
                    <a:pt x="1398" y="13227"/>
                  </a:lnTo>
                  <a:lnTo>
                    <a:pt x="1398" y="13227"/>
                  </a:lnTo>
                </a:path>
                <a:path w="21600" h="21600">
                  <a:moveTo>
                    <a:pt x="13840" y="10410"/>
                  </a:moveTo>
                  <a:lnTo>
                    <a:pt x="13820" y="10259"/>
                  </a:lnTo>
                  <a:lnTo>
                    <a:pt x="13909" y="10327"/>
                  </a:lnTo>
                  <a:lnTo>
                    <a:pt x="13958" y="10395"/>
                  </a:lnTo>
                  <a:lnTo>
                    <a:pt x="13887" y="10395"/>
                  </a:lnTo>
                  <a:lnTo>
                    <a:pt x="13840" y="10410"/>
                  </a:lnTo>
                  <a:lnTo>
                    <a:pt x="13840" y="10410"/>
                  </a:lnTo>
                </a:path>
                <a:path w="21600" h="21600">
                  <a:moveTo>
                    <a:pt x="19898" y="10360"/>
                  </a:moveTo>
                  <a:lnTo>
                    <a:pt x="19821" y="10327"/>
                  </a:lnTo>
                  <a:lnTo>
                    <a:pt x="19728" y="10259"/>
                  </a:lnTo>
                  <a:lnTo>
                    <a:pt x="19898" y="10360"/>
                  </a:lnTo>
                  <a:lnTo>
                    <a:pt x="19898" y="10360"/>
                  </a:lnTo>
                </a:path>
                <a:path w="21600" h="21600">
                  <a:moveTo>
                    <a:pt x="20121" y="10461"/>
                  </a:moveTo>
                  <a:lnTo>
                    <a:pt x="19898" y="10360"/>
                  </a:lnTo>
                  <a:lnTo>
                    <a:pt x="19728" y="10259"/>
                  </a:lnTo>
                  <a:lnTo>
                    <a:pt x="20142" y="10259"/>
                  </a:lnTo>
                  <a:lnTo>
                    <a:pt x="20121" y="10461"/>
                  </a:lnTo>
                  <a:lnTo>
                    <a:pt x="20121" y="10461"/>
                  </a:lnTo>
                </a:path>
                <a:path w="21600" h="21600">
                  <a:moveTo>
                    <a:pt x="13887" y="10664"/>
                  </a:moveTo>
                  <a:lnTo>
                    <a:pt x="13874" y="10664"/>
                  </a:lnTo>
                  <a:lnTo>
                    <a:pt x="13840" y="10410"/>
                  </a:lnTo>
                  <a:lnTo>
                    <a:pt x="13887" y="10395"/>
                  </a:lnTo>
                  <a:lnTo>
                    <a:pt x="13887" y="10664"/>
                  </a:lnTo>
                  <a:lnTo>
                    <a:pt x="13887" y="10664"/>
                  </a:lnTo>
                </a:path>
                <a:path w="21600" h="21600">
                  <a:moveTo>
                    <a:pt x="19427" y="10664"/>
                  </a:moveTo>
                  <a:lnTo>
                    <a:pt x="13887" y="10664"/>
                  </a:lnTo>
                  <a:lnTo>
                    <a:pt x="13887" y="10395"/>
                  </a:lnTo>
                  <a:lnTo>
                    <a:pt x="13958" y="10395"/>
                  </a:lnTo>
                  <a:lnTo>
                    <a:pt x="14110" y="10597"/>
                  </a:lnTo>
                  <a:lnTo>
                    <a:pt x="19356" y="10597"/>
                  </a:lnTo>
                  <a:lnTo>
                    <a:pt x="19427" y="10664"/>
                  </a:lnTo>
                  <a:lnTo>
                    <a:pt x="19427" y="10664"/>
                  </a:lnTo>
                </a:path>
                <a:path w="21600" h="21600">
                  <a:moveTo>
                    <a:pt x="19678" y="10935"/>
                  </a:moveTo>
                  <a:lnTo>
                    <a:pt x="13421" y="10935"/>
                  </a:lnTo>
                  <a:lnTo>
                    <a:pt x="13217" y="10779"/>
                  </a:lnTo>
                  <a:lnTo>
                    <a:pt x="13252" y="10732"/>
                  </a:lnTo>
                  <a:lnTo>
                    <a:pt x="13302" y="10597"/>
                  </a:lnTo>
                  <a:lnTo>
                    <a:pt x="13513" y="10528"/>
                  </a:lnTo>
                  <a:lnTo>
                    <a:pt x="13840" y="10410"/>
                  </a:lnTo>
                  <a:lnTo>
                    <a:pt x="13874" y="10664"/>
                  </a:lnTo>
                  <a:lnTo>
                    <a:pt x="19427" y="10664"/>
                  </a:lnTo>
                  <a:lnTo>
                    <a:pt x="19571" y="10799"/>
                  </a:lnTo>
                  <a:lnTo>
                    <a:pt x="19797" y="10799"/>
                  </a:lnTo>
                  <a:lnTo>
                    <a:pt x="19937" y="10866"/>
                  </a:lnTo>
                  <a:lnTo>
                    <a:pt x="19678" y="10935"/>
                  </a:lnTo>
                  <a:lnTo>
                    <a:pt x="19678" y="10935"/>
                  </a:lnTo>
                </a:path>
                <a:path w="21600" h="21600">
                  <a:moveTo>
                    <a:pt x="19571" y="10799"/>
                  </a:moveTo>
                  <a:lnTo>
                    <a:pt x="19356" y="10597"/>
                  </a:lnTo>
                  <a:lnTo>
                    <a:pt x="19516" y="10664"/>
                  </a:lnTo>
                  <a:lnTo>
                    <a:pt x="19676" y="10740"/>
                  </a:lnTo>
                  <a:lnTo>
                    <a:pt x="19571" y="10799"/>
                  </a:lnTo>
                  <a:lnTo>
                    <a:pt x="19571" y="10799"/>
                  </a:lnTo>
                </a:path>
                <a:path w="21600" h="21600">
                  <a:moveTo>
                    <a:pt x="19419" y="11001"/>
                  </a:moveTo>
                  <a:lnTo>
                    <a:pt x="12328" y="11001"/>
                  </a:lnTo>
                  <a:lnTo>
                    <a:pt x="12478" y="10935"/>
                  </a:lnTo>
                  <a:lnTo>
                    <a:pt x="12910" y="10664"/>
                  </a:lnTo>
                  <a:lnTo>
                    <a:pt x="13155" y="10732"/>
                  </a:lnTo>
                  <a:lnTo>
                    <a:pt x="13217" y="10779"/>
                  </a:lnTo>
                  <a:lnTo>
                    <a:pt x="13204" y="10799"/>
                  </a:lnTo>
                  <a:lnTo>
                    <a:pt x="13261" y="10866"/>
                  </a:lnTo>
                  <a:lnTo>
                    <a:pt x="13421" y="10935"/>
                  </a:lnTo>
                  <a:lnTo>
                    <a:pt x="19678" y="10935"/>
                  </a:lnTo>
                  <a:lnTo>
                    <a:pt x="19419" y="11001"/>
                  </a:lnTo>
                  <a:lnTo>
                    <a:pt x="19419" y="11001"/>
                  </a:lnTo>
                </a:path>
                <a:path w="21600" h="21600">
                  <a:moveTo>
                    <a:pt x="19797" y="10799"/>
                  </a:moveTo>
                  <a:lnTo>
                    <a:pt x="19571" y="10799"/>
                  </a:lnTo>
                  <a:lnTo>
                    <a:pt x="19676" y="10740"/>
                  </a:lnTo>
                  <a:lnTo>
                    <a:pt x="19797" y="10799"/>
                  </a:lnTo>
                  <a:lnTo>
                    <a:pt x="19797" y="10799"/>
                  </a:lnTo>
                </a:path>
                <a:path w="21600" h="21600">
                  <a:moveTo>
                    <a:pt x="13421" y="10935"/>
                  </a:moveTo>
                  <a:lnTo>
                    <a:pt x="13261" y="10866"/>
                  </a:lnTo>
                  <a:lnTo>
                    <a:pt x="13204" y="10799"/>
                  </a:lnTo>
                  <a:lnTo>
                    <a:pt x="13217" y="10779"/>
                  </a:lnTo>
                  <a:lnTo>
                    <a:pt x="13421" y="10935"/>
                  </a:lnTo>
                  <a:lnTo>
                    <a:pt x="13421" y="10935"/>
                  </a:lnTo>
                </a:path>
                <a:path w="21600" h="21600">
                  <a:moveTo>
                    <a:pt x="18745" y="11337"/>
                  </a:moveTo>
                  <a:lnTo>
                    <a:pt x="10884" y="11337"/>
                  </a:lnTo>
                  <a:lnTo>
                    <a:pt x="10960" y="11271"/>
                  </a:lnTo>
                  <a:lnTo>
                    <a:pt x="11128" y="11136"/>
                  </a:lnTo>
                  <a:lnTo>
                    <a:pt x="11392" y="11069"/>
                  </a:lnTo>
                  <a:lnTo>
                    <a:pt x="11660" y="10935"/>
                  </a:lnTo>
                  <a:lnTo>
                    <a:pt x="11941" y="10935"/>
                  </a:lnTo>
                  <a:lnTo>
                    <a:pt x="12241" y="11001"/>
                  </a:lnTo>
                  <a:lnTo>
                    <a:pt x="19419" y="11001"/>
                  </a:lnTo>
                  <a:lnTo>
                    <a:pt x="19037" y="11136"/>
                  </a:lnTo>
                  <a:lnTo>
                    <a:pt x="18745" y="11337"/>
                  </a:lnTo>
                  <a:lnTo>
                    <a:pt x="18745" y="11337"/>
                  </a:lnTo>
                </a:path>
                <a:path w="21600" h="21600">
                  <a:moveTo>
                    <a:pt x="4836" y="11271"/>
                  </a:moveTo>
                  <a:lnTo>
                    <a:pt x="4756" y="11204"/>
                  </a:lnTo>
                  <a:lnTo>
                    <a:pt x="4697" y="11136"/>
                  </a:lnTo>
                  <a:lnTo>
                    <a:pt x="4902" y="11069"/>
                  </a:lnTo>
                  <a:lnTo>
                    <a:pt x="4986" y="11069"/>
                  </a:lnTo>
                  <a:lnTo>
                    <a:pt x="4977" y="11107"/>
                  </a:lnTo>
                  <a:lnTo>
                    <a:pt x="4917" y="11136"/>
                  </a:lnTo>
                  <a:lnTo>
                    <a:pt x="4836" y="11271"/>
                  </a:lnTo>
                  <a:lnTo>
                    <a:pt x="4836" y="11271"/>
                  </a:lnTo>
                </a:path>
                <a:path w="21600" h="21600">
                  <a:moveTo>
                    <a:pt x="4977" y="11107"/>
                  </a:moveTo>
                  <a:lnTo>
                    <a:pt x="4986" y="11069"/>
                  </a:lnTo>
                  <a:lnTo>
                    <a:pt x="5058" y="11069"/>
                  </a:lnTo>
                  <a:lnTo>
                    <a:pt x="4977" y="11107"/>
                  </a:lnTo>
                  <a:lnTo>
                    <a:pt x="4977" y="11107"/>
                  </a:lnTo>
                </a:path>
                <a:path w="21600" h="21600">
                  <a:moveTo>
                    <a:pt x="6822" y="11337"/>
                  </a:moveTo>
                  <a:lnTo>
                    <a:pt x="4876" y="11337"/>
                  </a:lnTo>
                  <a:lnTo>
                    <a:pt x="4928" y="11271"/>
                  </a:lnTo>
                  <a:lnTo>
                    <a:pt x="4956" y="11204"/>
                  </a:lnTo>
                  <a:lnTo>
                    <a:pt x="4977" y="11107"/>
                  </a:lnTo>
                  <a:lnTo>
                    <a:pt x="5058" y="11069"/>
                  </a:lnTo>
                  <a:lnTo>
                    <a:pt x="5174" y="11117"/>
                  </a:lnTo>
                  <a:lnTo>
                    <a:pt x="5128" y="11204"/>
                  </a:lnTo>
                  <a:lnTo>
                    <a:pt x="5015" y="11271"/>
                  </a:lnTo>
                  <a:lnTo>
                    <a:pt x="7111" y="11271"/>
                  </a:lnTo>
                  <a:lnTo>
                    <a:pt x="6822" y="11337"/>
                  </a:lnTo>
                  <a:lnTo>
                    <a:pt x="6822" y="11337"/>
                  </a:lnTo>
                </a:path>
                <a:path w="21600" h="21600">
                  <a:moveTo>
                    <a:pt x="5174" y="11117"/>
                  </a:moveTo>
                  <a:lnTo>
                    <a:pt x="5058" y="11069"/>
                  </a:lnTo>
                  <a:lnTo>
                    <a:pt x="5200" y="11069"/>
                  </a:lnTo>
                  <a:lnTo>
                    <a:pt x="5174" y="11117"/>
                  </a:lnTo>
                  <a:lnTo>
                    <a:pt x="5174" y="11117"/>
                  </a:lnTo>
                </a:path>
                <a:path w="21600" h="21600">
                  <a:moveTo>
                    <a:pt x="4876" y="11337"/>
                  </a:moveTo>
                  <a:lnTo>
                    <a:pt x="4795" y="11337"/>
                  </a:lnTo>
                  <a:lnTo>
                    <a:pt x="4917" y="11136"/>
                  </a:lnTo>
                  <a:lnTo>
                    <a:pt x="4977" y="11107"/>
                  </a:lnTo>
                  <a:lnTo>
                    <a:pt x="4956" y="11204"/>
                  </a:lnTo>
                  <a:lnTo>
                    <a:pt x="4928" y="11271"/>
                  </a:lnTo>
                  <a:lnTo>
                    <a:pt x="4876" y="11337"/>
                  </a:lnTo>
                  <a:lnTo>
                    <a:pt x="4876" y="11337"/>
                  </a:lnTo>
                </a:path>
                <a:path w="21600" h="21600">
                  <a:moveTo>
                    <a:pt x="7111" y="11271"/>
                  </a:moveTo>
                  <a:lnTo>
                    <a:pt x="5015" y="11271"/>
                  </a:lnTo>
                  <a:lnTo>
                    <a:pt x="5128" y="11204"/>
                  </a:lnTo>
                  <a:lnTo>
                    <a:pt x="5174" y="11117"/>
                  </a:lnTo>
                  <a:lnTo>
                    <a:pt x="5220" y="11136"/>
                  </a:lnTo>
                  <a:lnTo>
                    <a:pt x="7685" y="11136"/>
                  </a:lnTo>
                  <a:lnTo>
                    <a:pt x="7111" y="11271"/>
                  </a:lnTo>
                  <a:lnTo>
                    <a:pt x="7111" y="11271"/>
                  </a:lnTo>
                </a:path>
                <a:path w="21600" h="21600">
                  <a:moveTo>
                    <a:pt x="10884" y="11337"/>
                  </a:moveTo>
                  <a:lnTo>
                    <a:pt x="9300" y="11337"/>
                  </a:lnTo>
                  <a:lnTo>
                    <a:pt x="9471" y="11271"/>
                  </a:lnTo>
                  <a:lnTo>
                    <a:pt x="10461" y="11271"/>
                  </a:lnTo>
                  <a:lnTo>
                    <a:pt x="10641" y="11204"/>
                  </a:lnTo>
                  <a:lnTo>
                    <a:pt x="10785" y="11204"/>
                  </a:lnTo>
                  <a:lnTo>
                    <a:pt x="10884" y="11337"/>
                  </a:lnTo>
                  <a:lnTo>
                    <a:pt x="10884" y="11337"/>
                  </a:lnTo>
                </a:path>
                <a:path w="21600" h="21600">
                  <a:moveTo>
                    <a:pt x="18393" y="11609"/>
                  </a:moveTo>
                  <a:lnTo>
                    <a:pt x="5914" y="11609"/>
                  </a:lnTo>
                  <a:lnTo>
                    <a:pt x="6234" y="11542"/>
                  </a:lnTo>
                  <a:lnTo>
                    <a:pt x="6354" y="11499"/>
                  </a:lnTo>
                  <a:lnTo>
                    <a:pt x="6483" y="11474"/>
                  </a:lnTo>
                  <a:lnTo>
                    <a:pt x="6858" y="11337"/>
                  </a:lnTo>
                  <a:lnTo>
                    <a:pt x="7232" y="11271"/>
                  </a:lnTo>
                  <a:lnTo>
                    <a:pt x="8493" y="11271"/>
                  </a:lnTo>
                  <a:lnTo>
                    <a:pt x="8880" y="11337"/>
                  </a:lnTo>
                  <a:lnTo>
                    <a:pt x="18745" y="11337"/>
                  </a:lnTo>
                  <a:lnTo>
                    <a:pt x="18550" y="11474"/>
                  </a:lnTo>
                  <a:lnTo>
                    <a:pt x="18393" y="11609"/>
                  </a:lnTo>
                  <a:lnTo>
                    <a:pt x="18393" y="11609"/>
                  </a:lnTo>
                </a:path>
                <a:path w="21600" h="21600">
                  <a:moveTo>
                    <a:pt x="5914" y="11609"/>
                  </a:moveTo>
                  <a:lnTo>
                    <a:pt x="5863" y="11609"/>
                  </a:lnTo>
                  <a:lnTo>
                    <a:pt x="6149" y="11542"/>
                  </a:lnTo>
                  <a:lnTo>
                    <a:pt x="6354" y="11499"/>
                  </a:lnTo>
                  <a:lnTo>
                    <a:pt x="6234" y="11542"/>
                  </a:lnTo>
                  <a:lnTo>
                    <a:pt x="5914" y="11609"/>
                  </a:lnTo>
                  <a:lnTo>
                    <a:pt x="5914" y="11609"/>
                  </a:lnTo>
                </a:path>
                <a:path w="21600" h="21600">
                  <a:moveTo>
                    <a:pt x="5868" y="11605"/>
                  </a:moveTo>
                  <a:lnTo>
                    <a:pt x="5973" y="11542"/>
                  </a:lnTo>
                  <a:lnTo>
                    <a:pt x="6149" y="11542"/>
                  </a:lnTo>
                  <a:lnTo>
                    <a:pt x="5868" y="11605"/>
                  </a:lnTo>
                  <a:lnTo>
                    <a:pt x="5868" y="11605"/>
                  </a:lnTo>
                </a:path>
                <a:path w="21600" h="21600">
                  <a:moveTo>
                    <a:pt x="5863" y="11609"/>
                  </a:moveTo>
                  <a:lnTo>
                    <a:pt x="5855" y="11609"/>
                  </a:lnTo>
                  <a:lnTo>
                    <a:pt x="5868" y="11605"/>
                  </a:lnTo>
                  <a:lnTo>
                    <a:pt x="5863" y="11609"/>
                  </a:lnTo>
                </a:path>
                <a:path w="21600" h="21600">
                  <a:moveTo>
                    <a:pt x="16319" y="12627"/>
                  </a:moveTo>
                  <a:lnTo>
                    <a:pt x="16311" y="12621"/>
                  </a:lnTo>
                  <a:lnTo>
                    <a:pt x="16224" y="12485"/>
                  </a:lnTo>
                  <a:lnTo>
                    <a:pt x="16325" y="12621"/>
                  </a:lnTo>
                  <a:lnTo>
                    <a:pt x="16319" y="12627"/>
                  </a:lnTo>
                  <a:lnTo>
                    <a:pt x="16319" y="12627"/>
                  </a:lnTo>
                </a:path>
                <a:path w="21600" h="21600">
                  <a:moveTo>
                    <a:pt x="16532" y="12688"/>
                  </a:moveTo>
                  <a:lnTo>
                    <a:pt x="16402" y="12688"/>
                  </a:lnTo>
                  <a:lnTo>
                    <a:pt x="16319" y="12627"/>
                  </a:lnTo>
                  <a:lnTo>
                    <a:pt x="16325" y="12621"/>
                  </a:lnTo>
                  <a:lnTo>
                    <a:pt x="16231" y="12485"/>
                  </a:lnTo>
                  <a:lnTo>
                    <a:pt x="16972" y="12485"/>
                  </a:lnTo>
                  <a:lnTo>
                    <a:pt x="16704" y="12621"/>
                  </a:lnTo>
                  <a:lnTo>
                    <a:pt x="16532" y="12688"/>
                  </a:lnTo>
                  <a:lnTo>
                    <a:pt x="16532" y="12688"/>
                  </a:lnTo>
                </a:path>
                <a:path w="21600" h="21600">
                  <a:moveTo>
                    <a:pt x="15781" y="12959"/>
                  </a:moveTo>
                  <a:lnTo>
                    <a:pt x="15707" y="12959"/>
                  </a:lnTo>
                  <a:lnTo>
                    <a:pt x="15608" y="12892"/>
                  </a:lnTo>
                  <a:lnTo>
                    <a:pt x="15491" y="12824"/>
                  </a:lnTo>
                  <a:lnTo>
                    <a:pt x="15502" y="12756"/>
                  </a:lnTo>
                  <a:lnTo>
                    <a:pt x="15535" y="12688"/>
                  </a:lnTo>
                  <a:lnTo>
                    <a:pt x="15641" y="12621"/>
                  </a:lnTo>
                  <a:lnTo>
                    <a:pt x="15790" y="12621"/>
                  </a:lnTo>
                  <a:lnTo>
                    <a:pt x="15873" y="12688"/>
                  </a:lnTo>
                  <a:lnTo>
                    <a:pt x="15978" y="12756"/>
                  </a:lnTo>
                  <a:lnTo>
                    <a:pt x="16042" y="12824"/>
                  </a:lnTo>
                  <a:lnTo>
                    <a:pt x="15862" y="12892"/>
                  </a:lnTo>
                  <a:lnTo>
                    <a:pt x="15781" y="12959"/>
                  </a:lnTo>
                  <a:lnTo>
                    <a:pt x="15781" y="12959"/>
                  </a:lnTo>
                </a:path>
                <a:path w="21600" h="21600">
                  <a:moveTo>
                    <a:pt x="16042" y="12824"/>
                  </a:moveTo>
                  <a:lnTo>
                    <a:pt x="15978" y="12756"/>
                  </a:lnTo>
                  <a:lnTo>
                    <a:pt x="15873" y="12688"/>
                  </a:lnTo>
                  <a:lnTo>
                    <a:pt x="15790" y="12621"/>
                  </a:lnTo>
                  <a:lnTo>
                    <a:pt x="16311" y="12621"/>
                  </a:lnTo>
                  <a:lnTo>
                    <a:pt x="16319" y="12627"/>
                  </a:lnTo>
                  <a:lnTo>
                    <a:pt x="16042" y="12824"/>
                  </a:lnTo>
                  <a:lnTo>
                    <a:pt x="16042" y="12824"/>
                  </a:lnTo>
                </a:path>
                <a:path w="21600" h="21600">
                  <a:moveTo>
                    <a:pt x="16224" y="12959"/>
                  </a:moveTo>
                  <a:lnTo>
                    <a:pt x="15781" y="12959"/>
                  </a:lnTo>
                  <a:lnTo>
                    <a:pt x="15862" y="12892"/>
                  </a:lnTo>
                  <a:lnTo>
                    <a:pt x="16042" y="12824"/>
                  </a:lnTo>
                  <a:lnTo>
                    <a:pt x="16102" y="12892"/>
                  </a:lnTo>
                  <a:lnTo>
                    <a:pt x="16224" y="12959"/>
                  </a:lnTo>
                  <a:lnTo>
                    <a:pt x="16224" y="12959"/>
                  </a:lnTo>
                </a:path>
                <a:path w="21600" h="21600">
                  <a:moveTo>
                    <a:pt x="17707" y="13633"/>
                  </a:moveTo>
                  <a:lnTo>
                    <a:pt x="1546" y="13633"/>
                  </a:lnTo>
                  <a:lnTo>
                    <a:pt x="1282" y="13498"/>
                  </a:lnTo>
                  <a:lnTo>
                    <a:pt x="1225" y="13498"/>
                  </a:lnTo>
                  <a:lnTo>
                    <a:pt x="1254" y="13227"/>
                  </a:lnTo>
                  <a:lnTo>
                    <a:pt x="1361" y="13162"/>
                  </a:lnTo>
                  <a:lnTo>
                    <a:pt x="1385" y="13162"/>
                  </a:lnTo>
                  <a:lnTo>
                    <a:pt x="1341" y="13227"/>
                  </a:lnTo>
                  <a:lnTo>
                    <a:pt x="16451" y="13227"/>
                  </a:lnTo>
                  <a:lnTo>
                    <a:pt x="17017" y="13363"/>
                  </a:lnTo>
                  <a:lnTo>
                    <a:pt x="17400" y="13498"/>
                  </a:lnTo>
                  <a:lnTo>
                    <a:pt x="1282" y="13498"/>
                  </a:lnTo>
                  <a:lnTo>
                    <a:pt x="1222" y="13524"/>
                  </a:lnTo>
                  <a:lnTo>
                    <a:pt x="17470" y="13524"/>
                  </a:lnTo>
                  <a:lnTo>
                    <a:pt x="17590" y="13565"/>
                  </a:lnTo>
                  <a:lnTo>
                    <a:pt x="17707" y="13633"/>
                  </a:lnTo>
                  <a:lnTo>
                    <a:pt x="17707" y="13633"/>
                  </a:lnTo>
                </a:path>
                <a:path w="21600" h="21600">
                  <a:moveTo>
                    <a:pt x="16451" y="13227"/>
                  </a:moveTo>
                  <a:lnTo>
                    <a:pt x="1398" y="13227"/>
                  </a:lnTo>
                  <a:lnTo>
                    <a:pt x="1552" y="13162"/>
                  </a:lnTo>
                  <a:lnTo>
                    <a:pt x="15893" y="13162"/>
                  </a:lnTo>
                  <a:lnTo>
                    <a:pt x="16451" y="13227"/>
                  </a:lnTo>
                  <a:lnTo>
                    <a:pt x="16451" y="13227"/>
                  </a:lnTo>
                </a:path>
                <a:path w="21600" h="21600">
                  <a:moveTo>
                    <a:pt x="1546" y="13633"/>
                  </a:moveTo>
                  <a:lnTo>
                    <a:pt x="1319" y="13633"/>
                  </a:lnTo>
                  <a:lnTo>
                    <a:pt x="1215" y="13565"/>
                  </a:lnTo>
                  <a:lnTo>
                    <a:pt x="1222" y="13524"/>
                  </a:lnTo>
                  <a:lnTo>
                    <a:pt x="1282" y="13498"/>
                  </a:lnTo>
                  <a:lnTo>
                    <a:pt x="1546" y="13633"/>
                  </a:lnTo>
                  <a:lnTo>
                    <a:pt x="1546" y="13633"/>
                  </a:lnTo>
                </a:path>
                <a:path w="21600" h="21600">
                  <a:moveTo>
                    <a:pt x="1126" y="14781"/>
                  </a:moveTo>
                  <a:lnTo>
                    <a:pt x="976" y="14646"/>
                  </a:lnTo>
                  <a:lnTo>
                    <a:pt x="829" y="14241"/>
                  </a:lnTo>
                  <a:lnTo>
                    <a:pt x="911" y="14106"/>
                  </a:lnTo>
                  <a:lnTo>
                    <a:pt x="983" y="13904"/>
                  </a:lnTo>
                  <a:lnTo>
                    <a:pt x="1047" y="13700"/>
                  </a:lnTo>
                  <a:lnTo>
                    <a:pt x="1117" y="13565"/>
                  </a:lnTo>
                  <a:lnTo>
                    <a:pt x="1222" y="13524"/>
                  </a:lnTo>
                  <a:lnTo>
                    <a:pt x="1215" y="13565"/>
                  </a:lnTo>
                  <a:lnTo>
                    <a:pt x="1319" y="13633"/>
                  </a:lnTo>
                  <a:lnTo>
                    <a:pt x="17707" y="13633"/>
                  </a:lnTo>
                  <a:lnTo>
                    <a:pt x="18172" y="13904"/>
                  </a:lnTo>
                  <a:lnTo>
                    <a:pt x="18130" y="14106"/>
                  </a:lnTo>
                  <a:lnTo>
                    <a:pt x="10373" y="14106"/>
                  </a:lnTo>
                  <a:lnTo>
                    <a:pt x="10325" y="14174"/>
                  </a:lnTo>
                  <a:lnTo>
                    <a:pt x="8776" y="14174"/>
                  </a:lnTo>
                  <a:lnTo>
                    <a:pt x="8780" y="14241"/>
                  </a:lnTo>
                  <a:lnTo>
                    <a:pt x="8741" y="14309"/>
                  </a:lnTo>
                  <a:lnTo>
                    <a:pt x="8569" y="14376"/>
                  </a:lnTo>
                  <a:lnTo>
                    <a:pt x="6850" y="14376"/>
                  </a:lnTo>
                  <a:lnTo>
                    <a:pt x="6239" y="14444"/>
                  </a:lnTo>
                  <a:lnTo>
                    <a:pt x="5963" y="14444"/>
                  </a:lnTo>
                  <a:lnTo>
                    <a:pt x="5717" y="14512"/>
                  </a:lnTo>
                  <a:lnTo>
                    <a:pt x="1417" y="14512"/>
                  </a:lnTo>
                  <a:lnTo>
                    <a:pt x="1209" y="14578"/>
                  </a:lnTo>
                  <a:lnTo>
                    <a:pt x="1245" y="14678"/>
                  </a:lnTo>
                  <a:lnTo>
                    <a:pt x="1126" y="14781"/>
                  </a:lnTo>
                  <a:lnTo>
                    <a:pt x="1126" y="14781"/>
                  </a:lnTo>
                </a:path>
                <a:path w="21600" h="21600">
                  <a:moveTo>
                    <a:pt x="10378" y="14241"/>
                  </a:moveTo>
                  <a:lnTo>
                    <a:pt x="10325" y="14174"/>
                  </a:lnTo>
                  <a:lnTo>
                    <a:pt x="10373" y="14106"/>
                  </a:lnTo>
                  <a:lnTo>
                    <a:pt x="10426" y="14106"/>
                  </a:lnTo>
                  <a:lnTo>
                    <a:pt x="10378" y="14241"/>
                  </a:lnTo>
                  <a:lnTo>
                    <a:pt x="10378" y="14241"/>
                  </a:lnTo>
                </a:path>
                <a:path w="21600" h="21600">
                  <a:moveTo>
                    <a:pt x="10685" y="14713"/>
                  </a:moveTo>
                  <a:lnTo>
                    <a:pt x="10428" y="14309"/>
                  </a:lnTo>
                  <a:lnTo>
                    <a:pt x="10378" y="14241"/>
                  </a:lnTo>
                  <a:lnTo>
                    <a:pt x="10426" y="14106"/>
                  </a:lnTo>
                  <a:lnTo>
                    <a:pt x="18130" y="14106"/>
                  </a:lnTo>
                  <a:lnTo>
                    <a:pt x="18137" y="14241"/>
                  </a:lnTo>
                  <a:lnTo>
                    <a:pt x="18196" y="14309"/>
                  </a:lnTo>
                  <a:lnTo>
                    <a:pt x="10954" y="14309"/>
                  </a:lnTo>
                  <a:lnTo>
                    <a:pt x="10854" y="14376"/>
                  </a:lnTo>
                  <a:lnTo>
                    <a:pt x="10835" y="14444"/>
                  </a:lnTo>
                  <a:lnTo>
                    <a:pt x="10860" y="14444"/>
                  </a:lnTo>
                  <a:lnTo>
                    <a:pt x="10870" y="14460"/>
                  </a:lnTo>
                  <a:lnTo>
                    <a:pt x="10685" y="14713"/>
                  </a:lnTo>
                  <a:lnTo>
                    <a:pt x="10685" y="14713"/>
                  </a:lnTo>
                </a:path>
                <a:path w="21600" h="21600">
                  <a:moveTo>
                    <a:pt x="9418" y="14309"/>
                  </a:moveTo>
                  <a:lnTo>
                    <a:pt x="8806" y="14309"/>
                  </a:lnTo>
                  <a:lnTo>
                    <a:pt x="8776" y="14174"/>
                  </a:lnTo>
                  <a:lnTo>
                    <a:pt x="9825" y="14174"/>
                  </a:lnTo>
                  <a:lnTo>
                    <a:pt x="9778" y="14241"/>
                  </a:lnTo>
                  <a:lnTo>
                    <a:pt x="9647" y="14241"/>
                  </a:lnTo>
                  <a:lnTo>
                    <a:pt x="9418" y="14309"/>
                  </a:lnTo>
                  <a:lnTo>
                    <a:pt x="9418" y="14309"/>
                  </a:lnTo>
                </a:path>
                <a:path w="21600" h="21600">
                  <a:moveTo>
                    <a:pt x="10156" y="14646"/>
                  </a:moveTo>
                  <a:lnTo>
                    <a:pt x="9952" y="14309"/>
                  </a:lnTo>
                  <a:lnTo>
                    <a:pt x="9825" y="14174"/>
                  </a:lnTo>
                  <a:lnTo>
                    <a:pt x="10325" y="14174"/>
                  </a:lnTo>
                  <a:lnTo>
                    <a:pt x="10378" y="14241"/>
                  </a:lnTo>
                  <a:lnTo>
                    <a:pt x="10354" y="14309"/>
                  </a:lnTo>
                  <a:lnTo>
                    <a:pt x="10156" y="14646"/>
                  </a:lnTo>
                  <a:lnTo>
                    <a:pt x="10156" y="14646"/>
                  </a:lnTo>
                </a:path>
                <a:path w="21600" h="21600">
                  <a:moveTo>
                    <a:pt x="10870" y="14460"/>
                  </a:moveTo>
                  <a:lnTo>
                    <a:pt x="10860" y="14444"/>
                  </a:lnTo>
                  <a:lnTo>
                    <a:pt x="10835" y="14444"/>
                  </a:lnTo>
                  <a:lnTo>
                    <a:pt x="10854" y="14376"/>
                  </a:lnTo>
                  <a:lnTo>
                    <a:pt x="10954" y="14309"/>
                  </a:lnTo>
                  <a:lnTo>
                    <a:pt x="10883" y="14444"/>
                  </a:lnTo>
                  <a:lnTo>
                    <a:pt x="10870" y="14460"/>
                  </a:lnTo>
                  <a:lnTo>
                    <a:pt x="10870" y="14460"/>
                  </a:lnTo>
                </a:path>
                <a:path w="21600" h="21600">
                  <a:moveTo>
                    <a:pt x="11561" y="14781"/>
                  </a:moveTo>
                  <a:lnTo>
                    <a:pt x="10870" y="14460"/>
                  </a:lnTo>
                  <a:lnTo>
                    <a:pt x="10883" y="14444"/>
                  </a:lnTo>
                  <a:lnTo>
                    <a:pt x="10954" y="14309"/>
                  </a:lnTo>
                  <a:lnTo>
                    <a:pt x="18254" y="14309"/>
                  </a:lnTo>
                  <a:lnTo>
                    <a:pt x="18417" y="14376"/>
                  </a:lnTo>
                  <a:lnTo>
                    <a:pt x="18687" y="14512"/>
                  </a:lnTo>
                  <a:lnTo>
                    <a:pt x="12393" y="14512"/>
                  </a:lnTo>
                  <a:lnTo>
                    <a:pt x="12260" y="14646"/>
                  </a:lnTo>
                  <a:lnTo>
                    <a:pt x="11839" y="14646"/>
                  </a:lnTo>
                  <a:lnTo>
                    <a:pt x="11561" y="14781"/>
                  </a:lnTo>
                  <a:lnTo>
                    <a:pt x="11561" y="14781"/>
                  </a:lnTo>
                </a:path>
                <a:path w="21600" h="21600">
                  <a:moveTo>
                    <a:pt x="8278" y="14444"/>
                  </a:moveTo>
                  <a:lnTo>
                    <a:pt x="7743" y="14444"/>
                  </a:lnTo>
                  <a:lnTo>
                    <a:pt x="7150" y="14376"/>
                  </a:lnTo>
                  <a:lnTo>
                    <a:pt x="8444" y="14376"/>
                  </a:lnTo>
                  <a:lnTo>
                    <a:pt x="8278" y="14444"/>
                  </a:lnTo>
                  <a:lnTo>
                    <a:pt x="8278" y="14444"/>
                  </a:lnTo>
                </a:path>
                <a:path w="21600" h="21600">
                  <a:moveTo>
                    <a:pt x="1245" y="14678"/>
                  </a:moveTo>
                  <a:lnTo>
                    <a:pt x="1209" y="14578"/>
                  </a:lnTo>
                  <a:lnTo>
                    <a:pt x="1417" y="14512"/>
                  </a:lnTo>
                  <a:lnTo>
                    <a:pt x="1441" y="14512"/>
                  </a:lnTo>
                  <a:lnTo>
                    <a:pt x="1245" y="14678"/>
                  </a:lnTo>
                  <a:lnTo>
                    <a:pt x="1245" y="14678"/>
                  </a:lnTo>
                </a:path>
                <a:path w="21600" h="21600">
                  <a:moveTo>
                    <a:pt x="1666" y="17886"/>
                  </a:moveTo>
                  <a:lnTo>
                    <a:pt x="1666" y="17550"/>
                  </a:lnTo>
                  <a:lnTo>
                    <a:pt x="1680" y="17415"/>
                  </a:lnTo>
                  <a:lnTo>
                    <a:pt x="1745" y="17280"/>
                  </a:lnTo>
                  <a:lnTo>
                    <a:pt x="1762" y="17280"/>
                  </a:lnTo>
                  <a:lnTo>
                    <a:pt x="1756" y="17076"/>
                  </a:lnTo>
                  <a:lnTo>
                    <a:pt x="1749" y="17009"/>
                  </a:lnTo>
                  <a:lnTo>
                    <a:pt x="1695" y="16807"/>
                  </a:lnTo>
                  <a:lnTo>
                    <a:pt x="1662" y="16672"/>
                  </a:lnTo>
                  <a:lnTo>
                    <a:pt x="1626" y="16537"/>
                  </a:lnTo>
                  <a:lnTo>
                    <a:pt x="1437" y="16537"/>
                  </a:lnTo>
                  <a:lnTo>
                    <a:pt x="1293" y="16402"/>
                  </a:lnTo>
                  <a:lnTo>
                    <a:pt x="1128" y="16063"/>
                  </a:lnTo>
                  <a:lnTo>
                    <a:pt x="1308" y="15792"/>
                  </a:lnTo>
                  <a:lnTo>
                    <a:pt x="1387" y="15524"/>
                  </a:lnTo>
                  <a:lnTo>
                    <a:pt x="1332" y="14984"/>
                  </a:lnTo>
                  <a:lnTo>
                    <a:pt x="1282" y="14781"/>
                  </a:lnTo>
                  <a:lnTo>
                    <a:pt x="1245" y="14678"/>
                  </a:lnTo>
                  <a:lnTo>
                    <a:pt x="1441" y="14512"/>
                  </a:lnTo>
                  <a:lnTo>
                    <a:pt x="5405" y="14512"/>
                  </a:lnTo>
                  <a:lnTo>
                    <a:pt x="5371" y="14578"/>
                  </a:lnTo>
                  <a:lnTo>
                    <a:pt x="5400" y="14578"/>
                  </a:lnTo>
                  <a:lnTo>
                    <a:pt x="5759" y="15861"/>
                  </a:lnTo>
                  <a:lnTo>
                    <a:pt x="5700" y="16199"/>
                  </a:lnTo>
                  <a:lnTo>
                    <a:pt x="5671" y="16402"/>
                  </a:lnTo>
                  <a:lnTo>
                    <a:pt x="5689" y="16402"/>
                  </a:lnTo>
                  <a:lnTo>
                    <a:pt x="5789" y="16537"/>
                  </a:lnTo>
                  <a:lnTo>
                    <a:pt x="5982" y="16807"/>
                  </a:lnTo>
                  <a:lnTo>
                    <a:pt x="5928" y="17144"/>
                  </a:lnTo>
                  <a:lnTo>
                    <a:pt x="5914" y="17346"/>
                  </a:lnTo>
                  <a:lnTo>
                    <a:pt x="5917" y="17615"/>
                  </a:lnTo>
                  <a:lnTo>
                    <a:pt x="1835" y="17615"/>
                  </a:lnTo>
                  <a:lnTo>
                    <a:pt x="1762" y="17683"/>
                  </a:lnTo>
                  <a:lnTo>
                    <a:pt x="1762" y="17867"/>
                  </a:lnTo>
                  <a:lnTo>
                    <a:pt x="1666" y="17886"/>
                  </a:lnTo>
                  <a:lnTo>
                    <a:pt x="1666" y="17886"/>
                  </a:lnTo>
                </a:path>
                <a:path w="21600" h="21600">
                  <a:moveTo>
                    <a:pt x="5371" y="14578"/>
                  </a:moveTo>
                  <a:lnTo>
                    <a:pt x="5405" y="14512"/>
                  </a:lnTo>
                  <a:lnTo>
                    <a:pt x="5401" y="14560"/>
                  </a:lnTo>
                  <a:lnTo>
                    <a:pt x="5371" y="14578"/>
                  </a:lnTo>
                  <a:lnTo>
                    <a:pt x="5371" y="14578"/>
                  </a:lnTo>
                </a:path>
                <a:path w="21600" h="21600">
                  <a:moveTo>
                    <a:pt x="5401" y="14560"/>
                  </a:moveTo>
                  <a:lnTo>
                    <a:pt x="5405" y="14512"/>
                  </a:lnTo>
                  <a:lnTo>
                    <a:pt x="5476" y="14512"/>
                  </a:lnTo>
                  <a:lnTo>
                    <a:pt x="5401" y="14560"/>
                  </a:lnTo>
                  <a:lnTo>
                    <a:pt x="5401" y="14560"/>
                  </a:lnTo>
                </a:path>
                <a:path w="21600" h="21600">
                  <a:moveTo>
                    <a:pt x="12288" y="14713"/>
                  </a:moveTo>
                  <a:lnTo>
                    <a:pt x="12299" y="14646"/>
                  </a:lnTo>
                  <a:lnTo>
                    <a:pt x="12393" y="14512"/>
                  </a:lnTo>
                  <a:lnTo>
                    <a:pt x="18687" y="14512"/>
                  </a:lnTo>
                  <a:lnTo>
                    <a:pt x="18613" y="14646"/>
                  </a:lnTo>
                  <a:lnTo>
                    <a:pt x="12363" y="14646"/>
                  </a:lnTo>
                  <a:lnTo>
                    <a:pt x="12288" y="14713"/>
                  </a:lnTo>
                  <a:lnTo>
                    <a:pt x="12288" y="14713"/>
                  </a:lnTo>
                </a:path>
                <a:path w="21600" h="21600">
                  <a:moveTo>
                    <a:pt x="5400" y="14578"/>
                  </a:moveTo>
                  <a:lnTo>
                    <a:pt x="5371" y="14578"/>
                  </a:lnTo>
                  <a:lnTo>
                    <a:pt x="5401" y="14560"/>
                  </a:lnTo>
                  <a:lnTo>
                    <a:pt x="5400" y="14578"/>
                  </a:lnTo>
                  <a:lnTo>
                    <a:pt x="5400" y="14578"/>
                  </a:lnTo>
                </a:path>
                <a:path w="21600" h="21600">
                  <a:moveTo>
                    <a:pt x="12121" y="14713"/>
                  </a:moveTo>
                  <a:lnTo>
                    <a:pt x="11839" y="14646"/>
                  </a:lnTo>
                  <a:lnTo>
                    <a:pt x="12260" y="14646"/>
                  </a:lnTo>
                  <a:lnTo>
                    <a:pt x="12121" y="14713"/>
                  </a:lnTo>
                  <a:lnTo>
                    <a:pt x="12121" y="14713"/>
                  </a:lnTo>
                </a:path>
                <a:path w="21600" h="21600">
                  <a:moveTo>
                    <a:pt x="13968" y="15524"/>
                  </a:moveTo>
                  <a:lnTo>
                    <a:pt x="13733" y="15524"/>
                  </a:lnTo>
                  <a:lnTo>
                    <a:pt x="13561" y="15253"/>
                  </a:lnTo>
                  <a:lnTo>
                    <a:pt x="13528" y="15185"/>
                  </a:lnTo>
                  <a:lnTo>
                    <a:pt x="13550" y="15050"/>
                  </a:lnTo>
                  <a:lnTo>
                    <a:pt x="12965" y="15050"/>
                  </a:lnTo>
                  <a:lnTo>
                    <a:pt x="12915" y="14984"/>
                  </a:lnTo>
                  <a:lnTo>
                    <a:pt x="12393" y="14984"/>
                  </a:lnTo>
                  <a:lnTo>
                    <a:pt x="12435" y="14781"/>
                  </a:lnTo>
                  <a:lnTo>
                    <a:pt x="12443" y="14678"/>
                  </a:lnTo>
                  <a:lnTo>
                    <a:pt x="12437" y="14646"/>
                  </a:lnTo>
                  <a:lnTo>
                    <a:pt x="18613" y="14646"/>
                  </a:lnTo>
                  <a:lnTo>
                    <a:pt x="18580" y="14713"/>
                  </a:lnTo>
                  <a:lnTo>
                    <a:pt x="18576" y="14781"/>
                  </a:lnTo>
                  <a:lnTo>
                    <a:pt x="18780" y="14781"/>
                  </a:lnTo>
                  <a:lnTo>
                    <a:pt x="18909" y="14915"/>
                  </a:lnTo>
                  <a:lnTo>
                    <a:pt x="19064" y="15050"/>
                  </a:lnTo>
                  <a:lnTo>
                    <a:pt x="19000" y="15185"/>
                  </a:lnTo>
                  <a:lnTo>
                    <a:pt x="19000" y="15253"/>
                  </a:lnTo>
                  <a:lnTo>
                    <a:pt x="14352" y="15253"/>
                  </a:lnTo>
                  <a:lnTo>
                    <a:pt x="14091" y="15321"/>
                  </a:lnTo>
                  <a:lnTo>
                    <a:pt x="13999" y="15457"/>
                  </a:lnTo>
                  <a:lnTo>
                    <a:pt x="14029" y="15481"/>
                  </a:lnTo>
                  <a:lnTo>
                    <a:pt x="13968" y="15524"/>
                  </a:lnTo>
                  <a:lnTo>
                    <a:pt x="13968" y="15524"/>
                  </a:lnTo>
                </a:path>
                <a:path w="21600" h="21600">
                  <a:moveTo>
                    <a:pt x="13465" y="15185"/>
                  </a:moveTo>
                  <a:lnTo>
                    <a:pt x="13357" y="15185"/>
                  </a:lnTo>
                  <a:lnTo>
                    <a:pt x="13100" y="15118"/>
                  </a:lnTo>
                  <a:lnTo>
                    <a:pt x="13013" y="15050"/>
                  </a:lnTo>
                  <a:lnTo>
                    <a:pt x="13550" y="15050"/>
                  </a:lnTo>
                  <a:lnTo>
                    <a:pt x="13465" y="15185"/>
                  </a:lnTo>
                  <a:lnTo>
                    <a:pt x="13465" y="15185"/>
                  </a:lnTo>
                </a:path>
                <a:path w="21600" h="21600">
                  <a:moveTo>
                    <a:pt x="14350" y="15726"/>
                  </a:moveTo>
                  <a:lnTo>
                    <a:pt x="14304" y="15726"/>
                  </a:lnTo>
                  <a:lnTo>
                    <a:pt x="14239" y="15658"/>
                  </a:lnTo>
                  <a:lnTo>
                    <a:pt x="14165" y="15591"/>
                  </a:lnTo>
                  <a:lnTo>
                    <a:pt x="14080" y="15524"/>
                  </a:lnTo>
                  <a:lnTo>
                    <a:pt x="14029" y="15481"/>
                  </a:lnTo>
                  <a:lnTo>
                    <a:pt x="14352" y="15253"/>
                  </a:lnTo>
                  <a:lnTo>
                    <a:pt x="19000" y="15253"/>
                  </a:lnTo>
                  <a:lnTo>
                    <a:pt x="19132" y="15118"/>
                  </a:lnTo>
                  <a:lnTo>
                    <a:pt x="19272" y="15185"/>
                  </a:lnTo>
                  <a:lnTo>
                    <a:pt x="19481" y="15389"/>
                  </a:lnTo>
                  <a:lnTo>
                    <a:pt x="19507" y="15524"/>
                  </a:lnTo>
                  <a:lnTo>
                    <a:pt x="19536" y="15591"/>
                  </a:lnTo>
                  <a:lnTo>
                    <a:pt x="14522" y="15591"/>
                  </a:lnTo>
                  <a:lnTo>
                    <a:pt x="14428" y="15658"/>
                  </a:lnTo>
                  <a:lnTo>
                    <a:pt x="14350" y="15726"/>
                  </a:lnTo>
                  <a:lnTo>
                    <a:pt x="14350" y="15726"/>
                  </a:lnTo>
                </a:path>
                <a:path w="21600" h="21600">
                  <a:moveTo>
                    <a:pt x="14029" y="15481"/>
                  </a:moveTo>
                  <a:lnTo>
                    <a:pt x="13999" y="15457"/>
                  </a:lnTo>
                  <a:lnTo>
                    <a:pt x="14091" y="15321"/>
                  </a:lnTo>
                  <a:lnTo>
                    <a:pt x="14352" y="15253"/>
                  </a:lnTo>
                  <a:lnTo>
                    <a:pt x="14029" y="15481"/>
                  </a:lnTo>
                  <a:lnTo>
                    <a:pt x="14029" y="15481"/>
                  </a:lnTo>
                </a:path>
                <a:path w="21600" h="21600">
                  <a:moveTo>
                    <a:pt x="19994" y="17751"/>
                  </a:moveTo>
                  <a:lnTo>
                    <a:pt x="15996" y="17751"/>
                  </a:lnTo>
                  <a:lnTo>
                    <a:pt x="15891" y="17683"/>
                  </a:lnTo>
                  <a:lnTo>
                    <a:pt x="15783" y="17415"/>
                  </a:lnTo>
                  <a:lnTo>
                    <a:pt x="15650" y="17280"/>
                  </a:lnTo>
                  <a:lnTo>
                    <a:pt x="15434" y="17076"/>
                  </a:lnTo>
                  <a:lnTo>
                    <a:pt x="15533" y="16807"/>
                  </a:lnTo>
                  <a:lnTo>
                    <a:pt x="15574" y="16672"/>
                  </a:lnTo>
                  <a:lnTo>
                    <a:pt x="15554" y="16605"/>
                  </a:lnTo>
                  <a:lnTo>
                    <a:pt x="15430" y="16537"/>
                  </a:lnTo>
                  <a:lnTo>
                    <a:pt x="15196" y="16537"/>
                  </a:lnTo>
                  <a:lnTo>
                    <a:pt x="15002" y="16267"/>
                  </a:lnTo>
                  <a:lnTo>
                    <a:pt x="14874" y="16132"/>
                  </a:lnTo>
                  <a:lnTo>
                    <a:pt x="14811" y="16132"/>
                  </a:lnTo>
                  <a:lnTo>
                    <a:pt x="14752" y="16063"/>
                  </a:lnTo>
                  <a:lnTo>
                    <a:pt x="14546" y="15996"/>
                  </a:lnTo>
                  <a:lnTo>
                    <a:pt x="14191" y="15861"/>
                  </a:lnTo>
                  <a:lnTo>
                    <a:pt x="14428" y="15658"/>
                  </a:lnTo>
                  <a:lnTo>
                    <a:pt x="14522" y="15591"/>
                  </a:lnTo>
                  <a:lnTo>
                    <a:pt x="14424" y="15726"/>
                  </a:lnTo>
                  <a:lnTo>
                    <a:pt x="19650" y="15726"/>
                  </a:lnTo>
                  <a:lnTo>
                    <a:pt x="19738" y="15861"/>
                  </a:lnTo>
                  <a:lnTo>
                    <a:pt x="19808" y="15927"/>
                  </a:lnTo>
                  <a:lnTo>
                    <a:pt x="19856" y="15927"/>
                  </a:lnTo>
                  <a:lnTo>
                    <a:pt x="19965" y="16199"/>
                  </a:lnTo>
                  <a:lnTo>
                    <a:pt x="20003" y="16335"/>
                  </a:lnTo>
                  <a:lnTo>
                    <a:pt x="19970" y="16470"/>
                  </a:lnTo>
                  <a:lnTo>
                    <a:pt x="19944" y="16537"/>
                  </a:lnTo>
                  <a:lnTo>
                    <a:pt x="19937" y="16605"/>
                  </a:lnTo>
                  <a:lnTo>
                    <a:pt x="19930" y="16807"/>
                  </a:lnTo>
                  <a:lnTo>
                    <a:pt x="20006" y="16941"/>
                  </a:lnTo>
                  <a:lnTo>
                    <a:pt x="20317" y="17346"/>
                  </a:lnTo>
                  <a:lnTo>
                    <a:pt x="20262" y="17550"/>
                  </a:lnTo>
                  <a:lnTo>
                    <a:pt x="20240" y="17550"/>
                  </a:lnTo>
                  <a:lnTo>
                    <a:pt x="20037" y="17615"/>
                  </a:lnTo>
                  <a:lnTo>
                    <a:pt x="19989" y="17615"/>
                  </a:lnTo>
                  <a:lnTo>
                    <a:pt x="19994" y="17751"/>
                  </a:lnTo>
                  <a:lnTo>
                    <a:pt x="19994" y="17751"/>
                  </a:lnTo>
                </a:path>
                <a:path w="21600" h="21600">
                  <a:moveTo>
                    <a:pt x="19650" y="15726"/>
                  </a:moveTo>
                  <a:lnTo>
                    <a:pt x="14424" y="15726"/>
                  </a:lnTo>
                  <a:lnTo>
                    <a:pt x="14522" y="15591"/>
                  </a:lnTo>
                  <a:lnTo>
                    <a:pt x="19536" y="15591"/>
                  </a:lnTo>
                  <a:lnTo>
                    <a:pt x="19564" y="15658"/>
                  </a:lnTo>
                  <a:lnTo>
                    <a:pt x="19650" y="15726"/>
                  </a:lnTo>
                  <a:lnTo>
                    <a:pt x="19650" y="15726"/>
                  </a:lnTo>
                </a:path>
                <a:path w="21600" h="21600">
                  <a:moveTo>
                    <a:pt x="19994" y="17751"/>
                  </a:moveTo>
                  <a:lnTo>
                    <a:pt x="19989" y="17615"/>
                  </a:lnTo>
                  <a:lnTo>
                    <a:pt x="20037" y="17615"/>
                  </a:lnTo>
                  <a:lnTo>
                    <a:pt x="20240" y="17550"/>
                  </a:lnTo>
                  <a:lnTo>
                    <a:pt x="20249" y="17559"/>
                  </a:lnTo>
                  <a:lnTo>
                    <a:pt x="19994" y="17751"/>
                  </a:lnTo>
                  <a:lnTo>
                    <a:pt x="19994" y="17751"/>
                  </a:lnTo>
                </a:path>
                <a:path w="21600" h="21600">
                  <a:moveTo>
                    <a:pt x="20249" y="17559"/>
                  </a:moveTo>
                  <a:lnTo>
                    <a:pt x="20240" y="17550"/>
                  </a:lnTo>
                  <a:lnTo>
                    <a:pt x="20262" y="17550"/>
                  </a:lnTo>
                  <a:lnTo>
                    <a:pt x="20249" y="17559"/>
                  </a:lnTo>
                  <a:lnTo>
                    <a:pt x="20249" y="17559"/>
                  </a:lnTo>
                </a:path>
                <a:path w="21600" h="21600">
                  <a:moveTo>
                    <a:pt x="15717" y="19844"/>
                  </a:moveTo>
                  <a:lnTo>
                    <a:pt x="16102" y="19236"/>
                  </a:lnTo>
                  <a:lnTo>
                    <a:pt x="16309" y="18966"/>
                  </a:lnTo>
                  <a:lnTo>
                    <a:pt x="16361" y="18899"/>
                  </a:lnTo>
                  <a:lnTo>
                    <a:pt x="16045" y="18899"/>
                  </a:lnTo>
                  <a:lnTo>
                    <a:pt x="16045" y="18494"/>
                  </a:lnTo>
                  <a:lnTo>
                    <a:pt x="16128" y="18291"/>
                  </a:lnTo>
                  <a:lnTo>
                    <a:pt x="16258" y="18291"/>
                  </a:lnTo>
                  <a:lnTo>
                    <a:pt x="16194" y="18223"/>
                  </a:lnTo>
                  <a:lnTo>
                    <a:pt x="16006" y="18157"/>
                  </a:lnTo>
                  <a:lnTo>
                    <a:pt x="15823" y="18021"/>
                  </a:lnTo>
                  <a:lnTo>
                    <a:pt x="15873" y="17886"/>
                  </a:lnTo>
                  <a:lnTo>
                    <a:pt x="16150" y="17751"/>
                  </a:lnTo>
                  <a:lnTo>
                    <a:pt x="19994" y="17751"/>
                  </a:lnTo>
                  <a:lnTo>
                    <a:pt x="20249" y="17559"/>
                  </a:lnTo>
                  <a:lnTo>
                    <a:pt x="20343" y="17683"/>
                  </a:lnTo>
                  <a:lnTo>
                    <a:pt x="20452" y="17886"/>
                  </a:lnTo>
                  <a:lnTo>
                    <a:pt x="20515" y="18088"/>
                  </a:lnTo>
                  <a:lnTo>
                    <a:pt x="20535" y="18187"/>
                  </a:lnTo>
                  <a:lnTo>
                    <a:pt x="20532" y="18359"/>
                  </a:lnTo>
                  <a:lnTo>
                    <a:pt x="20526" y="18426"/>
                  </a:lnTo>
                  <a:lnTo>
                    <a:pt x="20526" y="18561"/>
                  </a:lnTo>
                  <a:lnTo>
                    <a:pt x="20574" y="18696"/>
                  </a:lnTo>
                  <a:lnTo>
                    <a:pt x="20622" y="18764"/>
                  </a:lnTo>
                  <a:lnTo>
                    <a:pt x="20691" y="18899"/>
                  </a:lnTo>
                  <a:lnTo>
                    <a:pt x="20760" y="18966"/>
                  </a:lnTo>
                  <a:lnTo>
                    <a:pt x="20795" y="19101"/>
                  </a:lnTo>
                  <a:lnTo>
                    <a:pt x="20795" y="19371"/>
                  </a:lnTo>
                  <a:lnTo>
                    <a:pt x="16671" y="19371"/>
                  </a:lnTo>
                  <a:lnTo>
                    <a:pt x="16385" y="19505"/>
                  </a:lnTo>
                  <a:lnTo>
                    <a:pt x="15717" y="19844"/>
                  </a:lnTo>
                  <a:lnTo>
                    <a:pt x="15717" y="19844"/>
                  </a:lnTo>
                </a:path>
                <a:path w="21600" h="21600">
                  <a:moveTo>
                    <a:pt x="1762" y="17867"/>
                  </a:moveTo>
                  <a:lnTo>
                    <a:pt x="1762" y="17683"/>
                  </a:lnTo>
                  <a:lnTo>
                    <a:pt x="1835" y="17615"/>
                  </a:lnTo>
                  <a:lnTo>
                    <a:pt x="2121" y="17751"/>
                  </a:lnTo>
                  <a:lnTo>
                    <a:pt x="2017" y="17820"/>
                  </a:lnTo>
                  <a:lnTo>
                    <a:pt x="1762" y="17867"/>
                  </a:lnTo>
                  <a:lnTo>
                    <a:pt x="1762" y="17867"/>
                  </a:lnTo>
                </a:path>
                <a:path w="21600" h="21600">
                  <a:moveTo>
                    <a:pt x="5957" y="18426"/>
                  </a:moveTo>
                  <a:lnTo>
                    <a:pt x="5908" y="18426"/>
                  </a:lnTo>
                  <a:lnTo>
                    <a:pt x="6056" y="18291"/>
                  </a:lnTo>
                  <a:lnTo>
                    <a:pt x="2113" y="18291"/>
                  </a:lnTo>
                  <a:lnTo>
                    <a:pt x="2037" y="18157"/>
                  </a:lnTo>
                  <a:lnTo>
                    <a:pt x="1778" y="18157"/>
                  </a:lnTo>
                  <a:lnTo>
                    <a:pt x="1762" y="18021"/>
                  </a:lnTo>
                  <a:lnTo>
                    <a:pt x="1762" y="17867"/>
                  </a:lnTo>
                  <a:lnTo>
                    <a:pt x="2017" y="17820"/>
                  </a:lnTo>
                  <a:lnTo>
                    <a:pt x="2121" y="17751"/>
                  </a:lnTo>
                  <a:lnTo>
                    <a:pt x="1835" y="17615"/>
                  </a:lnTo>
                  <a:lnTo>
                    <a:pt x="5917" y="17615"/>
                  </a:lnTo>
                  <a:lnTo>
                    <a:pt x="5928" y="17820"/>
                  </a:lnTo>
                  <a:lnTo>
                    <a:pt x="5997" y="18088"/>
                  </a:lnTo>
                  <a:lnTo>
                    <a:pt x="6029" y="18157"/>
                  </a:lnTo>
                  <a:lnTo>
                    <a:pt x="1843" y="18157"/>
                  </a:lnTo>
                  <a:lnTo>
                    <a:pt x="1806" y="18187"/>
                  </a:lnTo>
                  <a:lnTo>
                    <a:pt x="6044" y="18187"/>
                  </a:lnTo>
                  <a:lnTo>
                    <a:pt x="6126" y="18359"/>
                  </a:lnTo>
                  <a:lnTo>
                    <a:pt x="5957" y="18426"/>
                  </a:lnTo>
                  <a:lnTo>
                    <a:pt x="5957" y="18426"/>
                  </a:lnTo>
                </a:path>
                <a:path w="21600" h="21600">
                  <a:moveTo>
                    <a:pt x="2113" y="18291"/>
                  </a:moveTo>
                  <a:lnTo>
                    <a:pt x="1859" y="18291"/>
                  </a:lnTo>
                  <a:lnTo>
                    <a:pt x="1841" y="18223"/>
                  </a:lnTo>
                  <a:lnTo>
                    <a:pt x="1806" y="18187"/>
                  </a:lnTo>
                  <a:lnTo>
                    <a:pt x="1843" y="18157"/>
                  </a:lnTo>
                  <a:lnTo>
                    <a:pt x="2037" y="18157"/>
                  </a:lnTo>
                  <a:lnTo>
                    <a:pt x="2113" y="18291"/>
                  </a:lnTo>
                  <a:lnTo>
                    <a:pt x="2113" y="18291"/>
                  </a:lnTo>
                </a:path>
                <a:path w="21600" h="21600">
                  <a:moveTo>
                    <a:pt x="4132" y="20924"/>
                  </a:moveTo>
                  <a:lnTo>
                    <a:pt x="3446" y="20924"/>
                  </a:lnTo>
                  <a:lnTo>
                    <a:pt x="3255" y="20789"/>
                  </a:lnTo>
                  <a:lnTo>
                    <a:pt x="3093" y="20722"/>
                  </a:lnTo>
                  <a:lnTo>
                    <a:pt x="2870" y="20722"/>
                  </a:lnTo>
                  <a:lnTo>
                    <a:pt x="2740" y="20451"/>
                  </a:lnTo>
                  <a:lnTo>
                    <a:pt x="2658" y="20248"/>
                  </a:lnTo>
                  <a:lnTo>
                    <a:pt x="2619" y="20248"/>
                  </a:lnTo>
                  <a:lnTo>
                    <a:pt x="2589" y="20180"/>
                  </a:lnTo>
                  <a:lnTo>
                    <a:pt x="2447" y="20112"/>
                  </a:lnTo>
                  <a:lnTo>
                    <a:pt x="2196" y="20046"/>
                  </a:lnTo>
                  <a:lnTo>
                    <a:pt x="2145" y="19775"/>
                  </a:lnTo>
                  <a:lnTo>
                    <a:pt x="2085" y="19640"/>
                  </a:lnTo>
                  <a:lnTo>
                    <a:pt x="2011" y="19574"/>
                  </a:lnTo>
                  <a:lnTo>
                    <a:pt x="1941" y="19574"/>
                  </a:lnTo>
                  <a:lnTo>
                    <a:pt x="1791" y="19439"/>
                  </a:lnTo>
                  <a:lnTo>
                    <a:pt x="1561" y="19170"/>
                  </a:lnTo>
                  <a:lnTo>
                    <a:pt x="1765" y="19101"/>
                  </a:lnTo>
                  <a:lnTo>
                    <a:pt x="1804" y="19034"/>
                  </a:lnTo>
                  <a:lnTo>
                    <a:pt x="1562" y="19034"/>
                  </a:lnTo>
                  <a:lnTo>
                    <a:pt x="1503" y="18966"/>
                  </a:lnTo>
                  <a:lnTo>
                    <a:pt x="1503" y="18561"/>
                  </a:lnTo>
                  <a:lnTo>
                    <a:pt x="1556" y="18426"/>
                  </a:lnTo>
                  <a:lnTo>
                    <a:pt x="1760" y="18223"/>
                  </a:lnTo>
                  <a:lnTo>
                    <a:pt x="1806" y="18187"/>
                  </a:lnTo>
                  <a:lnTo>
                    <a:pt x="1841" y="18223"/>
                  </a:lnTo>
                  <a:lnTo>
                    <a:pt x="1859" y="18291"/>
                  </a:lnTo>
                  <a:lnTo>
                    <a:pt x="6056" y="18291"/>
                  </a:lnTo>
                  <a:lnTo>
                    <a:pt x="5908" y="18426"/>
                  </a:lnTo>
                  <a:lnTo>
                    <a:pt x="6298" y="18426"/>
                  </a:lnTo>
                  <a:lnTo>
                    <a:pt x="6356" y="18494"/>
                  </a:lnTo>
                  <a:lnTo>
                    <a:pt x="6422" y="18561"/>
                  </a:lnTo>
                  <a:lnTo>
                    <a:pt x="6433" y="18628"/>
                  </a:lnTo>
                  <a:lnTo>
                    <a:pt x="6448" y="18696"/>
                  </a:lnTo>
                  <a:lnTo>
                    <a:pt x="6555" y="18899"/>
                  </a:lnTo>
                  <a:lnTo>
                    <a:pt x="6752" y="19101"/>
                  </a:lnTo>
                  <a:lnTo>
                    <a:pt x="6261" y="19371"/>
                  </a:lnTo>
                  <a:lnTo>
                    <a:pt x="5978" y="19574"/>
                  </a:lnTo>
                  <a:lnTo>
                    <a:pt x="5827" y="19980"/>
                  </a:lnTo>
                  <a:lnTo>
                    <a:pt x="5619" y="20248"/>
                  </a:lnTo>
                  <a:lnTo>
                    <a:pt x="5333" y="20587"/>
                  </a:lnTo>
                  <a:lnTo>
                    <a:pt x="4972" y="20587"/>
                  </a:lnTo>
                  <a:lnTo>
                    <a:pt x="4731" y="20653"/>
                  </a:lnTo>
                  <a:lnTo>
                    <a:pt x="4378" y="20857"/>
                  </a:lnTo>
                  <a:lnTo>
                    <a:pt x="4132" y="20924"/>
                  </a:lnTo>
                  <a:lnTo>
                    <a:pt x="4132" y="20924"/>
                  </a:lnTo>
                </a:path>
                <a:path w="21600" h="21600">
                  <a:moveTo>
                    <a:pt x="6298" y="18426"/>
                  </a:moveTo>
                  <a:lnTo>
                    <a:pt x="5957" y="18426"/>
                  </a:lnTo>
                  <a:lnTo>
                    <a:pt x="6126" y="18359"/>
                  </a:lnTo>
                  <a:lnTo>
                    <a:pt x="6096" y="18291"/>
                  </a:lnTo>
                  <a:lnTo>
                    <a:pt x="6143" y="18291"/>
                  </a:lnTo>
                  <a:lnTo>
                    <a:pt x="6239" y="18359"/>
                  </a:lnTo>
                  <a:lnTo>
                    <a:pt x="6298" y="18426"/>
                  </a:lnTo>
                  <a:lnTo>
                    <a:pt x="6298" y="18426"/>
                  </a:lnTo>
                </a:path>
                <a:path w="21600" h="21600">
                  <a:moveTo>
                    <a:pt x="16503" y="19488"/>
                  </a:moveTo>
                  <a:lnTo>
                    <a:pt x="16671" y="19371"/>
                  </a:lnTo>
                  <a:lnTo>
                    <a:pt x="20795" y="19371"/>
                  </a:lnTo>
                  <a:lnTo>
                    <a:pt x="20795" y="19439"/>
                  </a:lnTo>
                  <a:lnTo>
                    <a:pt x="16815" y="19439"/>
                  </a:lnTo>
                  <a:lnTo>
                    <a:pt x="16503" y="19488"/>
                  </a:lnTo>
                  <a:lnTo>
                    <a:pt x="16503" y="19488"/>
                  </a:lnTo>
                </a:path>
                <a:path w="21600" h="21600">
                  <a:moveTo>
                    <a:pt x="16558" y="19505"/>
                  </a:moveTo>
                  <a:lnTo>
                    <a:pt x="16479" y="19505"/>
                  </a:lnTo>
                  <a:lnTo>
                    <a:pt x="16503" y="19488"/>
                  </a:lnTo>
                  <a:lnTo>
                    <a:pt x="16815" y="19439"/>
                  </a:lnTo>
                  <a:lnTo>
                    <a:pt x="16558" y="19505"/>
                  </a:lnTo>
                  <a:lnTo>
                    <a:pt x="16558" y="19505"/>
                  </a:lnTo>
                </a:path>
                <a:path w="21600" h="21600">
                  <a:moveTo>
                    <a:pt x="20795" y="19505"/>
                  </a:moveTo>
                  <a:lnTo>
                    <a:pt x="16558" y="19505"/>
                  </a:lnTo>
                  <a:lnTo>
                    <a:pt x="16815" y="19439"/>
                  </a:lnTo>
                  <a:lnTo>
                    <a:pt x="20795" y="19439"/>
                  </a:lnTo>
                  <a:lnTo>
                    <a:pt x="20795" y="19505"/>
                  </a:lnTo>
                  <a:lnTo>
                    <a:pt x="20795" y="19505"/>
                  </a:lnTo>
                </a:path>
                <a:path w="21600" h="21600">
                  <a:moveTo>
                    <a:pt x="18659" y="21600"/>
                  </a:moveTo>
                  <a:lnTo>
                    <a:pt x="17821" y="21600"/>
                  </a:lnTo>
                  <a:lnTo>
                    <a:pt x="17411" y="21531"/>
                  </a:lnTo>
                  <a:lnTo>
                    <a:pt x="17302" y="21330"/>
                  </a:lnTo>
                  <a:lnTo>
                    <a:pt x="17215" y="21195"/>
                  </a:lnTo>
                  <a:lnTo>
                    <a:pt x="16648" y="20587"/>
                  </a:lnTo>
                  <a:lnTo>
                    <a:pt x="16567" y="20519"/>
                  </a:lnTo>
                  <a:lnTo>
                    <a:pt x="16528" y="20316"/>
                  </a:lnTo>
                  <a:lnTo>
                    <a:pt x="16528" y="20046"/>
                  </a:lnTo>
                  <a:lnTo>
                    <a:pt x="16471" y="19910"/>
                  </a:lnTo>
                  <a:lnTo>
                    <a:pt x="16245" y="19640"/>
                  </a:lnTo>
                  <a:lnTo>
                    <a:pt x="16397" y="19505"/>
                  </a:lnTo>
                  <a:lnTo>
                    <a:pt x="16503" y="19488"/>
                  </a:lnTo>
                  <a:lnTo>
                    <a:pt x="16479" y="19505"/>
                  </a:lnTo>
                  <a:lnTo>
                    <a:pt x="20795" y="19505"/>
                  </a:lnTo>
                  <a:lnTo>
                    <a:pt x="20795" y="19708"/>
                  </a:lnTo>
                  <a:lnTo>
                    <a:pt x="20712" y="19980"/>
                  </a:lnTo>
                  <a:lnTo>
                    <a:pt x="20382" y="20383"/>
                  </a:lnTo>
                  <a:lnTo>
                    <a:pt x="20185" y="20653"/>
                  </a:lnTo>
                  <a:lnTo>
                    <a:pt x="19954" y="20924"/>
                  </a:lnTo>
                  <a:lnTo>
                    <a:pt x="19658" y="20990"/>
                  </a:lnTo>
                  <a:lnTo>
                    <a:pt x="19460" y="21059"/>
                  </a:lnTo>
                  <a:lnTo>
                    <a:pt x="19361" y="21059"/>
                  </a:lnTo>
                  <a:lnTo>
                    <a:pt x="19263" y="21126"/>
                  </a:lnTo>
                  <a:lnTo>
                    <a:pt x="19171" y="21262"/>
                  </a:lnTo>
                  <a:lnTo>
                    <a:pt x="19088" y="21531"/>
                  </a:lnTo>
                  <a:lnTo>
                    <a:pt x="18659" y="21600"/>
                  </a:lnTo>
                  <a:lnTo>
                    <a:pt x="18659" y="21600"/>
                  </a:lnTo>
                </a:path>
                <a:path w="21600" h="21600">
                  <a:moveTo>
                    <a:pt x="5275" y="20653"/>
                  </a:moveTo>
                  <a:lnTo>
                    <a:pt x="4972" y="20587"/>
                  </a:lnTo>
                  <a:lnTo>
                    <a:pt x="5333" y="20587"/>
                  </a:lnTo>
                  <a:lnTo>
                    <a:pt x="5275" y="20653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7868791" y="468350"/>
              <a:ext cx="571500" cy="6731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7887543" y="613966"/>
              <a:ext cx="564515" cy="4190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578" y="261"/>
                  </a:moveTo>
                  <a:lnTo>
                    <a:pt x="4286" y="261"/>
                  </a:lnTo>
                  <a:lnTo>
                    <a:pt x="4413" y="195"/>
                  </a:lnTo>
                  <a:lnTo>
                    <a:pt x="4585" y="0"/>
                  </a:lnTo>
                  <a:lnTo>
                    <a:pt x="5043" y="0"/>
                  </a:lnTo>
                  <a:lnTo>
                    <a:pt x="5148" y="63"/>
                  </a:lnTo>
                  <a:lnTo>
                    <a:pt x="6927" y="63"/>
                  </a:lnTo>
                  <a:lnTo>
                    <a:pt x="7065" y="130"/>
                  </a:lnTo>
                  <a:lnTo>
                    <a:pt x="7324" y="130"/>
                  </a:lnTo>
                  <a:lnTo>
                    <a:pt x="7442" y="195"/>
                  </a:lnTo>
                  <a:lnTo>
                    <a:pt x="7578" y="261"/>
                  </a:lnTo>
                  <a:lnTo>
                    <a:pt x="7578" y="261"/>
                  </a:lnTo>
                </a:path>
                <a:path w="21600" h="21600">
                  <a:moveTo>
                    <a:pt x="6927" y="63"/>
                  </a:moveTo>
                  <a:lnTo>
                    <a:pt x="5417" y="63"/>
                  </a:lnTo>
                  <a:lnTo>
                    <a:pt x="5733" y="0"/>
                  </a:lnTo>
                  <a:lnTo>
                    <a:pt x="6773" y="0"/>
                  </a:lnTo>
                  <a:lnTo>
                    <a:pt x="6927" y="63"/>
                  </a:lnTo>
                  <a:lnTo>
                    <a:pt x="6927" y="63"/>
                  </a:lnTo>
                </a:path>
                <a:path w="21600" h="21600">
                  <a:moveTo>
                    <a:pt x="8666" y="850"/>
                  </a:moveTo>
                  <a:lnTo>
                    <a:pt x="3411" y="850"/>
                  </a:lnTo>
                  <a:lnTo>
                    <a:pt x="3356" y="652"/>
                  </a:lnTo>
                  <a:lnTo>
                    <a:pt x="3319" y="630"/>
                  </a:lnTo>
                  <a:lnTo>
                    <a:pt x="3856" y="195"/>
                  </a:lnTo>
                  <a:lnTo>
                    <a:pt x="3996" y="195"/>
                  </a:lnTo>
                  <a:lnTo>
                    <a:pt x="4060" y="261"/>
                  </a:lnTo>
                  <a:lnTo>
                    <a:pt x="7578" y="261"/>
                  </a:lnTo>
                  <a:lnTo>
                    <a:pt x="7664" y="392"/>
                  </a:lnTo>
                  <a:lnTo>
                    <a:pt x="7731" y="521"/>
                  </a:lnTo>
                  <a:lnTo>
                    <a:pt x="7691" y="521"/>
                  </a:lnTo>
                  <a:lnTo>
                    <a:pt x="7728" y="587"/>
                  </a:lnTo>
                  <a:lnTo>
                    <a:pt x="7940" y="587"/>
                  </a:lnTo>
                  <a:lnTo>
                    <a:pt x="8088" y="652"/>
                  </a:lnTo>
                  <a:lnTo>
                    <a:pt x="8231" y="652"/>
                  </a:lnTo>
                  <a:lnTo>
                    <a:pt x="8666" y="850"/>
                  </a:lnTo>
                  <a:lnTo>
                    <a:pt x="8666" y="850"/>
                  </a:lnTo>
                </a:path>
                <a:path w="21600" h="21600">
                  <a:moveTo>
                    <a:pt x="7728" y="587"/>
                  </a:moveTo>
                  <a:lnTo>
                    <a:pt x="7691" y="521"/>
                  </a:lnTo>
                  <a:lnTo>
                    <a:pt x="7731" y="521"/>
                  </a:lnTo>
                  <a:lnTo>
                    <a:pt x="7728" y="587"/>
                  </a:lnTo>
                  <a:lnTo>
                    <a:pt x="7728" y="587"/>
                  </a:lnTo>
                </a:path>
                <a:path w="21600" h="21600">
                  <a:moveTo>
                    <a:pt x="7940" y="587"/>
                  </a:moveTo>
                  <a:lnTo>
                    <a:pt x="7728" y="587"/>
                  </a:lnTo>
                  <a:lnTo>
                    <a:pt x="7731" y="521"/>
                  </a:lnTo>
                  <a:lnTo>
                    <a:pt x="7795" y="521"/>
                  </a:lnTo>
                  <a:lnTo>
                    <a:pt x="7940" y="587"/>
                  </a:lnTo>
                  <a:lnTo>
                    <a:pt x="7940" y="587"/>
                  </a:lnTo>
                </a:path>
                <a:path w="21600" h="21600">
                  <a:moveTo>
                    <a:pt x="1923" y="10210"/>
                  </a:moveTo>
                  <a:lnTo>
                    <a:pt x="1786" y="9947"/>
                  </a:lnTo>
                  <a:lnTo>
                    <a:pt x="1655" y="9687"/>
                  </a:lnTo>
                  <a:lnTo>
                    <a:pt x="1527" y="9556"/>
                  </a:lnTo>
                  <a:lnTo>
                    <a:pt x="1404" y="9359"/>
                  </a:lnTo>
                  <a:lnTo>
                    <a:pt x="1308" y="9163"/>
                  </a:lnTo>
                  <a:lnTo>
                    <a:pt x="1233" y="8967"/>
                  </a:lnTo>
                  <a:lnTo>
                    <a:pt x="1140" y="8967"/>
                  </a:lnTo>
                  <a:lnTo>
                    <a:pt x="936" y="8836"/>
                  </a:lnTo>
                  <a:lnTo>
                    <a:pt x="936" y="8639"/>
                  </a:lnTo>
                  <a:lnTo>
                    <a:pt x="923" y="8508"/>
                  </a:lnTo>
                  <a:lnTo>
                    <a:pt x="869" y="8376"/>
                  </a:lnTo>
                  <a:lnTo>
                    <a:pt x="923" y="8310"/>
                  </a:lnTo>
                  <a:lnTo>
                    <a:pt x="1054" y="8247"/>
                  </a:lnTo>
                  <a:lnTo>
                    <a:pt x="723" y="8050"/>
                  </a:lnTo>
                  <a:lnTo>
                    <a:pt x="558" y="7787"/>
                  </a:lnTo>
                  <a:lnTo>
                    <a:pt x="558" y="7459"/>
                  </a:lnTo>
                  <a:lnTo>
                    <a:pt x="536" y="7396"/>
                  </a:lnTo>
                  <a:lnTo>
                    <a:pt x="523" y="7328"/>
                  </a:lnTo>
                  <a:lnTo>
                    <a:pt x="503" y="7265"/>
                  </a:lnTo>
                  <a:lnTo>
                    <a:pt x="430" y="7199"/>
                  </a:lnTo>
                  <a:lnTo>
                    <a:pt x="293" y="7134"/>
                  </a:lnTo>
                  <a:lnTo>
                    <a:pt x="355" y="6805"/>
                  </a:lnTo>
                  <a:lnTo>
                    <a:pt x="395" y="6545"/>
                  </a:lnTo>
                  <a:lnTo>
                    <a:pt x="412" y="6479"/>
                  </a:lnTo>
                  <a:lnTo>
                    <a:pt x="433" y="6348"/>
                  </a:lnTo>
                  <a:lnTo>
                    <a:pt x="356" y="6218"/>
                  </a:lnTo>
                  <a:lnTo>
                    <a:pt x="189" y="6020"/>
                  </a:lnTo>
                  <a:lnTo>
                    <a:pt x="396" y="5692"/>
                  </a:lnTo>
                  <a:lnTo>
                    <a:pt x="506" y="5431"/>
                  </a:lnTo>
                  <a:lnTo>
                    <a:pt x="519" y="4974"/>
                  </a:lnTo>
                  <a:lnTo>
                    <a:pt x="580" y="4777"/>
                  </a:lnTo>
                  <a:lnTo>
                    <a:pt x="695" y="4516"/>
                  </a:lnTo>
                  <a:lnTo>
                    <a:pt x="726" y="4317"/>
                  </a:lnTo>
                  <a:lnTo>
                    <a:pt x="662" y="3860"/>
                  </a:lnTo>
                  <a:lnTo>
                    <a:pt x="866" y="3860"/>
                  </a:lnTo>
                  <a:lnTo>
                    <a:pt x="986" y="3795"/>
                  </a:lnTo>
                  <a:lnTo>
                    <a:pt x="1052" y="3599"/>
                  </a:lnTo>
                  <a:lnTo>
                    <a:pt x="1121" y="3205"/>
                  </a:lnTo>
                  <a:lnTo>
                    <a:pt x="1286" y="3139"/>
                  </a:lnTo>
                  <a:lnTo>
                    <a:pt x="1389" y="3076"/>
                  </a:lnTo>
                  <a:lnTo>
                    <a:pt x="1433" y="2945"/>
                  </a:lnTo>
                  <a:lnTo>
                    <a:pt x="1479" y="2814"/>
                  </a:lnTo>
                  <a:lnTo>
                    <a:pt x="1544" y="2749"/>
                  </a:lnTo>
                  <a:lnTo>
                    <a:pt x="1624" y="2681"/>
                  </a:lnTo>
                  <a:lnTo>
                    <a:pt x="1644" y="2552"/>
                  </a:lnTo>
                  <a:lnTo>
                    <a:pt x="1700" y="2421"/>
                  </a:lnTo>
                  <a:lnTo>
                    <a:pt x="1792" y="2223"/>
                  </a:lnTo>
                  <a:lnTo>
                    <a:pt x="1884" y="2092"/>
                  </a:lnTo>
                  <a:lnTo>
                    <a:pt x="1958" y="1963"/>
                  </a:lnTo>
                  <a:lnTo>
                    <a:pt x="2008" y="1898"/>
                  </a:lnTo>
                  <a:lnTo>
                    <a:pt x="2074" y="1634"/>
                  </a:lnTo>
                  <a:lnTo>
                    <a:pt x="2151" y="1505"/>
                  </a:lnTo>
                  <a:lnTo>
                    <a:pt x="2241" y="1309"/>
                  </a:lnTo>
                  <a:lnTo>
                    <a:pt x="2333" y="1110"/>
                  </a:lnTo>
                  <a:lnTo>
                    <a:pt x="2504" y="915"/>
                  </a:lnTo>
                  <a:lnTo>
                    <a:pt x="2750" y="718"/>
                  </a:lnTo>
                  <a:lnTo>
                    <a:pt x="2996" y="718"/>
                  </a:lnTo>
                  <a:lnTo>
                    <a:pt x="3260" y="587"/>
                  </a:lnTo>
                  <a:lnTo>
                    <a:pt x="3319" y="630"/>
                  </a:lnTo>
                  <a:lnTo>
                    <a:pt x="3303" y="652"/>
                  </a:lnTo>
                  <a:lnTo>
                    <a:pt x="3324" y="718"/>
                  </a:lnTo>
                  <a:lnTo>
                    <a:pt x="3411" y="850"/>
                  </a:lnTo>
                  <a:lnTo>
                    <a:pt x="8666" y="850"/>
                  </a:lnTo>
                  <a:lnTo>
                    <a:pt x="8955" y="981"/>
                  </a:lnTo>
                  <a:lnTo>
                    <a:pt x="9026" y="1045"/>
                  </a:lnTo>
                  <a:lnTo>
                    <a:pt x="9023" y="1110"/>
                  </a:lnTo>
                  <a:lnTo>
                    <a:pt x="9573" y="1110"/>
                  </a:lnTo>
                  <a:lnTo>
                    <a:pt x="9570" y="1309"/>
                  </a:lnTo>
                  <a:lnTo>
                    <a:pt x="9620" y="1374"/>
                  </a:lnTo>
                  <a:lnTo>
                    <a:pt x="9832" y="1374"/>
                  </a:lnTo>
                  <a:lnTo>
                    <a:pt x="9847" y="1505"/>
                  </a:lnTo>
                  <a:lnTo>
                    <a:pt x="9770" y="1832"/>
                  </a:lnTo>
                  <a:lnTo>
                    <a:pt x="10161" y="1832"/>
                  </a:lnTo>
                  <a:lnTo>
                    <a:pt x="10198" y="1898"/>
                  </a:lnTo>
                  <a:lnTo>
                    <a:pt x="10212" y="1963"/>
                  </a:lnTo>
                  <a:lnTo>
                    <a:pt x="10232" y="2092"/>
                  </a:lnTo>
                  <a:lnTo>
                    <a:pt x="10771" y="2092"/>
                  </a:lnTo>
                  <a:lnTo>
                    <a:pt x="10785" y="2157"/>
                  </a:lnTo>
                  <a:lnTo>
                    <a:pt x="10852" y="2421"/>
                  </a:lnTo>
                  <a:lnTo>
                    <a:pt x="10912" y="2552"/>
                  </a:lnTo>
                  <a:lnTo>
                    <a:pt x="10973" y="2749"/>
                  </a:lnTo>
                  <a:lnTo>
                    <a:pt x="11028" y="2878"/>
                  </a:lnTo>
                  <a:lnTo>
                    <a:pt x="4954" y="2878"/>
                  </a:lnTo>
                  <a:lnTo>
                    <a:pt x="4986" y="2945"/>
                  </a:lnTo>
                  <a:lnTo>
                    <a:pt x="5024" y="3010"/>
                  </a:lnTo>
                  <a:lnTo>
                    <a:pt x="4149" y="3010"/>
                  </a:lnTo>
                  <a:lnTo>
                    <a:pt x="4120" y="3139"/>
                  </a:lnTo>
                  <a:lnTo>
                    <a:pt x="4092" y="3272"/>
                  </a:lnTo>
                  <a:lnTo>
                    <a:pt x="4041" y="3403"/>
                  </a:lnTo>
                  <a:lnTo>
                    <a:pt x="3961" y="3469"/>
                  </a:lnTo>
                  <a:lnTo>
                    <a:pt x="3882" y="3534"/>
                  </a:lnTo>
                  <a:lnTo>
                    <a:pt x="3530" y="3534"/>
                  </a:lnTo>
                  <a:lnTo>
                    <a:pt x="3620" y="3729"/>
                  </a:lnTo>
                  <a:lnTo>
                    <a:pt x="3650" y="3860"/>
                  </a:lnTo>
                  <a:lnTo>
                    <a:pt x="3583" y="4058"/>
                  </a:lnTo>
                  <a:lnTo>
                    <a:pt x="3545" y="4187"/>
                  </a:lnTo>
                  <a:lnTo>
                    <a:pt x="3507" y="4385"/>
                  </a:lnTo>
                  <a:lnTo>
                    <a:pt x="3242" y="4647"/>
                  </a:lnTo>
                  <a:lnTo>
                    <a:pt x="3077" y="4843"/>
                  </a:lnTo>
                  <a:lnTo>
                    <a:pt x="2963" y="4974"/>
                  </a:lnTo>
                  <a:lnTo>
                    <a:pt x="2921" y="5105"/>
                  </a:lnTo>
                  <a:lnTo>
                    <a:pt x="2897" y="5366"/>
                  </a:lnTo>
                  <a:lnTo>
                    <a:pt x="2781" y="5629"/>
                  </a:lnTo>
                  <a:lnTo>
                    <a:pt x="2715" y="5757"/>
                  </a:lnTo>
                  <a:lnTo>
                    <a:pt x="2693" y="5888"/>
                  </a:lnTo>
                  <a:lnTo>
                    <a:pt x="2679" y="5956"/>
                  </a:lnTo>
                  <a:lnTo>
                    <a:pt x="2672" y="6020"/>
                  </a:lnTo>
                  <a:lnTo>
                    <a:pt x="2670" y="6218"/>
                  </a:lnTo>
                  <a:lnTo>
                    <a:pt x="2689" y="6218"/>
                  </a:lnTo>
                  <a:lnTo>
                    <a:pt x="2770" y="6414"/>
                  </a:lnTo>
                  <a:lnTo>
                    <a:pt x="2784" y="6479"/>
                  </a:lnTo>
                  <a:lnTo>
                    <a:pt x="2778" y="6545"/>
                  </a:lnTo>
                  <a:lnTo>
                    <a:pt x="2931" y="6739"/>
                  </a:lnTo>
                  <a:lnTo>
                    <a:pt x="2840" y="6739"/>
                  </a:lnTo>
                  <a:lnTo>
                    <a:pt x="2723" y="6871"/>
                  </a:lnTo>
                  <a:lnTo>
                    <a:pt x="2734" y="7002"/>
                  </a:lnTo>
                  <a:lnTo>
                    <a:pt x="3141" y="7002"/>
                  </a:lnTo>
                  <a:lnTo>
                    <a:pt x="3138" y="7134"/>
                  </a:lnTo>
                  <a:lnTo>
                    <a:pt x="3242" y="7265"/>
                  </a:lnTo>
                  <a:lnTo>
                    <a:pt x="3303" y="7328"/>
                  </a:lnTo>
                  <a:lnTo>
                    <a:pt x="3326" y="7396"/>
                  </a:lnTo>
                  <a:lnTo>
                    <a:pt x="3355" y="7396"/>
                  </a:lnTo>
                  <a:lnTo>
                    <a:pt x="3423" y="7459"/>
                  </a:lnTo>
                  <a:lnTo>
                    <a:pt x="3530" y="7527"/>
                  </a:lnTo>
                  <a:lnTo>
                    <a:pt x="3602" y="7658"/>
                  </a:lnTo>
                  <a:lnTo>
                    <a:pt x="3645" y="7787"/>
                  </a:lnTo>
                  <a:lnTo>
                    <a:pt x="3678" y="7919"/>
                  </a:lnTo>
                  <a:lnTo>
                    <a:pt x="3653" y="7919"/>
                  </a:lnTo>
                  <a:lnTo>
                    <a:pt x="3586" y="7985"/>
                  </a:lnTo>
                  <a:lnTo>
                    <a:pt x="3831" y="7985"/>
                  </a:lnTo>
                  <a:lnTo>
                    <a:pt x="3904" y="8050"/>
                  </a:lnTo>
                  <a:lnTo>
                    <a:pt x="3962" y="8050"/>
                  </a:lnTo>
                  <a:lnTo>
                    <a:pt x="4006" y="8116"/>
                  </a:lnTo>
                  <a:lnTo>
                    <a:pt x="4565" y="8116"/>
                  </a:lnTo>
                  <a:lnTo>
                    <a:pt x="4623" y="8247"/>
                  </a:lnTo>
                  <a:lnTo>
                    <a:pt x="4687" y="8376"/>
                  </a:lnTo>
                  <a:lnTo>
                    <a:pt x="7123" y="8376"/>
                  </a:lnTo>
                  <a:lnTo>
                    <a:pt x="7143" y="8427"/>
                  </a:lnTo>
                  <a:lnTo>
                    <a:pt x="7128" y="8442"/>
                  </a:lnTo>
                  <a:lnTo>
                    <a:pt x="7409" y="8442"/>
                  </a:lnTo>
                  <a:lnTo>
                    <a:pt x="7531" y="8508"/>
                  </a:lnTo>
                  <a:lnTo>
                    <a:pt x="7630" y="8573"/>
                  </a:lnTo>
                  <a:lnTo>
                    <a:pt x="7776" y="8639"/>
                  </a:lnTo>
                  <a:lnTo>
                    <a:pt x="7836" y="8705"/>
                  </a:lnTo>
                  <a:lnTo>
                    <a:pt x="8322" y="8705"/>
                  </a:lnTo>
                  <a:lnTo>
                    <a:pt x="8385" y="8836"/>
                  </a:lnTo>
                  <a:lnTo>
                    <a:pt x="8465" y="8967"/>
                  </a:lnTo>
                  <a:lnTo>
                    <a:pt x="8495" y="9030"/>
                  </a:lnTo>
                  <a:lnTo>
                    <a:pt x="8528" y="9098"/>
                  </a:lnTo>
                  <a:lnTo>
                    <a:pt x="8641" y="9098"/>
                  </a:lnTo>
                  <a:lnTo>
                    <a:pt x="8784" y="9163"/>
                  </a:lnTo>
                  <a:lnTo>
                    <a:pt x="9150" y="9294"/>
                  </a:lnTo>
                  <a:lnTo>
                    <a:pt x="9284" y="9423"/>
                  </a:lnTo>
                  <a:lnTo>
                    <a:pt x="9372" y="9556"/>
                  </a:lnTo>
                  <a:lnTo>
                    <a:pt x="9780" y="9556"/>
                  </a:lnTo>
                  <a:lnTo>
                    <a:pt x="9783" y="9752"/>
                  </a:lnTo>
                  <a:lnTo>
                    <a:pt x="9818" y="9881"/>
                  </a:lnTo>
                  <a:lnTo>
                    <a:pt x="9977" y="9881"/>
                  </a:lnTo>
                  <a:lnTo>
                    <a:pt x="10002" y="9947"/>
                  </a:lnTo>
                  <a:lnTo>
                    <a:pt x="2262" y="9947"/>
                  </a:lnTo>
                  <a:lnTo>
                    <a:pt x="2196" y="10013"/>
                  </a:lnTo>
                  <a:lnTo>
                    <a:pt x="2044" y="10013"/>
                  </a:lnTo>
                  <a:lnTo>
                    <a:pt x="1923" y="10210"/>
                  </a:lnTo>
                  <a:lnTo>
                    <a:pt x="1923" y="10210"/>
                  </a:lnTo>
                </a:path>
                <a:path w="21600" h="21600">
                  <a:moveTo>
                    <a:pt x="3411" y="850"/>
                  </a:moveTo>
                  <a:lnTo>
                    <a:pt x="3324" y="718"/>
                  </a:lnTo>
                  <a:lnTo>
                    <a:pt x="3303" y="652"/>
                  </a:lnTo>
                  <a:lnTo>
                    <a:pt x="3319" y="630"/>
                  </a:lnTo>
                  <a:lnTo>
                    <a:pt x="3356" y="652"/>
                  </a:lnTo>
                  <a:lnTo>
                    <a:pt x="3411" y="850"/>
                  </a:lnTo>
                  <a:lnTo>
                    <a:pt x="3411" y="850"/>
                  </a:lnTo>
                </a:path>
                <a:path w="21600" h="21600">
                  <a:moveTo>
                    <a:pt x="9262" y="1110"/>
                  </a:moveTo>
                  <a:lnTo>
                    <a:pt x="9023" y="1110"/>
                  </a:lnTo>
                  <a:lnTo>
                    <a:pt x="9073" y="1045"/>
                  </a:lnTo>
                  <a:lnTo>
                    <a:pt x="9131" y="981"/>
                  </a:lnTo>
                  <a:lnTo>
                    <a:pt x="9262" y="1110"/>
                  </a:lnTo>
                  <a:lnTo>
                    <a:pt x="9262" y="1110"/>
                  </a:lnTo>
                </a:path>
                <a:path w="21600" h="21600">
                  <a:moveTo>
                    <a:pt x="9573" y="1110"/>
                  </a:moveTo>
                  <a:lnTo>
                    <a:pt x="9262" y="1110"/>
                  </a:lnTo>
                  <a:lnTo>
                    <a:pt x="9389" y="1045"/>
                  </a:lnTo>
                  <a:lnTo>
                    <a:pt x="9576" y="1045"/>
                  </a:lnTo>
                  <a:lnTo>
                    <a:pt x="9573" y="1110"/>
                  </a:lnTo>
                  <a:lnTo>
                    <a:pt x="9573" y="1110"/>
                  </a:lnTo>
                </a:path>
                <a:path w="21600" h="21600">
                  <a:moveTo>
                    <a:pt x="10161" y="1832"/>
                  </a:moveTo>
                  <a:lnTo>
                    <a:pt x="9770" y="1832"/>
                  </a:lnTo>
                  <a:lnTo>
                    <a:pt x="9829" y="1701"/>
                  </a:lnTo>
                  <a:lnTo>
                    <a:pt x="9887" y="1634"/>
                  </a:lnTo>
                  <a:lnTo>
                    <a:pt x="9939" y="1634"/>
                  </a:lnTo>
                  <a:lnTo>
                    <a:pt x="9996" y="1701"/>
                  </a:lnTo>
                  <a:lnTo>
                    <a:pt x="10050" y="1701"/>
                  </a:lnTo>
                  <a:lnTo>
                    <a:pt x="10105" y="1766"/>
                  </a:lnTo>
                  <a:lnTo>
                    <a:pt x="10161" y="1832"/>
                  </a:lnTo>
                  <a:lnTo>
                    <a:pt x="10161" y="1832"/>
                  </a:lnTo>
                </a:path>
                <a:path w="21600" h="21600">
                  <a:moveTo>
                    <a:pt x="10771" y="2092"/>
                  </a:moveTo>
                  <a:lnTo>
                    <a:pt x="10232" y="2092"/>
                  </a:lnTo>
                  <a:lnTo>
                    <a:pt x="10244" y="2029"/>
                  </a:lnTo>
                  <a:lnTo>
                    <a:pt x="10244" y="1898"/>
                  </a:lnTo>
                  <a:lnTo>
                    <a:pt x="10262" y="1898"/>
                  </a:lnTo>
                  <a:lnTo>
                    <a:pt x="10298" y="1832"/>
                  </a:lnTo>
                  <a:lnTo>
                    <a:pt x="10335" y="1832"/>
                  </a:lnTo>
                  <a:lnTo>
                    <a:pt x="10473" y="1766"/>
                  </a:lnTo>
                  <a:lnTo>
                    <a:pt x="10712" y="1766"/>
                  </a:lnTo>
                  <a:lnTo>
                    <a:pt x="10771" y="2092"/>
                  </a:lnTo>
                  <a:lnTo>
                    <a:pt x="10771" y="2092"/>
                  </a:lnTo>
                </a:path>
                <a:path w="21600" h="21600">
                  <a:moveTo>
                    <a:pt x="5193" y="3139"/>
                  </a:moveTo>
                  <a:lnTo>
                    <a:pt x="5097" y="3139"/>
                  </a:lnTo>
                  <a:lnTo>
                    <a:pt x="4989" y="2945"/>
                  </a:lnTo>
                  <a:lnTo>
                    <a:pt x="4954" y="2878"/>
                  </a:lnTo>
                  <a:lnTo>
                    <a:pt x="11028" y="2878"/>
                  </a:lnTo>
                  <a:lnTo>
                    <a:pt x="11055" y="2945"/>
                  </a:lnTo>
                  <a:lnTo>
                    <a:pt x="5950" y="2945"/>
                  </a:lnTo>
                  <a:lnTo>
                    <a:pt x="5950" y="3010"/>
                  </a:lnTo>
                  <a:lnTo>
                    <a:pt x="5441" y="3010"/>
                  </a:lnTo>
                  <a:lnTo>
                    <a:pt x="5279" y="3076"/>
                  </a:lnTo>
                  <a:lnTo>
                    <a:pt x="5193" y="3139"/>
                  </a:lnTo>
                  <a:lnTo>
                    <a:pt x="5193" y="3139"/>
                  </a:lnTo>
                </a:path>
                <a:path w="21600" h="21600">
                  <a:moveTo>
                    <a:pt x="5950" y="3008"/>
                  </a:moveTo>
                  <a:lnTo>
                    <a:pt x="5950" y="2945"/>
                  </a:lnTo>
                  <a:lnTo>
                    <a:pt x="5994" y="2945"/>
                  </a:lnTo>
                  <a:lnTo>
                    <a:pt x="5950" y="3008"/>
                  </a:lnTo>
                  <a:lnTo>
                    <a:pt x="5950" y="3008"/>
                  </a:lnTo>
                </a:path>
                <a:path w="21600" h="21600">
                  <a:moveTo>
                    <a:pt x="6416" y="3139"/>
                  </a:moveTo>
                  <a:lnTo>
                    <a:pt x="6047" y="3139"/>
                  </a:lnTo>
                  <a:lnTo>
                    <a:pt x="5997" y="3076"/>
                  </a:lnTo>
                  <a:lnTo>
                    <a:pt x="5950" y="3010"/>
                  </a:lnTo>
                  <a:lnTo>
                    <a:pt x="5994" y="2945"/>
                  </a:lnTo>
                  <a:lnTo>
                    <a:pt x="6427" y="2945"/>
                  </a:lnTo>
                  <a:lnTo>
                    <a:pt x="6372" y="3076"/>
                  </a:lnTo>
                  <a:lnTo>
                    <a:pt x="6420" y="3114"/>
                  </a:lnTo>
                  <a:lnTo>
                    <a:pt x="6416" y="3139"/>
                  </a:lnTo>
                  <a:lnTo>
                    <a:pt x="6416" y="3139"/>
                  </a:lnTo>
                </a:path>
                <a:path w="21600" h="21600">
                  <a:moveTo>
                    <a:pt x="6420" y="3114"/>
                  </a:moveTo>
                  <a:lnTo>
                    <a:pt x="6372" y="3076"/>
                  </a:lnTo>
                  <a:lnTo>
                    <a:pt x="6427" y="2945"/>
                  </a:lnTo>
                  <a:lnTo>
                    <a:pt x="6449" y="2945"/>
                  </a:lnTo>
                  <a:lnTo>
                    <a:pt x="6420" y="3114"/>
                  </a:lnTo>
                  <a:lnTo>
                    <a:pt x="6420" y="3114"/>
                  </a:lnTo>
                </a:path>
                <a:path w="21600" h="21600">
                  <a:moveTo>
                    <a:pt x="6705" y="3272"/>
                  </a:moveTo>
                  <a:lnTo>
                    <a:pt x="6529" y="3205"/>
                  </a:lnTo>
                  <a:lnTo>
                    <a:pt x="6420" y="3114"/>
                  </a:lnTo>
                  <a:lnTo>
                    <a:pt x="6449" y="2945"/>
                  </a:lnTo>
                  <a:lnTo>
                    <a:pt x="11055" y="2945"/>
                  </a:lnTo>
                  <a:lnTo>
                    <a:pt x="11081" y="3010"/>
                  </a:lnTo>
                  <a:lnTo>
                    <a:pt x="7124" y="3010"/>
                  </a:lnTo>
                  <a:lnTo>
                    <a:pt x="6971" y="3076"/>
                  </a:lnTo>
                  <a:lnTo>
                    <a:pt x="6871" y="3076"/>
                  </a:lnTo>
                  <a:lnTo>
                    <a:pt x="6895" y="3183"/>
                  </a:lnTo>
                  <a:lnTo>
                    <a:pt x="6895" y="3206"/>
                  </a:lnTo>
                  <a:lnTo>
                    <a:pt x="6705" y="3272"/>
                  </a:lnTo>
                  <a:lnTo>
                    <a:pt x="6705" y="3272"/>
                  </a:lnTo>
                </a:path>
                <a:path w="21600" h="21600">
                  <a:moveTo>
                    <a:pt x="4203" y="3272"/>
                  </a:moveTo>
                  <a:lnTo>
                    <a:pt x="4178" y="3076"/>
                  </a:lnTo>
                  <a:lnTo>
                    <a:pt x="4149" y="3010"/>
                  </a:lnTo>
                  <a:lnTo>
                    <a:pt x="5024" y="3010"/>
                  </a:lnTo>
                  <a:lnTo>
                    <a:pt x="5019" y="3076"/>
                  </a:lnTo>
                  <a:lnTo>
                    <a:pt x="4970" y="3076"/>
                  </a:lnTo>
                  <a:lnTo>
                    <a:pt x="4843" y="3205"/>
                  </a:lnTo>
                  <a:lnTo>
                    <a:pt x="4286" y="3205"/>
                  </a:lnTo>
                  <a:lnTo>
                    <a:pt x="4203" y="3272"/>
                  </a:lnTo>
                  <a:lnTo>
                    <a:pt x="4203" y="3272"/>
                  </a:lnTo>
                </a:path>
                <a:path w="21600" h="21600">
                  <a:moveTo>
                    <a:pt x="6934" y="3337"/>
                  </a:moveTo>
                  <a:lnTo>
                    <a:pt x="6895" y="3183"/>
                  </a:lnTo>
                  <a:lnTo>
                    <a:pt x="6895" y="3139"/>
                  </a:lnTo>
                  <a:lnTo>
                    <a:pt x="6971" y="3076"/>
                  </a:lnTo>
                  <a:lnTo>
                    <a:pt x="7124" y="3010"/>
                  </a:lnTo>
                  <a:lnTo>
                    <a:pt x="7009" y="3272"/>
                  </a:lnTo>
                  <a:lnTo>
                    <a:pt x="6934" y="3337"/>
                  </a:lnTo>
                  <a:lnTo>
                    <a:pt x="6934" y="3337"/>
                  </a:lnTo>
                </a:path>
                <a:path w="21600" h="21600">
                  <a:moveTo>
                    <a:pt x="11132" y="3337"/>
                  </a:moveTo>
                  <a:lnTo>
                    <a:pt x="6934" y="3337"/>
                  </a:lnTo>
                  <a:lnTo>
                    <a:pt x="7009" y="3272"/>
                  </a:lnTo>
                  <a:lnTo>
                    <a:pt x="7124" y="3010"/>
                  </a:lnTo>
                  <a:lnTo>
                    <a:pt x="11081" y="3010"/>
                  </a:lnTo>
                  <a:lnTo>
                    <a:pt x="11161" y="3205"/>
                  </a:lnTo>
                  <a:lnTo>
                    <a:pt x="11132" y="3337"/>
                  </a:lnTo>
                  <a:lnTo>
                    <a:pt x="11132" y="3337"/>
                  </a:lnTo>
                </a:path>
                <a:path w="21600" h="21600">
                  <a:moveTo>
                    <a:pt x="6895" y="3183"/>
                  </a:moveTo>
                  <a:lnTo>
                    <a:pt x="6871" y="3076"/>
                  </a:lnTo>
                  <a:lnTo>
                    <a:pt x="6971" y="3076"/>
                  </a:lnTo>
                  <a:lnTo>
                    <a:pt x="6895" y="3139"/>
                  </a:lnTo>
                  <a:lnTo>
                    <a:pt x="6895" y="3183"/>
                  </a:lnTo>
                  <a:lnTo>
                    <a:pt x="6895" y="3183"/>
                  </a:lnTo>
                </a:path>
                <a:path w="21600" h="21600">
                  <a:moveTo>
                    <a:pt x="6895" y="3206"/>
                  </a:moveTo>
                  <a:lnTo>
                    <a:pt x="6895" y="3183"/>
                  </a:lnTo>
                  <a:lnTo>
                    <a:pt x="6901" y="3205"/>
                  </a:lnTo>
                  <a:lnTo>
                    <a:pt x="6895" y="3206"/>
                  </a:lnTo>
                  <a:lnTo>
                    <a:pt x="6895" y="3206"/>
                  </a:lnTo>
                </a:path>
                <a:path w="21600" h="21600">
                  <a:moveTo>
                    <a:pt x="4703" y="3272"/>
                  </a:moveTo>
                  <a:lnTo>
                    <a:pt x="4553" y="3272"/>
                  </a:lnTo>
                  <a:lnTo>
                    <a:pt x="4404" y="3205"/>
                  </a:lnTo>
                  <a:lnTo>
                    <a:pt x="4843" y="3205"/>
                  </a:lnTo>
                  <a:lnTo>
                    <a:pt x="4703" y="3272"/>
                  </a:lnTo>
                  <a:lnTo>
                    <a:pt x="4703" y="3272"/>
                  </a:lnTo>
                </a:path>
                <a:path w="21600" h="21600">
                  <a:moveTo>
                    <a:pt x="7072" y="3599"/>
                  </a:moveTo>
                  <a:lnTo>
                    <a:pt x="6895" y="3534"/>
                  </a:lnTo>
                  <a:lnTo>
                    <a:pt x="6895" y="3206"/>
                  </a:lnTo>
                  <a:lnTo>
                    <a:pt x="6901" y="3205"/>
                  </a:lnTo>
                  <a:lnTo>
                    <a:pt x="6934" y="3337"/>
                  </a:lnTo>
                  <a:lnTo>
                    <a:pt x="11132" y="3337"/>
                  </a:lnTo>
                  <a:lnTo>
                    <a:pt x="11118" y="3403"/>
                  </a:lnTo>
                  <a:lnTo>
                    <a:pt x="7404" y="3403"/>
                  </a:lnTo>
                  <a:lnTo>
                    <a:pt x="7422" y="3534"/>
                  </a:lnTo>
                  <a:lnTo>
                    <a:pt x="7072" y="3599"/>
                  </a:lnTo>
                  <a:lnTo>
                    <a:pt x="7072" y="3599"/>
                  </a:lnTo>
                </a:path>
                <a:path w="21600" h="21600">
                  <a:moveTo>
                    <a:pt x="7909" y="3663"/>
                  </a:moveTo>
                  <a:lnTo>
                    <a:pt x="7630" y="3663"/>
                  </a:lnTo>
                  <a:lnTo>
                    <a:pt x="7538" y="3599"/>
                  </a:lnTo>
                  <a:lnTo>
                    <a:pt x="7479" y="3534"/>
                  </a:lnTo>
                  <a:lnTo>
                    <a:pt x="7420" y="3469"/>
                  </a:lnTo>
                  <a:lnTo>
                    <a:pt x="7404" y="3403"/>
                  </a:lnTo>
                  <a:lnTo>
                    <a:pt x="11118" y="3403"/>
                  </a:lnTo>
                  <a:lnTo>
                    <a:pt x="11099" y="3534"/>
                  </a:lnTo>
                  <a:lnTo>
                    <a:pt x="7957" y="3534"/>
                  </a:lnTo>
                  <a:lnTo>
                    <a:pt x="7932" y="3599"/>
                  </a:lnTo>
                  <a:lnTo>
                    <a:pt x="7909" y="3663"/>
                  </a:lnTo>
                  <a:lnTo>
                    <a:pt x="7909" y="3663"/>
                  </a:lnTo>
                </a:path>
                <a:path w="21600" h="21600">
                  <a:moveTo>
                    <a:pt x="3634" y="3663"/>
                  </a:moveTo>
                  <a:lnTo>
                    <a:pt x="3570" y="3599"/>
                  </a:lnTo>
                  <a:lnTo>
                    <a:pt x="3530" y="3534"/>
                  </a:lnTo>
                  <a:lnTo>
                    <a:pt x="3882" y="3534"/>
                  </a:lnTo>
                  <a:lnTo>
                    <a:pt x="3803" y="3599"/>
                  </a:lnTo>
                  <a:lnTo>
                    <a:pt x="3634" y="3663"/>
                  </a:lnTo>
                  <a:lnTo>
                    <a:pt x="3634" y="3663"/>
                  </a:lnTo>
                </a:path>
                <a:path w="21600" h="21600">
                  <a:moveTo>
                    <a:pt x="8727" y="4058"/>
                  </a:moveTo>
                  <a:lnTo>
                    <a:pt x="8647" y="4058"/>
                  </a:lnTo>
                  <a:lnTo>
                    <a:pt x="8590" y="3983"/>
                  </a:lnTo>
                  <a:lnTo>
                    <a:pt x="8682" y="3860"/>
                  </a:lnTo>
                  <a:lnTo>
                    <a:pt x="8666" y="3729"/>
                  </a:lnTo>
                  <a:lnTo>
                    <a:pt x="8580" y="3599"/>
                  </a:lnTo>
                  <a:lnTo>
                    <a:pt x="7972" y="3599"/>
                  </a:lnTo>
                  <a:lnTo>
                    <a:pt x="7972" y="3534"/>
                  </a:lnTo>
                  <a:lnTo>
                    <a:pt x="11099" y="3534"/>
                  </a:lnTo>
                  <a:lnTo>
                    <a:pt x="11062" y="3795"/>
                  </a:lnTo>
                  <a:lnTo>
                    <a:pt x="11048" y="3992"/>
                  </a:lnTo>
                  <a:lnTo>
                    <a:pt x="8817" y="3992"/>
                  </a:lnTo>
                  <a:lnTo>
                    <a:pt x="8727" y="4058"/>
                  </a:lnTo>
                  <a:lnTo>
                    <a:pt x="8727" y="4058"/>
                  </a:lnTo>
                </a:path>
                <a:path w="21600" h="21600">
                  <a:moveTo>
                    <a:pt x="8584" y="3992"/>
                  </a:moveTo>
                  <a:lnTo>
                    <a:pt x="8427" y="3926"/>
                  </a:lnTo>
                  <a:lnTo>
                    <a:pt x="8161" y="3795"/>
                  </a:lnTo>
                  <a:lnTo>
                    <a:pt x="8151" y="3663"/>
                  </a:lnTo>
                  <a:lnTo>
                    <a:pt x="8123" y="3599"/>
                  </a:lnTo>
                  <a:lnTo>
                    <a:pt x="8580" y="3599"/>
                  </a:lnTo>
                  <a:lnTo>
                    <a:pt x="8501" y="3729"/>
                  </a:lnTo>
                  <a:lnTo>
                    <a:pt x="8500" y="3860"/>
                  </a:lnTo>
                  <a:lnTo>
                    <a:pt x="8590" y="3983"/>
                  </a:lnTo>
                  <a:lnTo>
                    <a:pt x="8584" y="3992"/>
                  </a:lnTo>
                  <a:lnTo>
                    <a:pt x="8584" y="3992"/>
                  </a:lnTo>
                </a:path>
                <a:path w="21600" h="21600">
                  <a:moveTo>
                    <a:pt x="8590" y="3983"/>
                  </a:moveTo>
                  <a:lnTo>
                    <a:pt x="8500" y="3860"/>
                  </a:lnTo>
                  <a:lnTo>
                    <a:pt x="8501" y="3729"/>
                  </a:lnTo>
                  <a:lnTo>
                    <a:pt x="8580" y="3599"/>
                  </a:lnTo>
                  <a:lnTo>
                    <a:pt x="8666" y="3729"/>
                  </a:lnTo>
                  <a:lnTo>
                    <a:pt x="8682" y="3860"/>
                  </a:lnTo>
                  <a:lnTo>
                    <a:pt x="8590" y="3983"/>
                  </a:lnTo>
                  <a:lnTo>
                    <a:pt x="8590" y="3983"/>
                  </a:lnTo>
                </a:path>
                <a:path w="21600" h="21600">
                  <a:moveTo>
                    <a:pt x="9621" y="4647"/>
                  </a:moveTo>
                  <a:lnTo>
                    <a:pt x="9462" y="4647"/>
                  </a:lnTo>
                  <a:lnTo>
                    <a:pt x="9306" y="4581"/>
                  </a:lnTo>
                  <a:lnTo>
                    <a:pt x="9005" y="4385"/>
                  </a:lnTo>
                  <a:lnTo>
                    <a:pt x="8842" y="4187"/>
                  </a:lnTo>
                  <a:lnTo>
                    <a:pt x="8817" y="3992"/>
                  </a:lnTo>
                  <a:lnTo>
                    <a:pt x="11048" y="3992"/>
                  </a:lnTo>
                  <a:lnTo>
                    <a:pt x="11043" y="4058"/>
                  </a:lnTo>
                  <a:lnTo>
                    <a:pt x="11014" y="4317"/>
                  </a:lnTo>
                  <a:lnTo>
                    <a:pt x="10827" y="4449"/>
                  </a:lnTo>
                  <a:lnTo>
                    <a:pt x="10677" y="4516"/>
                  </a:lnTo>
                  <a:lnTo>
                    <a:pt x="10571" y="4581"/>
                  </a:lnTo>
                  <a:lnTo>
                    <a:pt x="9678" y="4581"/>
                  </a:lnTo>
                  <a:lnTo>
                    <a:pt x="9621" y="4647"/>
                  </a:lnTo>
                  <a:lnTo>
                    <a:pt x="9621" y="4647"/>
                  </a:lnTo>
                </a:path>
                <a:path w="21600" h="21600">
                  <a:moveTo>
                    <a:pt x="10340" y="4710"/>
                  </a:moveTo>
                  <a:lnTo>
                    <a:pt x="9961" y="4710"/>
                  </a:lnTo>
                  <a:lnTo>
                    <a:pt x="9827" y="4581"/>
                  </a:lnTo>
                  <a:lnTo>
                    <a:pt x="10571" y="4581"/>
                  </a:lnTo>
                  <a:lnTo>
                    <a:pt x="10470" y="4647"/>
                  </a:lnTo>
                  <a:lnTo>
                    <a:pt x="10340" y="4710"/>
                  </a:lnTo>
                  <a:lnTo>
                    <a:pt x="10340" y="4710"/>
                  </a:lnTo>
                </a:path>
                <a:path w="21600" h="21600">
                  <a:moveTo>
                    <a:pt x="2734" y="7002"/>
                  </a:moveTo>
                  <a:lnTo>
                    <a:pt x="2723" y="6871"/>
                  </a:lnTo>
                  <a:lnTo>
                    <a:pt x="2840" y="6739"/>
                  </a:lnTo>
                  <a:lnTo>
                    <a:pt x="2960" y="6778"/>
                  </a:lnTo>
                  <a:lnTo>
                    <a:pt x="2982" y="6805"/>
                  </a:lnTo>
                  <a:lnTo>
                    <a:pt x="3012" y="6937"/>
                  </a:lnTo>
                  <a:lnTo>
                    <a:pt x="2874" y="6937"/>
                  </a:lnTo>
                  <a:lnTo>
                    <a:pt x="2734" y="7002"/>
                  </a:lnTo>
                  <a:lnTo>
                    <a:pt x="2734" y="7002"/>
                  </a:lnTo>
                </a:path>
                <a:path w="21600" h="21600">
                  <a:moveTo>
                    <a:pt x="2960" y="6778"/>
                  </a:moveTo>
                  <a:lnTo>
                    <a:pt x="2840" y="6739"/>
                  </a:lnTo>
                  <a:lnTo>
                    <a:pt x="2931" y="6739"/>
                  </a:lnTo>
                  <a:lnTo>
                    <a:pt x="2960" y="6778"/>
                  </a:lnTo>
                  <a:lnTo>
                    <a:pt x="2960" y="6778"/>
                  </a:lnTo>
                </a:path>
                <a:path w="21600" h="21600">
                  <a:moveTo>
                    <a:pt x="3141" y="7002"/>
                  </a:moveTo>
                  <a:lnTo>
                    <a:pt x="2734" y="7002"/>
                  </a:lnTo>
                  <a:lnTo>
                    <a:pt x="2874" y="6937"/>
                  </a:lnTo>
                  <a:lnTo>
                    <a:pt x="3012" y="6937"/>
                  </a:lnTo>
                  <a:lnTo>
                    <a:pt x="2982" y="6805"/>
                  </a:lnTo>
                  <a:lnTo>
                    <a:pt x="2960" y="6778"/>
                  </a:lnTo>
                  <a:lnTo>
                    <a:pt x="3046" y="6805"/>
                  </a:lnTo>
                  <a:lnTo>
                    <a:pt x="3144" y="6937"/>
                  </a:lnTo>
                  <a:lnTo>
                    <a:pt x="3141" y="7002"/>
                  </a:lnTo>
                  <a:lnTo>
                    <a:pt x="3141" y="7002"/>
                  </a:lnTo>
                </a:path>
                <a:path w="21600" h="21600">
                  <a:moveTo>
                    <a:pt x="3831" y="7985"/>
                  </a:moveTo>
                  <a:lnTo>
                    <a:pt x="3586" y="7985"/>
                  </a:lnTo>
                  <a:lnTo>
                    <a:pt x="3678" y="7919"/>
                  </a:lnTo>
                  <a:lnTo>
                    <a:pt x="3761" y="7919"/>
                  </a:lnTo>
                  <a:lnTo>
                    <a:pt x="3831" y="7985"/>
                  </a:lnTo>
                  <a:lnTo>
                    <a:pt x="3831" y="7985"/>
                  </a:lnTo>
                </a:path>
                <a:path w="21600" h="21600">
                  <a:moveTo>
                    <a:pt x="4565" y="8116"/>
                  </a:moveTo>
                  <a:lnTo>
                    <a:pt x="4291" y="8116"/>
                  </a:lnTo>
                  <a:lnTo>
                    <a:pt x="4509" y="7985"/>
                  </a:lnTo>
                  <a:lnTo>
                    <a:pt x="4565" y="8116"/>
                  </a:lnTo>
                  <a:lnTo>
                    <a:pt x="4565" y="8116"/>
                  </a:lnTo>
                </a:path>
                <a:path w="21600" h="21600">
                  <a:moveTo>
                    <a:pt x="7123" y="8376"/>
                  </a:moveTo>
                  <a:lnTo>
                    <a:pt x="5491" y="8376"/>
                  </a:lnTo>
                  <a:lnTo>
                    <a:pt x="5887" y="8310"/>
                  </a:lnTo>
                  <a:lnTo>
                    <a:pt x="6061" y="8310"/>
                  </a:lnTo>
                  <a:lnTo>
                    <a:pt x="6206" y="8247"/>
                  </a:lnTo>
                  <a:lnTo>
                    <a:pt x="6357" y="8247"/>
                  </a:lnTo>
                  <a:lnTo>
                    <a:pt x="6491" y="8181"/>
                  </a:lnTo>
                  <a:lnTo>
                    <a:pt x="6610" y="8050"/>
                  </a:lnTo>
                  <a:lnTo>
                    <a:pt x="6831" y="8116"/>
                  </a:lnTo>
                  <a:lnTo>
                    <a:pt x="6977" y="8181"/>
                  </a:lnTo>
                  <a:lnTo>
                    <a:pt x="7050" y="8310"/>
                  </a:lnTo>
                  <a:lnTo>
                    <a:pt x="7123" y="8376"/>
                  </a:lnTo>
                  <a:lnTo>
                    <a:pt x="7123" y="8376"/>
                  </a:lnTo>
                </a:path>
                <a:path w="21600" h="21600">
                  <a:moveTo>
                    <a:pt x="7409" y="8442"/>
                  </a:moveTo>
                  <a:lnTo>
                    <a:pt x="7149" y="8442"/>
                  </a:lnTo>
                  <a:lnTo>
                    <a:pt x="7143" y="8427"/>
                  </a:lnTo>
                  <a:lnTo>
                    <a:pt x="7194" y="8376"/>
                  </a:lnTo>
                  <a:lnTo>
                    <a:pt x="7287" y="8376"/>
                  </a:lnTo>
                  <a:lnTo>
                    <a:pt x="7409" y="8442"/>
                  </a:lnTo>
                  <a:lnTo>
                    <a:pt x="7409" y="8442"/>
                  </a:lnTo>
                </a:path>
                <a:path w="21600" h="21600">
                  <a:moveTo>
                    <a:pt x="7149" y="8442"/>
                  </a:moveTo>
                  <a:lnTo>
                    <a:pt x="7128" y="8442"/>
                  </a:lnTo>
                  <a:lnTo>
                    <a:pt x="7143" y="8427"/>
                  </a:lnTo>
                  <a:lnTo>
                    <a:pt x="7149" y="8442"/>
                  </a:lnTo>
                  <a:lnTo>
                    <a:pt x="7149" y="8442"/>
                  </a:lnTo>
                </a:path>
                <a:path w="21600" h="21600">
                  <a:moveTo>
                    <a:pt x="8322" y="8705"/>
                  </a:moveTo>
                  <a:lnTo>
                    <a:pt x="8058" y="8705"/>
                  </a:lnTo>
                  <a:lnTo>
                    <a:pt x="8261" y="8573"/>
                  </a:lnTo>
                  <a:lnTo>
                    <a:pt x="8322" y="8705"/>
                  </a:lnTo>
                  <a:lnTo>
                    <a:pt x="8322" y="8705"/>
                  </a:lnTo>
                </a:path>
                <a:path w="21600" h="21600">
                  <a:moveTo>
                    <a:pt x="9977" y="9881"/>
                  </a:moveTo>
                  <a:lnTo>
                    <a:pt x="9818" y="9881"/>
                  </a:lnTo>
                  <a:lnTo>
                    <a:pt x="9955" y="9818"/>
                  </a:lnTo>
                  <a:lnTo>
                    <a:pt x="9977" y="9881"/>
                  </a:lnTo>
                  <a:lnTo>
                    <a:pt x="9977" y="9881"/>
                  </a:lnTo>
                </a:path>
                <a:path w="21600" h="21600">
                  <a:moveTo>
                    <a:pt x="2110" y="10221"/>
                  </a:moveTo>
                  <a:lnTo>
                    <a:pt x="2104" y="10210"/>
                  </a:lnTo>
                  <a:lnTo>
                    <a:pt x="2130" y="10079"/>
                  </a:lnTo>
                  <a:lnTo>
                    <a:pt x="2262" y="9947"/>
                  </a:lnTo>
                  <a:lnTo>
                    <a:pt x="2122" y="10210"/>
                  </a:lnTo>
                  <a:lnTo>
                    <a:pt x="2110" y="10221"/>
                  </a:lnTo>
                  <a:lnTo>
                    <a:pt x="2110" y="10221"/>
                  </a:lnTo>
                </a:path>
                <a:path w="21600" h="21600">
                  <a:moveTo>
                    <a:pt x="2877" y="10930"/>
                  </a:moveTo>
                  <a:lnTo>
                    <a:pt x="2750" y="10930"/>
                  </a:lnTo>
                  <a:lnTo>
                    <a:pt x="2648" y="10865"/>
                  </a:lnTo>
                  <a:lnTo>
                    <a:pt x="2552" y="10734"/>
                  </a:lnTo>
                  <a:lnTo>
                    <a:pt x="2467" y="10669"/>
                  </a:lnTo>
                  <a:lnTo>
                    <a:pt x="2323" y="10470"/>
                  </a:lnTo>
                  <a:lnTo>
                    <a:pt x="2250" y="10407"/>
                  </a:lnTo>
                  <a:lnTo>
                    <a:pt x="2110" y="10221"/>
                  </a:lnTo>
                  <a:lnTo>
                    <a:pt x="2122" y="10210"/>
                  </a:lnTo>
                  <a:lnTo>
                    <a:pt x="2262" y="9947"/>
                  </a:lnTo>
                  <a:lnTo>
                    <a:pt x="10002" y="9947"/>
                  </a:lnTo>
                  <a:lnTo>
                    <a:pt x="10025" y="10079"/>
                  </a:lnTo>
                  <a:lnTo>
                    <a:pt x="10264" y="10079"/>
                  </a:lnTo>
                  <a:lnTo>
                    <a:pt x="10314" y="10246"/>
                  </a:lnTo>
                  <a:lnTo>
                    <a:pt x="10287" y="10276"/>
                  </a:lnTo>
                  <a:lnTo>
                    <a:pt x="10257" y="10276"/>
                  </a:lnTo>
                  <a:lnTo>
                    <a:pt x="10219" y="10339"/>
                  </a:lnTo>
                  <a:lnTo>
                    <a:pt x="10524" y="10339"/>
                  </a:lnTo>
                  <a:lnTo>
                    <a:pt x="10540" y="10407"/>
                  </a:lnTo>
                  <a:lnTo>
                    <a:pt x="10652" y="10601"/>
                  </a:lnTo>
                  <a:lnTo>
                    <a:pt x="10802" y="10669"/>
                  </a:lnTo>
                  <a:lnTo>
                    <a:pt x="10840" y="10799"/>
                  </a:lnTo>
                  <a:lnTo>
                    <a:pt x="3033" y="10799"/>
                  </a:lnTo>
                  <a:lnTo>
                    <a:pt x="2877" y="10930"/>
                  </a:lnTo>
                  <a:lnTo>
                    <a:pt x="2877" y="10930"/>
                  </a:lnTo>
                </a:path>
                <a:path w="21600" h="21600">
                  <a:moveTo>
                    <a:pt x="2059" y="10276"/>
                  </a:moveTo>
                  <a:lnTo>
                    <a:pt x="2077" y="10144"/>
                  </a:lnTo>
                  <a:lnTo>
                    <a:pt x="2097" y="10013"/>
                  </a:lnTo>
                  <a:lnTo>
                    <a:pt x="2196" y="10013"/>
                  </a:lnTo>
                  <a:lnTo>
                    <a:pt x="2130" y="10079"/>
                  </a:lnTo>
                  <a:lnTo>
                    <a:pt x="2104" y="10210"/>
                  </a:lnTo>
                  <a:lnTo>
                    <a:pt x="2110" y="10221"/>
                  </a:lnTo>
                  <a:lnTo>
                    <a:pt x="2059" y="10276"/>
                  </a:lnTo>
                  <a:lnTo>
                    <a:pt x="2059" y="10276"/>
                  </a:lnTo>
                </a:path>
                <a:path w="21600" h="21600">
                  <a:moveTo>
                    <a:pt x="10264" y="10079"/>
                  </a:moveTo>
                  <a:lnTo>
                    <a:pt x="10025" y="10079"/>
                  </a:lnTo>
                  <a:lnTo>
                    <a:pt x="10148" y="10013"/>
                  </a:lnTo>
                  <a:lnTo>
                    <a:pt x="10225" y="10013"/>
                  </a:lnTo>
                  <a:lnTo>
                    <a:pt x="10264" y="10079"/>
                  </a:lnTo>
                  <a:lnTo>
                    <a:pt x="10264" y="10079"/>
                  </a:lnTo>
                </a:path>
                <a:path w="21600" h="21600">
                  <a:moveTo>
                    <a:pt x="10509" y="10276"/>
                  </a:moveTo>
                  <a:lnTo>
                    <a:pt x="10321" y="10276"/>
                  </a:lnTo>
                  <a:lnTo>
                    <a:pt x="10314" y="10246"/>
                  </a:lnTo>
                  <a:lnTo>
                    <a:pt x="10463" y="10079"/>
                  </a:lnTo>
                  <a:lnTo>
                    <a:pt x="10509" y="10276"/>
                  </a:lnTo>
                  <a:lnTo>
                    <a:pt x="10509" y="10276"/>
                  </a:lnTo>
                </a:path>
                <a:path w="21600" h="21600">
                  <a:moveTo>
                    <a:pt x="10524" y="10339"/>
                  </a:moveTo>
                  <a:lnTo>
                    <a:pt x="10219" y="10339"/>
                  </a:lnTo>
                  <a:lnTo>
                    <a:pt x="10287" y="10276"/>
                  </a:lnTo>
                  <a:lnTo>
                    <a:pt x="10314" y="10246"/>
                  </a:lnTo>
                  <a:lnTo>
                    <a:pt x="10321" y="10276"/>
                  </a:lnTo>
                  <a:lnTo>
                    <a:pt x="10509" y="10276"/>
                  </a:lnTo>
                  <a:lnTo>
                    <a:pt x="10524" y="10339"/>
                  </a:lnTo>
                  <a:lnTo>
                    <a:pt x="10524" y="10339"/>
                  </a:lnTo>
                </a:path>
                <a:path w="21600" h="21600">
                  <a:moveTo>
                    <a:pt x="3916" y="11258"/>
                  </a:moveTo>
                  <a:lnTo>
                    <a:pt x="3748" y="11258"/>
                  </a:lnTo>
                  <a:lnTo>
                    <a:pt x="3647" y="11192"/>
                  </a:lnTo>
                  <a:lnTo>
                    <a:pt x="3567" y="11061"/>
                  </a:lnTo>
                  <a:lnTo>
                    <a:pt x="3324" y="11061"/>
                  </a:lnTo>
                  <a:lnTo>
                    <a:pt x="3098" y="10994"/>
                  </a:lnTo>
                  <a:lnTo>
                    <a:pt x="3041" y="10930"/>
                  </a:lnTo>
                  <a:lnTo>
                    <a:pt x="3033" y="10799"/>
                  </a:lnTo>
                  <a:lnTo>
                    <a:pt x="10840" y="10799"/>
                  </a:lnTo>
                  <a:lnTo>
                    <a:pt x="10902" y="10994"/>
                  </a:lnTo>
                  <a:lnTo>
                    <a:pt x="11043" y="11192"/>
                  </a:lnTo>
                  <a:lnTo>
                    <a:pt x="4038" y="11192"/>
                  </a:lnTo>
                  <a:lnTo>
                    <a:pt x="3916" y="11258"/>
                  </a:lnTo>
                  <a:lnTo>
                    <a:pt x="3916" y="11258"/>
                  </a:lnTo>
                </a:path>
                <a:path w="21600" h="21600">
                  <a:moveTo>
                    <a:pt x="4732" y="11387"/>
                  </a:moveTo>
                  <a:lnTo>
                    <a:pt x="4308" y="11387"/>
                  </a:lnTo>
                  <a:lnTo>
                    <a:pt x="4142" y="11258"/>
                  </a:lnTo>
                  <a:lnTo>
                    <a:pt x="4038" y="11192"/>
                  </a:lnTo>
                  <a:lnTo>
                    <a:pt x="11043" y="11192"/>
                  </a:lnTo>
                  <a:lnTo>
                    <a:pt x="11231" y="11323"/>
                  </a:lnTo>
                  <a:lnTo>
                    <a:pt x="4811" y="11323"/>
                  </a:lnTo>
                  <a:lnTo>
                    <a:pt x="4732" y="11387"/>
                  </a:lnTo>
                  <a:lnTo>
                    <a:pt x="4732" y="11387"/>
                  </a:lnTo>
                </a:path>
                <a:path w="21600" h="21600">
                  <a:moveTo>
                    <a:pt x="5501" y="11452"/>
                  </a:moveTo>
                  <a:lnTo>
                    <a:pt x="5132" y="11452"/>
                  </a:lnTo>
                  <a:lnTo>
                    <a:pt x="4970" y="11387"/>
                  </a:lnTo>
                  <a:lnTo>
                    <a:pt x="4901" y="11323"/>
                  </a:lnTo>
                  <a:lnTo>
                    <a:pt x="6293" y="11323"/>
                  </a:lnTo>
                  <a:lnTo>
                    <a:pt x="6226" y="11387"/>
                  </a:lnTo>
                  <a:lnTo>
                    <a:pt x="5608" y="11387"/>
                  </a:lnTo>
                  <a:lnTo>
                    <a:pt x="5501" y="11452"/>
                  </a:lnTo>
                  <a:lnTo>
                    <a:pt x="5501" y="11452"/>
                  </a:lnTo>
                </a:path>
                <a:path w="21600" h="21600">
                  <a:moveTo>
                    <a:pt x="7173" y="11650"/>
                  </a:moveTo>
                  <a:lnTo>
                    <a:pt x="6992" y="11650"/>
                  </a:lnTo>
                  <a:lnTo>
                    <a:pt x="6647" y="11387"/>
                  </a:lnTo>
                  <a:lnTo>
                    <a:pt x="6494" y="11323"/>
                  </a:lnTo>
                  <a:lnTo>
                    <a:pt x="11231" y="11323"/>
                  </a:lnTo>
                  <a:lnTo>
                    <a:pt x="11186" y="11517"/>
                  </a:lnTo>
                  <a:lnTo>
                    <a:pt x="7364" y="11517"/>
                  </a:lnTo>
                  <a:lnTo>
                    <a:pt x="7173" y="11650"/>
                  </a:lnTo>
                  <a:lnTo>
                    <a:pt x="7173" y="11650"/>
                  </a:lnTo>
                </a:path>
                <a:path w="21600" h="21600">
                  <a:moveTo>
                    <a:pt x="6160" y="11452"/>
                  </a:moveTo>
                  <a:lnTo>
                    <a:pt x="5809" y="11452"/>
                  </a:lnTo>
                  <a:lnTo>
                    <a:pt x="5730" y="11387"/>
                  </a:lnTo>
                  <a:lnTo>
                    <a:pt x="6226" y="11387"/>
                  </a:lnTo>
                  <a:lnTo>
                    <a:pt x="6160" y="11452"/>
                  </a:lnTo>
                  <a:lnTo>
                    <a:pt x="6160" y="11452"/>
                  </a:lnTo>
                </a:path>
                <a:path w="21600" h="21600">
                  <a:moveTo>
                    <a:pt x="9128" y="12698"/>
                  </a:moveTo>
                  <a:lnTo>
                    <a:pt x="9013" y="12698"/>
                  </a:lnTo>
                  <a:lnTo>
                    <a:pt x="8724" y="12436"/>
                  </a:lnTo>
                  <a:lnTo>
                    <a:pt x="8653" y="12436"/>
                  </a:lnTo>
                  <a:lnTo>
                    <a:pt x="8527" y="12238"/>
                  </a:lnTo>
                  <a:lnTo>
                    <a:pt x="8495" y="12238"/>
                  </a:lnTo>
                  <a:lnTo>
                    <a:pt x="8498" y="12174"/>
                  </a:lnTo>
                  <a:lnTo>
                    <a:pt x="7995" y="12174"/>
                  </a:lnTo>
                  <a:lnTo>
                    <a:pt x="7899" y="11978"/>
                  </a:lnTo>
                  <a:lnTo>
                    <a:pt x="7869" y="11781"/>
                  </a:lnTo>
                  <a:lnTo>
                    <a:pt x="7872" y="11715"/>
                  </a:lnTo>
                  <a:lnTo>
                    <a:pt x="7879" y="11650"/>
                  </a:lnTo>
                  <a:lnTo>
                    <a:pt x="7286" y="11650"/>
                  </a:lnTo>
                  <a:lnTo>
                    <a:pt x="7364" y="11517"/>
                  </a:lnTo>
                  <a:lnTo>
                    <a:pt x="11186" y="11517"/>
                  </a:lnTo>
                  <a:lnTo>
                    <a:pt x="11202" y="11715"/>
                  </a:lnTo>
                  <a:lnTo>
                    <a:pt x="11280" y="11847"/>
                  </a:lnTo>
                  <a:lnTo>
                    <a:pt x="11358" y="11978"/>
                  </a:lnTo>
                  <a:lnTo>
                    <a:pt x="11399" y="12109"/>
                  </a:lnTo>
                  <a:lnTo>
                    <a:pt x="11399" y="12305"/>
                  </a:lnTo>
                  <a:lnTo>
                    <a:pt x="11433" y="12370"/>
                  </a:lnTo>
                  <a:lnTo>
                    <a:pt x="11462" y="12436"/>
                  </a:lnTo>
                  <a:lnTo>
                    <a:pt x="11471" y="12501"/>
                  </a:lnTo>
                  <a:lnTo>
                    <a:pt x="9203" y="12501"/>
                  </a:lnTo>
                  <a:lnTo>
                    <a:pt x="9128" y="12698"/>
                  </a:lnTo>
                  <a:lnTo>
                    <a:pt x="9128" y="12698"/>
                  </a:lnTo>
                </a:path>
                <a:path w="21600" h="21600">
                  <a:moveTo>
                    <a:pt x="7614" y="12041"/>
                  </a:moveTo>
                  <a:lnTo>
                    <a:pt x="7339" y="12041"/>
                  </a:lnTo>
                  <a:lnTo>
                    <a:pt x="7299" y="11847"/>
                  </a:lnTo>
                  <a:lnTo>
                    <a:pt x="7273" y="11715"/>
                  </a:lnTo>
                  <a:lnTo>
                    <a:pt x="7262" y="11715"/>
                  </a:lnTo>
                  <a:lnTo>
                    <a:pt x="7254" y="11650"/>
                  </a:lnTo>
                  <a:lnTo>
                    <a:pt x="7850" y="11650"/>
                  </a:lnTo>
                  <a:lnTo>
                    <a:pt x="7868" y="11772"/>
                  </a:lnTo>
                  <a:lnTo>
                    <a:pt x="7868" y="11781"/>
                  </a:lnTo>
                  <a:lnTo>
                    <a:pt x="7820" y="11910"/>
                  </a:lnTo>
                  <a:lnTo>
                    <a:pt x="7776" y="11978"/>
                  </a:lnTo>
                  <a:lnTo>
                    <a:pt x="7614" y="12041"/>
                  </a:lnTo>
                  <a:lnTo>
                    <a:pt x="7614" y="12041"/>
                  </a:lnTo>
                </a:path>
                <a:path w="21600" h="21600">
                  <a:moveTo>
                    <a:pt x="7868" y="11772"/>
                  </a:moveTo>
                  <a:lnTo>
                    <a:pt x="7850" y="11650"/>
                  </a:lnTo>
                  <a:lnTo>
                    <a:pt x="7879" y="11650"/>
                  </a:lnTo>
                  <a:lnTo>
                    <a:pt x="7868" y="11772"/>
                  </a:lnTo>
                  <a:lnTo>
                    <a:pt x="7868" y="11772"/>
                  </a:lnTo>
                </a:path>
                <a:path w="21600" h="21600">
                  <a:moveTo>
                    <a:pt x="9277" y="16707"/>
                  </a:moveTo>
                  <a:lnTo>
                    <a:pt x="9262" y="16688"/>
                  </a:lnTo>
                  <a:lnTo>
                    <a:pt x="9168" y="16428"/>
                  </a:lnTo>
                  <a:lnTo>
                    <a:pt x="9407" y="16363"/>
                  </a:lnTo>
                  <a:lnTo>
                    <a:pt x="9535" y="16297"/>
                  </a:lnTo>
                  <a:lnTo>
                    <a:pt x="9554" y="16165"/>
                  </a:lnTo>
                  <a:lnTo>
                    <a:pt x="9578" y="16099"/>
                  </a:lnTo>
                  <a:lnTo>
                    <a:pt x="9636" y="16034"/>
                  </a:lnTo>
                  <a:lnTo>
                    <a:pt x="9726" y="15970"/>
                  </a:lnTo>
                  <a:lnTo>
                    <a:pt x="9647" y="15905"/>
                  </a:lnTo>
                  <a:lnTo>
                    <a:pt x="9620" y="15839"/>
                  </a:lnTo>
                  <a:lnTo>
                    <a:pt x="9636" y="15708"/>
                  </a:lnTo>
                  <a:lnTo>
                    <a:pt x="9656" y="15643"/>
                  </a:lnTo>
                  <a:lnTo>
                    <a:pt x="9665" y="15576"/>
                  </a:lnTo>
                  <a:lnTo>
                    <a:pt x="9665" y="15512"/>
                  </a:lnTo>
                  <a:lnTo>
                    <a:pt x="9630" y="15316"/>
                  </a:lnTo>
                  <a:lnTo>
                    <a:pt x="9634" y="15185"/>
                  </a:lnTo>
                  <a:lnTo>
                    <a:pt x="9681" y="15185"/>
                  </a:lnTo>
                  <a:lnTo>
                    <a:pt x="9729" y="15117"/>
                  </a:lnTo>
                  <a:lnTo>
                    <a:pt x="9726" y="15052"/>
                  </a:lnTo>
                  <a:lnTo>
                    <a:pt x="9665" y="15052"/>
                  </a:lnTo>
                  <a:lnTo>
                    <a:pt x="9665" y="14987"/>
                  </a:lnTo>
                  <a:lnTo>
                    <a:pt x="9654" y="14857"/>
                  </a:lnTo>
                  <a:lnTo>
                    <a:pt x="9608" y="14530"/>
                  </a:lnTo>
                  <a:lnTo>
                    <a:pt x="9573" y="14399"/>
                  </a:lnTo>
                  <a:lnTo>
                    <a:pt x="9487" y="14005"/>
                  </a:lnTo>
                  <a:lnTo>
                    <a:pt x="9439" y="13875"/>
                  </a:lnTo>
                  <a:lnTo>
                    <a:pt x="9387" y="13745"/>
                  </a:lnTo>
                  <a:lnTo>
                    <a:pt x="9337" y="13549"/>
                  </a:lnTo>
                  <a:lnTo>
                    <a:pt x="9265" y="13418"/>
                  </a:lnTo>
                  <a:lnTo>
                    <a:pt x="9176" y="13286"/>
                  </a:lnTo>
                  <a:lnTo>
                    <a:pt x="9188" y="13089"/>
                  </a:lnTo>
                  <a:lnTo>
                    <a:pt x="9169" y="13023"/>
                  </a:lnTo>
                  <a:lnTo>
                    <a:pt x="9121" y="12959"/>
                  </a:lnTo>
                  <a:lnTo>
                    <a:pt x="9080" y="12892"/>
                  </a:lnTo>
                  <a:lnTo>
                    <a:pt x="9105" y="12763"/>
                  </a:lnTo>
                  <a:lnTo>
                    <a:pt x="9203" y="12501"/>
                  </a:lnTo>
                  <a:lnTo>
                    <a:pt x="9140" y="12698"/>
                  </a:lnTo>
                  <a:lnTo>
                    <a:pt x="11507" y="12698"/>
                  </a:lnTo>
                  <a:lnTo>
                    <a:pt x="11577" y="12763"/>
                  </a:lnTo>
                  <a:lnTo>
                    <a:pt x="11692" y="12959"/>
                  </a:lnTo>
                  <a:lnTo>
                    <a:pt x="11634" y="13221"/>
                  </a:lnTo>
                  <a:lnTo>
                    <a:pt x="11611" y="13418"/>
                  </a:lnTo>
                  <a:lnTo>
                    <a:pt x="11622" y="13549"/>
                  </a:lnTo>
                  <a:lnTo>
                    <a:pt x="11641" y="13678"/>
                  </a:lnTo>
                  <a:lnTo>
                    <a:pt x="11666" y="13875"/>
                  </a:lnTo>
                  <a:lnTo>
                    <a:pt x="11739" y="14137"/>
                  </a:lnTo>
                  <a:lnTo>
                    <a:pt x="11784" y="14334"/>
                  </a:lnTo>
                  <a:lnTo>
                    <a:pt x="11838" y="14463"/>
                  </a:lnTo>
                  <a:lnTo>
                    <a:pt x="11892" y="14660"/>
                  </a:lnTo>
                  <a:lnTo>
                    <a:pt x="11918" y="14857"/>
                  </a:lnTo>
                  <a:lnTo>
                    <a:pt x="11918" y="15185"/>
                  </a:lnTo>
                  <a:lnTo>
                    <a:pt x="11908" y="15316"/>
                  </a:lnTo>
                  <a:lnTo>
                    <a:pt x="11888" y="15380"/>
                  </a:lnTo>
                  <a:lnTo>
                    <a:pt x="11870" y="15445"/>
                  </a:lnTo>
                  <a:lnTo>
                    <a:pt x="11714" y="15445"/>
                  </a:lnTo>
                  <a:lnTo>
                    <a:pt x="11803" y="15512"/>
                  </a:lnTo>
                  <a:lnTo>
                    <a:pt x="11910" y="15512"/>
                  </a:lnTo>
                  <a:lnTo>
                    <a:pt x="11958" y="15576"/>
                  </a:lnTo>
                  <a:lnTo>
                    <a:pt x="11958" y="15970"/>
                  </a:lnTo>
                  <a:lnTo>
                    <a:pt x="11933" y="16099"/>
                  </a:lnTo>
                  <a:lnTo>
                    <a:pt x="11883" y="16099"/>
                  </a:lnTo>
                  <a:lnTo>
                    <a:pt x="11837" y="16165"/>
                  </a:lnTo>
                  <a:lnTo>
                    <a:pt x="11848" y="16231"/>
                  </a:lnTo>
                  <a:lnTo>
                    <a:pt x="11918" y="16428"/>
                  </a:lnTo>
                  <a:lnTo>
                    <a:pt x="11755" y="16559"/>
                  </a:lnTo>
                  <a:lnTo>
                    <a:pt x="9251" y="16559"/>
                  </a:lnTo>
                  <a:lnTo>
                    <a:pt x="9277" y="16707"/>
                  </a:lnTo>
                  <a:lnTo>
                    <a:pt x="9277" y="16707"/>
                  </a:lnTo>
                </a:path>
                <a:path w="21600" h="21600">
                  <a:moveTo>
                    <a:pt x="11507" y="12698"/>
                  </a:moveTo>
                  <a:lnTo>
                    <a:pt x="9140" y="12698"/>
                  </a:lnTo>
                  <a:lnTo>
                    <a:pt x="9203" y="12501"/>
                  </a:lnTo>
                  <a:lnTo>
                    <a:pt x="11471" y="12501"/>
                  </a:lnTo>
                  <a:lnTo>
                    <a:pt x="11507" y="12698"/>
                  </a:lnTo>
                  <a:lnTo>
                    <a:pt x="11507" y="12698"/>
                  </a:lnTo>
                </a:path>
                <a:path w="21600" h="21600">
                  <a:moveTo>
                    <a:pt x="1736" y="15052"/>
                  </a:moveTo>
                  <a:lnTo>
                    <a:pt x="1229" y="15052"/>
                  </a:lnTo>
                  <a:lnTo>
                    <a:pt x="1247" y="14792"/>
                  </a:lnTo>
                  <a:lnTo>
                    <a:pt x="1278" y="14334"/>
                  </a:lnTo>
                  <a:lnTo>
                    <a:pt x="1588" y="14792"/>
                  </a:lnTo>
                  <a:lnTo>
                    <a:pt x="1736" y="15052"/>
                  </a:lnTo>
                  <a:lnTo>
                    <a:pt x="1736" y="15052"/>
                  </a:lnTo>
                </a:path>
                <a:path w="21600" h="21600">
                  <a:moveTo>
                    <a:pt x="3700" y="18194"/>
                  </a:moveTo>
                  <a:lnTo>
                    <a:pt x="459" y="18194"/>
                  </a:lnTo>
                  <a:lnTo>
                    <a:pt x="405" y="18065"/>
                  </a:lnTo>
                  <a:lnTo>
                    <a:pt x="297" y="17868"/>
                  </a:lnTo>
                  <a:lnTo>
                    <a:pt x="297" y="17410"/>
                  </a:lnTo>
                  <a:lnTo>
                    <a:pt x="210" y="17279"/>
                  </a:lnTo>
                  <a:lnTo>
                    <a:pt x="122" y="17083"/>
                  </a:lnTo>
                  <a:lnTo>
                    <a:pt x="39" y="16952"/>
                  </a:lnTo>
                  <a:lnTo>
                    <a:pt x="0" y="16756"/>
                  </a:lnTo>
                  <a:lnTo>
                    <a:pt x="0" y="16231"/>
                  </a:lnTo>
                  <a:lnTo>
                    <a:pt x="51" y="15970"/>
                  </a:lnTo>
                  <a:lnTo>
                    <a:pt x="154" y="15708"/>
                  </a:lnTo>
                  <a:lnTo>
                    <a:pt x="259" y="15512"/>
                  </a:lnTo>
                  <a:lnTo>
                    <a:pt x="367" y="15249"/>
                  </a:lnTo>
                  <a:lnTo>
                    <a:pt x="473" y="14923"/>
                  </a:lnTo>
                  <a:lnTo>
                    <a:pt x="691" y="14857"/>
                  </a:lnTo>
                  <a:lnTo>
                    <a:pt x="1197" y="14857"/>
                  </a:lnTo>
                  <a:lnTo>
                    <a:pt x="1229" y="14923"/>
                  </a:lnTo>
                  <a:lnTo>
                    <a:pt x="1229" y="15052"/>
                  </a:lnTo>
                  <a:lnTo>
                    <a:pt x="1736" y="15052"/>
                  </a:lnTo>
                  <a:lnTo>
                    <a:pt x="1773" y="15117"/>
                  </a:lnTo>
                  <a:lnTo>
                    <a:pt x="1833" y="15249"/>
                  </a:lnTo>
                  <a:lnTo>
                    <a:pt x="1896" y="15316"/>
                  </a:lnTo>
                  <a:lnTo>
                    <a:pt x="2015" y="15445"/>
                  </a:lnTo>
                  <a:lnTo>
                    <a:pt x="2192" y="15576"/>
                  </a:lnTo>
                  <a:lnTo>
                    <a:pt x="2192" y="15839"/>
                  </a:lnTo>
                  <a:lnTo>
                    <a:pt x="2218" y="16034"/>
                  </a:lnTo>
                  <a:lnTo>
                    <a:pt x="2333" y="16231"/>
                  </a:lnTo>
                  <a:lnTo>
                    <a:pt x="2388" y="16363"/>
                  </a:lnTo>
                  <a:lnTo>
                    <a:pt x="2441" y="16623"/>
                  </a:lnTo>
                  <a:lnTo>
                    <a:pt x="2422" y="16623"/>
                  </a:lnTo>
                  <a:lnTo>
                    <a:pt x="2470" y="16688"/>
                  </a:lnTo>
                  <a:lnTo>
                    <a:pt x="2581" y="16688"/>
                  </a:lnTo>
                  <a:lnTo>
                    <a:pt x="2692" y="16756"/>
                  </a:lnTo>
                  <a:lnTo>
                    <a:pt x="2679" y="16952"/>
                  </a:lnTo>
                  <a:lnTo>
                    <a:pt x="2619" y="17083"/>
                  </a:lnTo>
                  <a:lnTo>
                    <a:pt x="2592" y="17083"/>
                  </a:lnTo>
                  <a:lnTo>
                    <a:pt x="2534" y="17279"/>
                  </a:lnTo>
                  <a:lnTo>
                    <a:pt x="3007" y="17279"/>
                  </a:lnTo>
                  <a:lnTo>
                    <a:pt x="3010" y="17605"/>
                  </a:lnTo>
                  <a:lnTo>
                    <a:pt x="3044" y="17737"/>
                  </a:lnTo>
                  <a:lnTo>
                    <a:pt x="3074" y="17737"/>
                  </a:lnTo>
                  <a:lnTo>
                    <a:pt x="3152" y="17802"/>
                  </a:lnTo>
                  <a:lnTo>
                    <a:pt x="3404" y="17934"/>
                  </a:lnTo>
                  <a:lnTo>
                    <a:pt x="3500" y="17999"/>
                  </a:lnTo>
                  <a:lnTo>
                    <a:pt x="3567" y="18065"/>
                  </a:lnTo>
                  <a:lnTo>
                    <a:pt x="3600" y="18065"/>
                  </a:lnTo>
                  <a:lnTo>
                    <a:pt x="3634" y="18128"/>
                  </a:lnTo>
                  <a:lnTo>
                    <a:pt x="3665" y="18128"/>
                  </a:lnTo>
                  <a:lnTo>
                    <a:pt x="3700" y="18194"/>
                  </a:lnTo>
                  <a:lnTo>
                    <a:pt x="3700" y="18194"/>
                  </a:lnTo>
                </a:path>
                <a:path w="21600" h="21600">
                  <a:moveTo>
                    <a:pt x="11803" y="15512"/>
                  </a:moveTo>
                  <a:lnTo>
                    <a:pt x="11714" y="15445"/>
                  </a:lnTo>
                  <a:lnTo>
                    <a:pt x="11822" y="15482"/>
                  </a:lnTo>
                  <a:lnTo>
                    <a:pt x="11803" y="15512"/>
                  </a:lnTo>
                  <a:lnTo>
                    <a:pt x="11803" y="15512"/>
                  </a:lnTo>
                </a:path>
                <a:path w="21600" h="21600">
                  <a:moveTo>
                    <a:pt x="11822" y="15482"/>
                  </a:moveTo>
                  <a:lnTo>
                    <a:pt x="11717" y="15445"/>
                  </a:lnTo>
                  <a:lnTo>
                    <a:pt x="11844" y="15445"/>
                  </a:lnTo>
                  <a:lnTo>
                    <a:pt x="11822" y="15482"/>
                  </a:lnTo>
                  <a:lnTo>
                    <a:pt x="11822" y="15482"/>
                  </a:lnTo>
                </a:path>
                <a:path w="21600" h="21600">
                  <a:moveTo>
                    <a:pt x="11910" y="15512"/>
                  </a:moveTo>
                  <a:lnTo>
                    <a:pt x="11803" y="15512"/>
                  </a:lnTo>
                  <a:lnTo>
                    <a:pt x="11822" y="15482"/>
                  </a:lnTo>
                  <a:lnTo>
                    <a:pt x="11910" y="15512"/>
                  </a:lnTo>
                  <a:lnTo>
                    <a:pt x="11910" y="15512"/>
                  </a:lnTo>
                </a:path>
                <a:path w="21600" h="21600">
                  <a:moveTo>
                    <a:pt x="11421" y="17476"/>
                  </a:moveTo>
                  <a:lnTo>
                    <a:pt x="8935" y="17476"/>
                  </a:lnTo>
                  <a:lnTo>
                    <a:pt x="8932" y="17410"/>
                  </a:lnTo>
                  <a:lnTo>
                    <a:pt x="8889" y="17279"/>
                  </a:lnTo>
                  <a:lnTo>
                    <a:pt x="8972" y="17279"/>
                  </a:lnTo>
                  <a:lnTo>
                    <a:pt x="8985" y="17083"/>
                  </a:lnTo>
                  <a:lnTo>
                    <a:pt x="9039" y="16887"/>
                  </a:lnTo>
                  <a:lnTo>
                    <a:pt x="9143" y="16559"/>
                  </a:lnTo>
                  <a:lnTo>
                    <a:pt x="9276" y="16820"/>
                  </a:lnTo>
                  <a:lnTo>
                    <a:pt x="9324" y="16887"/>
                  </a:lnTo>
                  <a:lnTo>
                    <a:pt x="11663" y="16887"/>
                  </a:lnTo>
                  <a:lnTo>
                    <a:pt x="11679" y="17083"/>
                  </a:lnTo>
                  <a:lnTo>
                    <a:pt x="11485" y="17083"/>
                  </a:lnTo>
                  <a:lnTo>
                    <a:pt x="11402" y="17147"/>
                  </a:lnTo>
                  <a:lnTo>
                    <a:pt x="11428" y="17214"/>
                  </a:lnTo>
                  <a:lnTo>
                    <a:pt x="11259" y="17214"/>
                  </a:lnTo>
                  <a:lnTo>
                    <a:pt x="11399" y="17345"/>
                  </a:lnTo>
                  <a:lnTo>
                    <a:pt x="11421" y="17476"/>
                  </a:lnTo>
                  <a:lnTo>
                    <a:pt x="11421" y="17476"/>
                  </a:lnTo>
                </a:path>
                <a:path w="21600" h="21600">
                  <a:moveTo>
                    <a:pt x="9369" y="16820"/>
                  </a:moveTo>
                  <a:lnTo>
                    <a:pt x="9277" y="16707"/>
                  </a:lnTo>
                  <a:lnTo>
                    <a:pt x="9251" y="16559"/>
                  </a:lnTo>
                  <a:lnTo>
                    <a:pt x="9316" y="16559"/>
                  </a:lnTo>
                  <a:lnTo>
                    <a:pt x="9481" y="16756"/>
                  </a:lnTo>
                  <a:lnTo>
                    <a:pt x="9369" y="16820"/>
                  </a:lnTo>
                  <a:lnTo>
                    <a:pt x="9369" y="16820"/>
                  </a:lnTo>
                </a:path>
                <a:path w="21600" h="21600">
                  <a:moveTo>
                    <a:pt x="11658" y="16820"/>
                  </a:moveTo>
                  <a:lnTo>
                    <a:pt x="9369" y="16820"/>
                  </a:lnTo>
                  <a:lnTo>
                    <a:pt x="9481" y="16756"/>
                  </a:lnTo>
                  <a:lnTo>
                    <a:pt x="9316" y="16559"/>
                  </a:lnTo>
                  <a:lnTo>
                    <a:pt x="11755" y="16559"/>
                  </a:lnTo>
                  <a:lnTo>
                    <a:pt x="11669" y="16688"/>
                  </a:lnTo>
                  <a:lnTo>
                    <a:pt x="11659" y="16688"/>
                  </a:lnTo>
                  <a:lnTo>
                    <a:pt x="11651" y="16756"/>
                  </a:lnTo>
                  <a:lnTo>
                    <a:pt x="11658" y="16820"/>
                  </a:lnTo>
                  <a:lnTo>
                    <a:pt x="11658" y="16820"/>
                  </a:lnTo>
                </a:path>
                <a:path w="21600" h="21600">
                  <a:moveTo>
                    <a:pt x="11663" y="16887"/>
                  </a:moveTo>
                  <a:lnTo>
                    <a:pt x="9324" y="16887"/>
                  </a:lnTo>
                  <a:lnTo>
                    <a:pt x="9287" y="16756"/>
                  </a:lnTo>
                  <a:lnTo>
                    <a:pt x="9277" y="16707"/>
                  </a:lnTo>
                  <a:lnTo>
                    <a:pt x="9369" y="16820"/>
                  </a:lnTo>
                  <a:lnTo>
                    <a:pt x="11658" y="16820"/>
                  </a:lnTo>
                  <a:lnTo>
                    <a:pt x="11663" y="16887"/>
                  </a:lnTo>
                  <a:lnTo>
                    <a:pt x="11663" y="16887"/>
                  </a:lnTo>
                </a:path>
                <a:path w="21600" h="21600">
                  <a:moveTo>
                    <a:pt x="2534" y="17279"/>
                  </a:moveTo>
                  <a:lnTo>
                    <a:pt x="2592" y="17083"/>
                  </a:lnTo>
                  <a:lnTo>
                    <a:pt x="2619" y="17083"/>
                  </a:lnTo>
                  <a:lnTo>
                    <a:pt x="2534" y="17279"/>
                  </a:lnTo>
                  <a:lnTo>
                    <a:pt x="2534" y="17279"/>
                  </a:lnTo>
                </a:path>
                <a:path w="21600" h="21600">
                  <a:moveTo>
                    <a:pt x="3007" y="17279"/>
                  </a:moveTo>
                  <a:lnTo>
                    <a:pt x="2534" y="17279"/>
                  </a:lnTo>
                  <a:lnTo>
                    <a:pt x="2619" y="17083"/>
                  </a:lnTo>
                  <a:lnTo>
                    <a:pt x="2740" y="17083"/>
                  </a:lnTo>
                  <a:lnTo>
                    <a:pt x="2845" y="17214"/>
                  </a:lnTo>
                  <a:lnTo>
                    <a:pt x="3007" y="17279"/>
                  </a:lnTo>
                  <a:lnTo>
                    <a:pt x="3007" y="17279"/>
                  </a:lnTo>
                </a:path>
                <a:path w="21600" h="21600">
                  <a:moveTo>
                    <a:pt x="11689" y="17214"/>
                  </a:moveTo>
                  <a:lnTo>
                    <a:pt x="11485" y="17083"/>
                  </a:lnTo>
                  <a:lnTo>
                    <a:pt x="11679" y="17083"/>
                  </a:lnTo>
                  <a:lnTo>
                    <a:pt x="11689" y="17214"/>
                  </a:lnTo>
                  <a:lnTo>
                    <a:pt x="11689" y="17214"/>
                  </a:lnTo>
                </a:path>
                <a:path w="21600" h="21600">
                  <a:moveTo>
                    <a:pt x="11476" y="17345"/>
                  </a:moveTo>
                  <a:lnTo>
                    <a:pt x="11417" y="17345"/>
                  </a:lnTo>
                  <a:lnTo>
                    <a:pt x="11259" y="17214"/>
                  </a:lnTo>
                  <a:lnTo>
                    <a:pt x="11428" y="17214"/>
                  </a:lnTo>
                  <a:lnTo>
                    <a:pt x="11476" y="17345"/>
                  </a:lnTo>
                  <a:lnTo>
                    <a:pt x="11476" y="17345"/>
                  </a:lnTo>
                </a:path>
                <a:path w="21600" h="21600">
                  <a:moveTo>
                    <a:pt x="10897" y="18327"/>
                  </a:moveTo>
                  <a:lnTo>
                    <a:pt x="7407" y="18327"/>
                  </a:lnTo>
                  <a:lnTo>
                    <a:pt x="7449" y="18259"/>
                  </a:lnTo>
                  <a:lnTo>
                    <a:pt x="7458" y="17999"/>
                  </a:lnTo>
                  <a:lnTo>
                    <a:pt x="7753" y="17999"/>
                  </a:lnTo>
                  <a:lnTo>
                    <a:pt x="7846" y="17868"/>
                  </a:lnTo>
                  <a:lnTo>
                    <a:pt x="7983" y="17737"/>
                  </a:lnTo>
                  <a:lnTo>
                    <a:pt x="8357" y="17605"/>
                  </a:lnTo>
                  <a:lnTo>
                    <a:pt x="8536" y="17476"/>
                  </a:lnTo>
                  <a:lnTo>
                    <a:pt x="8709" y="17279"/>
                  </a:lnTo>
                  <a:lnTo>
                    <a:pt x="8802" y="17279"/>
                  </a:lnTo>
                  <a:lnTo>
                    <a:pt x="8865" y="17345"/>
                  </a:lnTo>
                  <a:lnTo>
                    <a:pt x="8899" y="17410"/>
                  </a:lnTo>
                  <a:lnTo>
                    <a:pt x="8935" y="17476"/>
                  </a:lnTo>
                  <a:lnTo>
                    <a:pt x="11421" y="17476"/>
                  </a:lnTo>
                  <a:lnTo>
                    <a:pt x="11434" y="17541"/>
                  </a:lnTo>
                  <a:lnTo>
                    <a:pt x="11295" y="17737"/>
                  </a:lnTo>
                  <a:lnTo>
                    <a:pt x="11259" y="17868"/>
                  </a:lnTo>
                  <a:lnTo>
                    <a:pt x="11259" y="18259"/>
                  </a:lnTo>
                  <a:lnTo>
                    <a:pt x="10892" y="18259"/>
                  </a:lnTo>
                  <a:lnTo>
                    <a:pt x="10897" y="18327"/>
                  </a:lnTo>
                  <a:lnTo>
                    <a:pt x="10897" y="18327"/>
                  </a:lnTo>
                </a:path>
                <a:path w="21600" h="21600">
                  <a:moveTo>
                    <a:pt x="4124" y="18194"/>
                  </a:moveTo>
                  <a:lnTo>
                    <a:pt x="3700" y="18194"/>
                  </a:lnTo>
                  <a:lnTo>
                    <a:pt x="3748" y="18128"/>
                  </a:lnTo>
                  <a:lnTo>
                    <a:pt x="3815" y="18065"/>
                  </a:lnTo>
                  <a:lnTo>
                    <a:pt x="4000" y="18128"/>
                  </a:lnTo>
                  <a:lnTo>
                    <a:pt x="4124" y="18194"/>
                  </a:lnTo>
                  <a:lnTo>
                    <a:pt x="4124" y="18194"/>
                  </a:lnTo>
                </a:path>
                <a:path w="21600" h="21600">
                  <a:moveTo>
                    <a:pt x="8021" y="21270"/>
                  </a:moveTo>
                  <a:lnTo>
                    <a:pt x="4156" y="21270"/>
                  </a:lnTo>
                  <a:lnTo>
                    <a:pt x="4060" y="21207"/>
                  </a:lnTo>
                  <a:lnTo>
                    <a:pt x="3863" y="21207"/>
                  </a:lnTo>
                  <a:lnTo>
                    <a:pt x="3799" y="21141"/>
                  </a:lnTo>
                  <a:lnTo>
                    <a:pt x="3628" y="21076"/>
                  </a:lnTo>
                  <a:lnTo>
                    <a:pt x="3516" y="21010"/>
                  </a:lnTo>
                  <a:lnTo>
                    <a:pt x="3421" y="20944"/>
                  </a:lnTo>
                  <a:lnTo>
                    <a:pt x="2972" y="20944"/>
                  </a:lnTo>
                  <a:lnTo>
                    <a:pt x="2737" y="20879"/>
                  </a:lnTo>
                  <a:lnTo>
                    <a:pt x="2352" y="20552"/>
                  </a:lnTo>
                  <a:lnTo>
                    <a:pt x="2119" y="20487"/>
                  </a:lnTo>
                  <a:lnTo>
                    <a:pt x="1841" y="20421"/>
                  </a:lnTo>
                  <a:lnTo>
                    <a:pt x="1747" y="20224"/>
                  </a:lnTo>
                  <a:lnTo>
                    <a:pt x="1601" y="20029"/>
                  </a:lnTo>
                  <a:lnTo>
                    <a:pt x="1410" y="19898"/>
                  </a:lnTo>
                  <a:lnTo>
                    <a:pt x="1429" y="19767"/>
                  </a:lnTo>
                  <a:lnTo>
                    <a:pt x="1426" y="19699"/>
                  </a:lnTo>
                  <a:lnTo>
                    <a:pt x="1347" y="19699"/>
                  </a:lnTo>
                  <a:lnTo>
                    <a:pt x="1299" y="19636"/>
                  </a:lnTo>
                  <a:lnTo>
                    <a:pt x="1204" y="19570"/>
                  </a:lnTo>
                  <a:lnTo>
                    <a:pt x="975" y="19176"/>
                  </a:lnTo>
                  <a:lnTo>
                    <a:pt x="926" y="19176"/>
                  </a:lnTo>
                  <a:lnTo>
                    <a:pt x="860" y="19112"/>
                  </a:lnTo>
                  <a:lnTo>
                    <a:pt x="777" y="18981"/>
                  </a:lnTo>
                  <a:lnTo>
                    <a:pt x="692" y="18916"/>
                  </a:lnTo>
                  <a:lnTo>
                    <a:pt x="580" y="18719"/>
                  </a:lnTo>
                  <a:lnTo>
                    <a:pt x="443" y="18523"/>
                  </a:lnTo>
                  <a:lnTo>
                    <a:pt x="462" y="18327"/>
                  </a:lnTo>
                  <a:lnTo>
                    <a:pt x="469" y="18194"/>
                  </a:lnTo>
                  <a:lnTo>
                    <a:pt x="4178" y="18194"/>
                  </a:lnTo>
                  <a:lnTo>
                    <a:pt x="4237" y="18259"/>
                  </a:lnTo>
                  <a:lnTo>
                    <a:pt x="4565" y="18259"/>
                  </a:lnTo>
                  <a:lnTo>
                    <a:pt x="4622" y="18305"/>
                  </a:lnTo>
                  <a:lnTo>
                    <a:pt x="4636" y="18453"/>
                  </a:lnTo>
                  <a:lnTo>
                    <a:pt x="4604" y="18458"/>
                  </a:lnTo>
                  <a:lnTo>
                    <a:pt x="4604" y="18654"/>
                  </a:lnTo>
                  <a:lnTo>
                    <a:pt x="10933" y="18654"/>
                  </a:lnTo>
                  <a:lnTo>
                    <a:pt x="10913" y="18719"/>
                  </a:lnTo>
                  <a:lnTo>
                    <a:pt x="10614" y="18719"/>
                  </a:lnTo>
                  <a:lnTo>
                    <a:pt x="10674" y="18785"/>
                  </a:lnTo>
                  <a:lnTo>
                    <a:pt x="10728" y="18825"/>
                  </a:lnTo>
                  <a:lnTo>
                    <a:pt x="10724" y="18916"/>
                  </a:lnTo>
                  <a:lnTo>
                    <a:pt x="10413" y="19176"/>
                  </a:lnTo>
                  <a:lnTo>
                    <a:pt x="10237" y="19373"/>
                  </a:lnTo>
                  <a:lnTo>
                    <a:pt x="9992" y="19767"/>
                  </a:lnTo>
                  <a:lnTo>
                    <a:pt x="9772" y="19898"/>
                  </a:lnTo>
                  <a:lnTo>
                    <a:pt x="9615" y="19962"/>
                  </a:lnTo>
                  <a:lnTo>
                    <a:pt x="9423" y="19962"/>
                  </a:lnTo>
                  <a:lnTo>
                    <a:pt x="9420" y="20094"/>
                  </a:lnTo>
                  <a:lnTo>
                    <a:pt x="9198" y="20290"/>
                  </a:lnTo>
                  <a:lnTo>
                    <a:pt x="9013" y="20290"/>
                  </a:lnTo>
                  <a:lnTo>
                    <a:pt x="8978" y="20356"/>
                  </a:lnTo>
                  <a:lnTo>
                    <a:pt x="8921" y="20421"/>
                  </a:lnTo>
                  <a:lnTo>
                    <a:pt x="8889" y="20487"/>
                  </a:lnTo>
                  <a:lnTo>
                    <a:pt x="8848" y="20618"/>
                  </a:lnTo>
                  <a:lnTo>
                    <a:pt x="8539" y="20813"/>
                  </a:lnTo>
                  <a:lnTo>
                    <a:pt x="8264" y="21010"/>
                  </a:lnTo>
                  <a:lnTo>
                    <a:pt x="8021" y="21270"/>
                  </a:lnTo>
                  <a:lnTo>
                    <a:pt x="8021" y="21270"/>
                  </a:lnTo>
                </a:path>
                <a:path w="21600" h="21600">
                  <a:moveTo>
                    <a:pt x="10955" y="18589"/>
                  </a:moveTo>
                  <a:lnTo>
                    <a:pt x="4637" y="18589"/>
                  </a:lnTo>
                  <a:lnTo>
                    <a:pt x="4642" y="18523"/>
                  </a:lnTo>
                  <a:lnTo>
                    <a:pt x="4636" y="18453"/>
                  </a:lnTo>
                  <a:lnTo>
                    <a:pt x="4648" y="18327"/>
                  </a:lnTo>
                  <a:lnTo>
                    <a:pt x="4622" y="18305"/>
                  </a:lnTo>
                  <a:lnTo>
                    <a:pt x="4619" y="18259"/>
                  </a:lnTo>
                  <a:lnTo>
                    <a:pt x="4937" y="18327"/>
                  </a:lnTo>
                  <a:lnTo>
                    <a:pt x="5142" y="18391"/>
                  </a:lnTo>
                  <a:lnTo>
                    <a:pt x="5320" y="18523"/>
                  </a:lnTo>
                  <a:lnTo>
                    <a:pt x="10960" y="18523"/>
                  </a:lnTo>
                  <a:lnTo>
                    <a:pt x="10955" y="18589"/>
                  </a:lnTo>
                  <a:lnTo>
                    <a:pt x="10955" y="18589"/>
                  </a:lnTo>
                </a:path>
                <a:path w="21600" h="21600">
                  <a:moveTo>
                    <a:pt x="10960" y="18523"/>
                  </a:moveTo>
                  <a:lnTo>
                    <a:pt x="6831" y="18523"/>
                  </a:lnTo>
                  <a:lnTo>
                    <a:pt x="7151" y="18391"/>
                  </a:lnTo>
                  <a:lnTo>
                    <a:pt x="7268" y="18327"/>
                  </a:lnTo>
                  <a:lnTo>
                    <a:pt x="7332" y="18259"/>
                  </a:lnTo>
                  <a:lnTo>
                    <a:pt x="7407" y="18327"/>
                  </a:lnTo>
                  <a:lnTo>
                    <a:pt x="10897" y="18327"/>
                  </a:lnTo>
                  <a:lnTo>
                    <a:pt x="10902" y="18391"/>
                  </a:lnTo>
                  <a:lnTo>
                    <a:pt x="10960" y="18453"/>
                  </a:lnTo>
                  <a:lnTo>
                    <a:pt x="10960" y="18523"/>
                  </a:lnTo>
                  <a:lnTo>
                    <a:pt x="10960" y="18523"/>
                  </a:lnTo>
                </a:path>
                <a:path w="21600" h="21600">
                  <a:moveTo>
                    <a:pt x="10963" y="18457"/>
                  </a:moveTo>
                  <a:lnTo>
                    <a:pt x="10902" y="18391"/>
                  </a:lnTo>
                  <a:lnTo>
                    <a:pt x="10892" y="18259"/>
                  </a:lnTo>
                  <a:lnTo>
                    <a:pt x="10970" y="18327"/>
                  </a:lnTo>
                  <a:lnTo>
                    <a:pt x="10963" y="18457"/>
                  </a:lnTo>
                  <a:lnTo>
                    <a:pt x="10963" y="18457"/>
                  </a:lnTo>
                </a:path>
                <a:path w="21600" h="21600">
                  <a:moveTo>
                    <a:pt x="11081" y="18458"/>
                  </a:moveTo>
                  <a:lnTo>
                    <a:pt x="10965" y="18458"/>
                  </a:lnTo>
                  <a:lnTo>
                    <a:pt x="10970" y="18327"/>
                  </a:lnTo>
                  <a:lnTo>
                    <a:pt x="10892" y="18259"/>
                  </a:lnTo>
                  <a:lnTo>
                    <a:pt x="11259" y="18259"/>
                  </a:lnTo>
                  <a:lnTo>
                    <a:pt x="11199" y="18391"/>
                  </a:lnTo>
                  <a:lnTo>
                    <a:pt x="11081" y="18458"/>
                  </a:lnTo>
                  <a:lnTo>
                    <a:pt x="11081" y="18458"/>
                  </a:lnTo>
                </a:path>
                <a:path w="21600" h="21600">
                  <a:moveTo>
                    <a:pt x="4636" y="18453"/>
                  </a:moveTo>
                  <a:lnTo>
                    <a:pt x="4622" y="18305"/>
                  </a:lnTo>
                  <a:lnTo>
                    <a:pt x="4648" y="18327"/>
                  </a:lnTo>
                  <a:lnTo>
                    <a:pt x="4636" y="18453"/>
                  </a:lnTo>
                  <a:lnTo>
                    <a:pt x="4636" y="18453"/>
                  </a:lnTo>
                </a:path>
                <a:path w="21600" h="21600">
                  <a:moveTo>
                    <a:pt x="4610" y="18654"/>
                  </a:moveTo>
                  <a:lnTo>
                    <a:pt x="4604" y="18654"/>
                  </a:lnTo>
                  <a:lnTo>
                    <a:pt x="4604" y="18458"/>
                  </a:lnTo>
                  <a:lnTo>
                    <a:pt x="4626" y="18545"/>
                  </a:lnTo>
                  <a:lnTo>
                    <a:pt x="4610" y="18654"/>
                  </a:lnTo>
                  <a:lnTo>
                    <a:pt x="4610" y="18654"/>
                  </a:lnTo>
                </a:path>
                <a:path w="21600" h="21600">
                  <a:moveTo>
                    <a:pt x="4626" y="18545"/>
                  </a:moveTo>
                  <a:lnTo>
                    <a:pt x="4604" y="18458"/>
                  </a:lnTo>
                  <a:lnTo>
                    <a:pt x="4635" y="18458"/>
                  </a:lnTo>
                  <a:lnTo>
                    <a:pt x="4626" y="18545"/>
                  </a:lnTo>
                  <a:lnTo>
                    <a:pt x="4626" y="18545"/>
                  </a:lnTo>
                </a:path>
                <a:path w="21600" h="21600">
                  <a:moveTo>
                    <a:pt x="6405" y="18523"/>
                  </a:moveTo>
                  <a:lnTo>
                    <a:pt x="5964" y="18523"/>
                  </a:lnTo>
                  <a:lnTo>
                    <a:pt x="6082" y="18458"/>
                  </a:lnTo>
                  <a:lnTo>
                    <a:pt x="6308" y="18458"/>
                  </a:lnTo>
                  <a:lnTo>
                    <a:pt x="6405" y="18523"/>
                  </a:lnTo>
                  <a:lnTo>
                    <a:pt x="6405" y="18523"/>
                  </a:lnTo>
                </a:path>
                <a:path w="21600" h="21600">
                  <a:moveTo>
                    <a:pt x="10933" y="18654"/>
                  </a:moveTo>
                  <a:lnTo>
                    <a:pt x="4610" y="18654"/>
                  </a:lnTo>
                  <a:lnTo>
                    <a:pt x="4626" y="18545"/>
                  </a:lnTo>
                  <a:lnTo>
                    <a:pt x="4637" y="18589"/>
                  </a:lnTo>
                  <a:lnTo>
                    <a:pt x="10955" y="18589"/>
                  </a:lnTo>
                  <a:lnTo>
                    <a:pt x="10933" y="18654"/>
                  </a:lnTo>
                  <a:lnTo>
                    <a:pt x="10933" y="18654"/>
                  </a:lnTo>
                </a:path>
                <a:path w="21600" h="21600">
                  <a:moveTo>
                    <a:pt x="10728" y="18825"/>
                  </a:moveTo>
                  <a:lnTo>
                    <a:pt x="10674" y="18785"/>
                  </a:lnTo>
                  <a:lnTo>
                    <a:pt x="10614" y="18719"/>
                  </a:lnTo>
                  <a:lnTo>
                    <a:pt x="10673" y="18719"/>
                  </a:lnTo>
                  <a:lnTo>
                    <a:pt x="10732" y="18785"/>
                  </a:lnTo>
                  <a:lnTo>
                    <a:pt x="10728" y="18825"/>
                  </a:lnTo>
                  <a:lnTo>
                    <a:pt x="10728" y="18825"/>
                  </a:lnTo>
                </a:path>
                <a:path w="21600" h="21600">
                  <a:moveTo>
                    <a:pt x="10847" y="18916"/>
                  </a:moveTo>
                  <a:lnTo>
                    <a:pt x="10728" y="18825"/>
                  </a:lnTo>
                  <a:lnTo>
                    <a:pt x="10732" y="18785"/>
                  </a:lnTo>
                  <a:lnTo>
                    <a:pt x="10673" y="18719"/>
                  </a:lnTo>
                  <a:lnTo>
                    <a:pt x="10913" y="18719"/>
                  </a:lnTo>
                  <a:lnTo>
                    <a:pt x="10847" y="18916"/>
                  </a:lnTo>
                  <a:lnTo>
                    <a:pt x="10847" y="18916"/>
                  </a:lnTo>
                </a:path>
                <a:path w="21600" h="21600">
                  <a:moveTo>
                    <a:pt x="9457" y="20029"/>
                  </a:moveTo>
                  <a:lnTo>
                    <a:pt x="9436" y="19962"/>
                  </a:lnTo>
                  <a:lnTo>
                    <a:pt x="9615" y="19962"/>
                  </a:lnTo>
                  <a:lnTo>
                    <a:pt x="9457" y="20029"/>
                  </a:lnTo>
                  <a:lnTo>
                    <a:pt x="9457" y="20029"/>
                  </a:lnTo>
                </a:path>
                <a:path w="21600" h="21600">
                  <a:moveTo>
                    <a:pt x="4757" y="21599"/>
                  </a:moveTo>
                  <a:lnTo>
                    <a:pt x="4552" y="21469"/>
                  </a:lnTo>
                  <a:lnTo>
                    <a:pt x="4406" y="21401"/>
                  </a:lnTo>
                  <a:lnTo>
                    <a:pt x="4324" y="21338"/>
                  </a:lnTo>
                  <a:lnTo>
                    <a:pt x="4245" y="21270"/>
                  </a:lnTo>
                  <a:lnTo>
                    <a:pt x="7143" y="21270"/>
                  </a:lnTo>
                  <a:lnTo>
                    <a:pt x="7146" y="21338"/>
                  </a:lnTo>
                  <a:lnTo>
                    <a:pt x="6020" y="21338"/>
                  </a:lnTo>
                  <a:lnTo>
                    <a:pt x="5998" y="21401"/>
                  </a:lnTo>
                  <a:lnTo>
                    <a:pt x="5019" y="21401"/>
                  </a:lnTo>
                  <a:lnTo>
                    <a:pt x="4897" y="21469"/>
                  </a:lnTo>
                  <a:lnTo>
                    <a:pt x="4757" y="21599"/>
                  </a:lnTo>
                  <a:lnTo>
                    <a:pt x="4757" y="21599"/>
                  </a:lnTo>
                </a:path>
                <a:path w="21600" h="21600">
                  <a:moveTo>
                    <a:pt x="7369" y="21469"/>
                  </a:moveTo>
                  <a:lnTo>
                    <a:pt x="7239" y="21401"/>
                  </a:lnTo>
                  <a:lnTo>
                    <a:pt x="7143" y="21270"/>
                  </a:lnTo>
                  <a:lnTo>
                    <a:pt x="7687" y="21270"/>
                  </a:lnTo>
                  <a:lnTo>
                    <a:pt x="7369" y="21469"/>
                  </a:lnTo>
                  <a:lnTo>
                    <a:pt x="7369" y="21469"/>
                  </a:lnTo>
                </a:path>
                <a:path w="21600" h="21600">
                  <a:moveTo>
                    <a:pt x="6572" y="21599"/>
                  </a:moveTo>
                  <a:lnTo>
                    <a:pt x="6064" y="21599"/>
                  </a:lnTo>
                  <a:lnTo>
                    <a:pt x="5956" y="21534"/>
                  </a:lnTo>
                  <a:lnTo>
                    <a:pt x="6020" y="21338"/>
                  </a:lnTo>
                  <a:lnTo>
                    <a:pt x="6032" y="21338"/>
                  </a:lnTo>
                  <a:lnTo>
                    <a:pt x="6019" y="21469"/>
                  </a:lnTo>
                  <a:lnTo>
                    <a:pt x="6801" y="21469"/>
                  </a:lnTo>
                  <a:lnTo>
                    <a:pt x="6572" y="21599"/>
                  </a:lnTo>
                  <a:lnTo>
                    <a:pt x="6572" y="21599"/>
                  </a:lnTo>
                </a:path>
                <a:path w="21600" h="21600">
                  <a:moveTo>
                    <a:pt x="6801" y="21469"/>
                  </a:moveTo>
                  <a:lnTo>
                    <a:pt x="6019" y="21469"/>
                  </a:lnTo>
                  <a:lnTo>
                    <a:pt x="6032" y="21338"/>
                  </a:lnTo>
                  <a:lnTo>
                    <a:pt x="7146" y="21338"/>
                  </a:lnTo>
                  <a:lnTo>
                    <a:pt x="7031" y="21401"/>
                  </a:lnTo>
                  <a:lnTo>
                    <a:pt x="6801" y="21469"/>
                  </a:lnTo>
                  <a:lnTo>
                    <a:pt x="6801" y="21469"/>
                  </a:lnTo>
                </a:path>
                <a:path w="21600" h="21600">
                  <a:moveTo>
                    <a:pt x="5683" y="21599"/>
                  </a:moveTo>
                  <a:lnTo>
                    <a:pt x="5371" y="21599"/>
                  </a:lnTo>
                  <a:lnTo>
                    <a:pt x="5225" y="21534"/>
                  </a:lnTo>
                  <a:lnTo>
                    <a:pt x="5019" y="21401"/>
                  </a:lnTo>
                  <a:lnTo>
                    <a:pt x="5998" y="21401"/>
                  </a:lnTo>
                  <a:lnTo>
                    <a:pt x="5978" y="21469"/>
                  </a:lnTo>
                  <a:lnTo>
                    <a:pt x="5927" y="21469"/>
                  </a:lnTo>
                  <a:lnTo>
                    <a:pt x="5779" y="21534"/>
                  </a:lnTo>
                  <a:lnTo>
                    <a:pt x="5683" y="21599"/>
                  </a:lnTo>
                  <a:lnTo>
                    <a:pt x="5683" y="21599"/>
                  </a:lnTo>
                </a:path>
                <a:path w="21600" h="21600">
                  <a:moveTo>
                    <a:pt x="18655" y="841"/>
                  </a:moveTo>
                  <a:lnTo>
                    <a:pt x="15182" y="841"/>
                  </a:lnTo>
                  <a:lnTo>
                    <a:pt x="15408" y="709"/>
                  </a:lnTo>
                  <a:lnTo>
                    <a:pt x="15556" y="577"/>
                  </a:lnTo>
                  <a:lnTo>
                    <a:pt x="15735" y="448"/>
                  </a:lnTo>
                  <a:lnTo>
                    <a:pt x="16069" y="448"/>
                  </a:lnTo>
                  <a:lnTo>
                    <a:pt x="16163" y="383"/>
                  </a:lnTo>
                  <a:lnTo>
                    <a:pt x="16249" y="317"/>
                  </a:lnTo>
                  <a:lnTo>
                    <a:pt x="16680" y="317"/>
                  </a:lnTo>
                  <a:lnTo>
                    <a:pt x="16734" y="383"/>
                  </a:lnTo>
                  <a:lnTo>
                    <a:pt x="16744" y="577"/>
                  </a:lnTo>
                  <a:lnTo>
                    <a:pt x="18035" y="577"/>
                  </a:lnTo>
                  <a:lnTo>
                    <a:pt x="18127" y="709"/>
                  </a:lnTo>
                  <a:lnTo>
                    <a:pt x="18274" y="709"/>
                  </a:lnTo>
                  <a:lnTo>
                    <a:pt x="18500" y="775"/>
                  </a:lnTo>
                  <a:lnTo>
                    <a:pt x="18655" y="841"/>
                  </a:lnTo>
                  <a:lnTo>
                    <a:pt x="18655" y="841"/>
                  </a:lnTo>
                </a:path>
                <a:path w="21600" h="21600">
                  <a:moveTo>
                    <a:pt x="18035" y="577"/>
                  </a:moveTo>
                  <a:lnTo>
                    <a:pt x="16744" y="577"/>
                  </a:lnTo>
                  <a:lnTo>
                    <a:pt x="16747" y="448"/>
                  </a:lnTo>
                  <a:lnTo>
                    <a:pt x="16766" y="448"/>
                  </a:lnTo>
                  <a:lnTo>
                    <a:pt x="16801" y="383"/>
                  </a:lnTo>
                  <a:lnTo>
                    <a:pt x="16839" y="383"/>
                  </a:lnTo>
                  <a:lnTo>
                    <a:pt x="16893" y="317"/>
                  </a:lnTo>
                  <a:lnTo>
                    <a:pt x="17128" y="317"/>
                  </a:lnTo>
                  <a:lnTo>
                    <a:pt x="17338" y="383"/>
                  </a:lnTo>
                  <a:lnTo>
                    <a:pt x="17857" y="513"/>
                  </a:lnTo>
                  <a:lnTo>
                    <a:pt x="18035" y="577"/>
                  </a:lnTo>
                  <a:lnTo>
                    <a:pt x="18035" y="577"/>
                  </a:lnTo>
                </a:path>
                <a:path w="21600" h="21600">
                  <a:moveTo>
                    <a:pt x="19031" y="1101"/>
                  </a:moveTo>
                  <a:lnTo>
                    <a:pt x="14641" y="1101"/>
                  </a:lnTo>
                  <a:lnTo>
                    <a:pt x="14685" y="972"/>
                  </a:lnTo>
                  <a:lnTo>
                    <a:pt x="14719" y="775"/>
                  </a:lnTo>
                  <a:lnTo>
                    <a:pt x="14991" y="841"/>
                  </a:lnTo>
                  <a:lnTo>
                    <a:pt x="18854" y="841"/>
                  </a:lnTo>
                  <a:lnTo>
                    <a:pt x="18919" y="972"/>
                  </a:lnTo>
                  <a:lnTo>
                    <a:pt x="18970" y="1035"/>
                  </a:lnTo>
                  <a:lnTo>
                    <a:pt x="19031" y="1101"/>
                  </a:lnTo>
                  <a:lnTo>
                    <a:pt x="19031" y="1101"/>
                  </a:lnTo>
                </a:path>
                <a:path w="21600" h="21600">
                  <a:moveTo>
                    <a:pt x="19916" y="1363"/>
                  </a:moveTo>
                  <a:lnTo>
                    <a:pt x="14590" y="1363"/>
                  </a:lnTo>
                  <a:lnTo>
                    <a:pt x="14539" y="1166"/>
                  </a:lnTo>
                  <a:lnTo>
                    <a:pt x="14539" y="1101"/>
                  </a:lnTo>
                  <a:lnTo>
                    <a:pt x="19031" y="1101"/>
                  </a:lnTo>
                  <a:lnTo>
                    <a:pt x="19146" y="1035"/>
                  </a:lnTo>
                  <a:lnTo>
                    <a:pt x="19338" y="1035"/>
                  </a:lnTo>
                  <a:lnTo>
                    <a:pt x="19413" y="1232"/>
                  </a:lnTo>
                  <a:lnTo>
                    <a:pt x="19467" y="1298"/>
                  </a:lnTo>
                  <a:lnTo>
                    <a:pt x="19902" y="1298"/>
                  </a:lnTo>
                  <a:lnTo>
                    <a:pt x="19916" y="1363"/>
                  </a:lnTo>
                  <a:lnTo>
                    <a:pt x="19916" y="1363"/>
                  </a:lnTo>
                </a:path>
                <a:path w="21600" h="21600">
                  <a:moveTo>
                    <a:pt x="19975" y="1624"/>
                  </a:moveTo>
                  <a:lnTo>
                    <a:pt x="13882" y="1624"/>
                  </a:lnTo>
                  <a:lnTo>
                    <a:pt x="13935" y="1559"/>
                  </a:lnTo>
                  <a:lnTo>
                    <a:pt x="14030" y="1429"/>
                  </a:lnTo>
                  <a:lnTo>
                    <a:pt x="14311" y="1232"/>
                  </a:lnTo>
                  <a:lnTo>
                    <a:pt x="14450" y="1232"/>
                  </a:lnTo>
                  <a:lnTo>
                    <a:pt x="14590" y="1363"/>
                  </a:lnTo>
                  <a:lnTo>
                    <a:pt x="19916" y="1363"/>
                  </a:lnTo>
                  <a:lnTo>
                    <a:pt x="19941" y="1495"/>
                  </a:lnTo>
                  <a:lnTo>
                    <a:pt x="19975" y="1624"/>
                  </a:lnTo>
                  <a:lnTo>
                    <a:pt x="19975" y="1624"/>
                  </a:lnTo>
                </a:path>
                <a:path w="21600" h="21600">
                  <a:moveTo>
                    <a:pt x="19902" y="1298"/>
                  </a:moveTo>
                  <a:lnTo>
                    <a:pt x="19660" y="1298"/>
                  </a:lnTo>
                  <a:lnTo>
                    <a:pt x="19890" y="1232"/>
                  </a:lnTo>
                  <a:lnTo>
                    <a:pt x="19902" y="1298"/>
                  </a:lnTo>
                  <a:lnTo>
                    <a:pt x="19902" y="1298"/>
                  </a:lnTo>
                </a:path>
                <a:path w="21600" h="21600">
                  <a:moveTo>
                    <a:pt x="12944" y="4113"/>
                  </a:moveTo>
                  <a:lnTo>
                    <a:pt x="12874" y="4113"/>
                  </a:lnTo>
                  <a:lnTo>
                    <a:pt x="12851" y="3983"/>
                  </a:lnTo>
                  <a:lnTo>
                    <a:pt x="12789" y="3917"/>
                  </a:lnTo>
                  <a:lnTo>
                    <a:pt x="12751" y="3851"/>
                  </a:lnTo>
                  <a:lnTo>
                    <a:pt x="12710" y="3524"/>
                  </a:lnTo>
                  <a:lnTo>
                    <a:pt x="12703" y="3478"/>
                  </a:lnTo>
                  <a:lnTo>
                    <a:pt x="12700" y="3066"/>
                  </a:lnTo>
                  <a:lnTo>
                    <a:pt x="12764" y="2803"/>
                  </a:lnTo>
                  <a:lnTo>
                    <a:pt x="12889" y="2606"/>
                  </a:lnTo>
                  <a:lnTo>
                    <a:pt x="13018" y="2412"/>
                  </a:lnTo>
                  <a:lnTo>
                    <a:pt x="13136" y="2149"/>
                  </a:lnTo>
                  <a:lnTo>
                    <a:pt x="13244" y="1823"/>
                  </a:lnTo>
                  <a:lnTo>
                    <a:pt x="13414" y="1823"/>
                  </a:lnTo>
                  <a:lnTo>
                    <a:pt x="13537" y="1757"/>
                  </a:lnTo>
                  <a:lnTo>
                    <a:pt x="13696" y="1624"/>
                  </a:lnTo>
                  <a:lnTo>
                    <a:pt x="13785" y="1559"/>
                  </a:lnTo>
                  <a:lnTo>
                    <a:pt x="13882" y="1624"/>
                  </a:lnTo>
                  <a:lnTo>
                    <a:pt x="20019" y="1624"/>
                  </a:lnTo>
                  <a:lnTo>
                    <a:pt x="20110" y="1692"/>
                  </a:lnTo>
                  <a:lnTo>
                    <a:pt x="20275" y="1757"/>
                  </a:lnTo>
                  <a:lnTo>
                    <a:pt x="20356" y="2149"/>
                  </a:lnTo>
                  <a:lnTo>
                    <a:pt x="20467" y="2412"/>
                  </a:lnTo>
                  <a:lnTo>
                    <a:pt x="20748" y="2737"/>
                  </a:lnTo>
                  <a:lnTo>
                    <a:pt x="20830" y="3001"/>
                  </a:lnTo>
                  <a:lnTo>
                    <a:pt x="16676" y="3001"/>
                  </a:lnTo>
                  <a:lnTo>
                    <a:pt x="16667" y="3066"/>
                  </a:lnTo>
                  <a:lnTo>
                    <a:pt x="16619" y="3066"/>
                  </a:lnTo>
                  <a:lnTo>
                    <a:pt x="16435" y="3195"/>
                  </a:lnTo>
                  <a:lnTo>
                    <a:pt x="16330" y="3263"/>
                  </a:lnTo>
                  <a:lnTo>
                    <a:pt x="16212" y="3263"/>
                  </a:lnTo>
                  <a:lnTo>
                    <a:pt x="16098" y="3328"/>
                  </a:lnTo>
                  <a:lnTo>
                    <a:pt x="15998" y="3328"/>
                  </a:lnTo>
                  <a:lnTo>
                    <a:pt x="15915" y="3392"/>
                  </a:lnTo>
                  <a:lnTo>
                    <a:pt x="15827" y="3392"/>
                  </a:lnTo>
                  <a:lnTo>
                    <a:pt x="15780" y="3524"/>
                  </a:lnTo>
                  <a:lnTo>
                    <a:pt x="15751" y="3590"/>
                  </a:lnTo>
                  <a:lnTo>
                    <a:pt x="15691" y="3653"/>
                  </a:lnTo>
                  <a:lnTo>
                    <a:pt x="15457" y="3653"/>
                  </a:lnTo>
                  <a:lnTo>
                    <a:pt x="15385" y="3720"/>
                  </a:lnTo>
                  <a:lnTo>
                    <a:pt x="15108" y="3720"/>
                  </a:lnTo>
                  <a:lnTo>
                    <a:pt x="15138" y="3738"/>
                  </a:lnTo>
                  <a:lnTo>
                    <a:pt x="15117" y="3784"/>
                  </a:lnTo>
                  <a:lnTo>
                    <a:pt x="14800" y="3784"/>
                  </a:lnTo>
                  <a:lnTo>
                    <a:pt x="14807" y="3851"/>
                  </a:lnTo>
                  <a:lnTo>
                    <a:pt x="14844" y="3917"/>
                  </a:lnTo>
                  <a:lnTo>
                    <a:pt x="14822" y="3917"/>
                  </a:lnTo>
                  <a:lnTo>
                    <a:pt x="14834" y="3983"/>
                  </a:lnTo>
                  <a:lnTo>
                    <a:pt x="13066" y="3983"/>
                  </a:lnTo>
                  <a:lnTo>
                    <a:pt x="13070" y="4048"/>
                  </a:lnTo>
                  <a:lnTo>
                    <a:pt x="13060" y="4048"/>
                  </a:lnTo>
                  <a:lnTo>
                    <a:pt x="12944" y="4113"/>
                  </a:lnTo>
                  <a:lnTo>
                    <a:pt x="12944" y="4113"/>
                  </a:lnTo>
                </a:path>
                <a:path w="21600" h="21600">
                  <a:moveTo>
                    <a:pt x="17036" y="3263"/>
                  </a:moveTo>
                  <a:lnTo>
                    <a:pt x="16784" y="3263"/>
                  </a:lnTo>
                  <a:lnTo>
                    <a:pt x="16710" y="3195"/>
                  </a:lnTo>
                  <a:lnTo>
                    <a:pt x="16690" y="3130"/>
                  </a:lnTo>
                  <a:lnTo>
                    <a:pt x="16676" y="3001"/>
                  </a:lnTo>
                  <a:lnTo>
                    <a:pt x="20830" y="3001"/>
                  </a:lnTo>
                  <a:lnTo>
                    <a:pt x="20845" y="3195"/>
                  </a:lnTo>
                  <a:lnTo>
                    <a:pt x="17114" y="3195"/>
                  </a:lnTo>
                  <a:lnTo>
                    <a:pt x="17036" y="3263"/>
                  </a:lnTo>
                  <a:lnTo>
                    <a:pt x="17036" y="3263"/>
                  </a:lnTo>
                </a:path>
                <a:path w="21600" h="21600">
                  <a:moveTo>
                    <a:pt x="17646" y="3524"/>
                  </a:moveTo>
                  <a:lnTo>
                    <a:pt x="17354" y="3263"/>
                  </a:lnTo>
                  <a:lnTo>
                    <a:pt x="17236" y="3195"/>
                  </a:lnTo>
                  <a:lnTo>
                    <a:pt x="17873" y="3195"/>
                  </a:lnTo>
                  <a:lnTo>
                    <a:pt x="17734" y="3459"/>
                  </a:lnTo>
                  <a:lnTo>
                    <a:pt x="17735" y="3478"/>
                  </a:lnTo>
                  <a:lnTo>
                    <a:pt x="17646" y="3524"/>
                  </a:lnTo>
                  <a:lnTo>
                    <a:pt x="17646" y="3524"/>
                  </a:lnTo>
                </a:path>
                <a:path w="21600" h="21600">
                  <a:moveTo>
                    <a:pt x="17735" y="3478"/>
                  </a:moveTo>
                  <a:lnTo>
                    <a:pt x="17734" y="3459"/>
                  </a:lnTo>
                  <a:lnTo>
                    <a:pt x="17873" y="3195"/>
                  </a:lnTo>
                  <a:lnTo>
                    <a:pt x="17768" y="3459"/>
                  </a:lnTo>
                  <a:lnTo>
                    <a:pt x="17735" y="3478"/>
                  </a:lnTo>
                  <a:lnTo>
                    <a:pt x="17735" y="3478"/>
                  </a:lnTo>
                </a:path>
                <a:path w="21600" h="21600">
                  <a:moveTo>
                    <a:pt x="17742" y="3590"/>
                  </a:moveTo>
                  <a:lnTo>
                    <a:pt x="17735" y="3478"/>
                  </a:lnTo>
                  <a:lnTo>
                    <a:pt x="17768" y="3459"/>
                  </a:lnTo>
                  <a:lnTo>
                    <a:pt x="17873" y="3195"/>
                  </a:lnTo>
                  <a:lnTo>
                    <a:pt x="20845" y="3195"/>
                  </a:lnTo>
                  <a:lnTo>
                    <a:pt x="20858" y="3328"/>
                  </a:lnTo>
                  <a:lnTo>
                    <a:pt x="20905" y="3392"/>
                  </a:lnTo>
                  <a:lnTo>
                    <a:pt x="18054" y="3392"/>
                  </a:lnTo>
                  <a:lnTo>
                    <a:pt x="17742" y="3590"/>
                  </a:lnTo>
                  <a:lnTo>
                    <a:pt x="17742" y="3590"/>
                  </a:lnTo>
                </a:path>
                <a:path w="21600" h="21600">
                  <a:moveTo>
                    <a:pt x="18032" y="3851"/>
                  </a:moveTo>
                  <a:lnTo>
                    <a:pt x="18099" y="3524"/>
                  </a:lnTo>
                  <a:lnTo>
                    <a:pt x="18054" y="3392"/>
                  </a:lnTo>
                  <a:lnTo>
                    <a:pt x="20905" y="3392"/>
                  </a:lnTo>
                  <a:lnTo>
                    <a:pt x="20954" y="3459"/>
                  </a:lnTo>
                  <a:lnTo>
                    <a:pt x="21022" y="3653"/>
                  </a:lnTo>
                  <a:lnTo>
                    <a:pt x="18226" y="3653"/>
                  </a:lnTo>
                  <a:lnTo>
                    <a:pt x="18032" y="3851"/>
                  </a:lnTo>
                  <a:lnTo>
                    <a:pt x="18032" y="3851"/>
                  </a:lnTo>
                </a:path>
                <a:path w="21600" h="21600">
                  <a:moveTo>
                    <a:pt x="18366" y="3851"/>
                  </a:moveTo>
                  <a:lnTo>
                    <a:pt x="18347" y="3720"/>
                  </a:lnTo>
                  <a:lnTo>
                    <a:pt x="18328" y="3653"/>
                  </a:lnTo>
                  <a:lnTo>
                    <a:pt x="18506" y="3653"/>
                  </a:lnTo>
                  <a:lnTo>
                    <a:pt x="18420" y="3784"/>
                  </a:lnTo>
                  <a:lnTo>
                    <a:pt x="18366" y="3851"/>
                  </a:lnTo>
                  <a:lnTo>
                    <a:pt x="18366" y="3851"/>
                  </a:lnTo>
                </a:path>
                <a:path w="21600" h="21600">
                  <a:moveTo>
                    <a:pt x="21451" y="6862"/>
                  </a:moveTo>
                  <a:lnTo>
                    <a:pt x="19132" y="6862"/>
                  </a:lnTo>
                  <a:lnTo>
                    <a:pt x="19097" y="6601"/>
                  </a:lnTo>
                  <a:lnTo>
                    <a:pt x="19097" y="5748"/>
                  </a:lnTo>
                  <a:lnTo>
                    <a:pt x="19106" y="5684"/>
                  </a:lnTo>
                  <a:lnTo>
                    <a:pt x="19132" y="5488"/>
                  </a:lnTo>
                  <a:lnTo>
                    <a:pt x="19139" y="5422"/>
                  </a:lnTo>
                  <a:lnTo>
                    <a:pt x="19139" y="5291"/>
                  </a:lnTo>
                  <a:lnTo>
                    <a:pt x="18983" y="5095"/>
                  </a:lnTo>
                  <a:lnTo>
                    <a:pt x="18884" y="4964"/>
                  </a:lnTo>
                  <a:lnTo>
                    <a:pt x="18858" y="4701"/>
                  </a:lnTo>
                  <a:lnTo>
                    <a:pt x="18905" y="4374"/>
                  </a:lnTo>
                  <a:lnTo>
                    <a:pt x="18888" y="4374"/>
                  </a:lnTo>
                  <a:lnTo>
                    <a:pt x="18810" y="4308"/>
                  </a:lnTo>
                  <a:lnTo>
                    <a:pt x="18669" y="4177"/>
                  </a:lnTo>
                  <a:lnTo>
                    <a:pt x="18532" y="4048"/>
                  </a:lnTo>
                  <a:lnTo>
                    <a:pt x="18480" y="3917"/>
                  </a:lnTo>
                  <a:lnTo>
                    <a:pt x="18506" y="3653"/>
                  </a:lnTo>
                  <a:lnTo>
                    <a:pt x="21022" y="3653"/>
                  </a:lnTo>
                  <a:lnTo>
                    <a:pt x="21067" y="3851"/>
                  </a:lnTo>
                  <a:lnTo>
                    <a:pt x="21112" y="4113"/>
                  </a:lnTo>
                  <a:lnTo>
                    <a:pt x="21155" y="4308"/>
                  </a:lnTo>
                  <a:lnTo>
                    <a:pt x="21190" y="4440"/>
                  </a:lnTo>
                  <a:lnTo>
                    <a:pt x="21519" y="4831"/>
                  </a:lnTo>
                  <a:lnTo>
                    <a:pt x="21552" y="4964"/>
                  </a:lnTo>
                  <a:lnTo>
                    <a:pt x="21272" y="4964"/>
                  </a:lnTo>
                  <a:lnTo>
                    <a:pt x="21140" y="5030"/>
                  </a:lnTo>
                  <a:lnTo>
                    <a:pt x="21178" y="5030"/>
                  </a:lnTo>
                  <a:lnTo>
                    <a:pt x="21300" y="5049"/>
                  </a:lnTo>
                  <a:lnTo>
                    <a:pt x="21315" y="5095"/>
                  </a:lnTo>
                  <a:lnTo>
                    <a:pt x="21331" y="5291"/>
                  </a:lnTo>
                  <a:lnTo>
                    <a:pt x="21319" y="5488"/>
                  </a:lnTo>
                  <a:lnTo>
                    <a:pt x="21317" y="5619"/>
                  </a:lnTo>
                  <a:lnTo>
                    <a:pt x="21159" y="5619"/>
                  </a:lnTo>
                  <a:lnTo>
                    <a:pt x="21111" y="5814"/>
                  </a:lnTo>
                  <a:lnTo>
                    <a:pt x="21067" y="6011"/>
                  </a:lnTo>
                  <a:lnTo>
                    <a:pt x="21133" y="6076"/>
                  </a:lnTo>
                  <a:lnTo>
                    <a:pt x="21367" y="6076"/>
                  </a:lnTo>
                  <a:lnTo>
                    <a:pt x="21385" y="6143"/>
                  </a:lnTo>
                  <a:lnTo>
                    <a:pt x="21413" y="6208"/>
                  </a:lnTo>
                  <a:lnTo>
                    <a:pt x="21429" y="6339"/>
                  </a:lnTo>
                  <a:lnTo>
                    <a:pt x="21435" y="6535"/>
                  </a:lnTo>
                  <a:lnTo>
                    <a:pt x="21445" y="6730"/>
                  </a:lnTo>
                  <a:lnTo>
                    <a:pt x="21451" y="6862"/>
                  </a:lnTo>
                  <a:lnTo>
                    <a:pt x="21451" y="6862"/>
                  </a:lnTo>
                </a:path>
                <a:path w="21600" h="21600">
                  <a:moveTo>
                    <a:pt x="15138" y="3738"/>
                  </a:moveTo>
                  <a:lnTo>
                    <a:pt x="15108" y="3720"/>
                  </a:lnTo>
                  <a:lnTo>
                    <a:pt x="15148" y="3720"/>
                  </a:lnTo>
                  <a:lnTo>
                    <a:pt x="15138" y="3738"/>
                  </a:lnTo>
                  <a:lnTo>
                    <a:pt x="15138" y="3738"/>
                  </a:lnTo>
                </a:path>
                <a:path w="21600" h="21600">
                  <a:moveTo>
                    <a:pt x="15312" y="3784"/>
                  </a:moveTo>
                  <a:lnTo>
                    <a:pt x="15216" y="3784"/>
                  </a:lnTo>
                  <a:lnTo>
                    <a:pt x="15138" y="3738"/>
                  </a:lnTo>
                  <a:lnTo>
                    <a:pt x="15148" y="3720"/>
                  </a:lnTo>
                  <a:lnTo>
                    <a:pt x="15385" y="3720"/>
                  </a:lnTo>
                  <a:lnTo>
                    <a:pt x="15312" y="3784"/>
                  </a:lnTo>
                  <a:lnTo>
                    <a:pt x="15312" y="3784"/>
                  </a:lnTo>
                </a:path>
                <a:path w="21600" h="21600">
                  <a:moveTo>
                    <a:pt x="14937" y="4048"/>
                  </a:moveTo>
                  <a:lnTo>
                    <a:pt x="14867" y="3917"/>
                  </a:lnTo>
                  <a:lnTo>
                    <a:pt x="14800" y="3784"/>
                  </a:lnTo>
                  <a:lnTo>
                    <a:pt x="15117" y="3784"/>
                  </a:lnTo>
                  <a:lnTo>
                    <a:pt x="15032" y="3983"/>
                  </a:lnTo>
                  <a:lnTo>
                    <a:pt x="14937" y="4048"/>
                  </a:lnTo>
                  <a:lnTo>
                    <a:pt x="14937" y="4048"/>
                  </a:lnTo>
                </a:path>
                <a:path w="21600" h="21600">
                  <a:moveTo>
                    <a:pt x="14882" y="3983"/>
                  </a:moveTo>
                  <a:lnTo>
                    <a:pt x="14841" y="3917"/>
                  </a:lnTo>
                  <a:lnTo>
                    <a:pt x="14844" y="3917"/>
                  </a:lnTo>
                  <a:lnTo>
                    <a:pt x="14882" y="3983"/>
                  </a:lnTo>
                  <a:lnTo>
                    <a:pt x="14882" y="3983"/>
                  </a:lnTo>
                </a:path>
                <a:path w="21600" h="21600">
                  <a:moveTo>
                    <a:pt x="13909" y="4768"/>
                  </a:moveTo>
                  <a:lnTo>
                    <a:pt x="13495" y="4768"/>
                  </a:lnTo>
                  <a:lnTo>
                    <a:pt x="13344" y="4637"/>
                  </a:lnTo>
                  <a:lnTo>
                    <a:pt x="13070" y="4440"/>
                  </a:lnTo>
                  <a:lnTo>
                    <a:pt x="12962" y="4308"/>
                  </a:lnTo>
                  <a:lnTo>
                    <a:pt x="13015" y="4177"/>
                  </a:lnTo>
                  <a:lnTo>
                    <a:pt x="13070" y="4048"/>
                  </a:lnTo>
                  <a:lnTo>
                    <a:pt x="13066" y="3983"/>
                  </a:lnTo>
                  <a:lnTo>
                    <a:pt x="13158" y="3983"/>
                  </a:lnTo>
                  <a:lnTo>
                    <a:pt x="13178" y="4048"/>
                  </a:lnTo>
                  <a:lnTo>
                    <a:pt x="14844" y="4048"/>
                  </a:lnTo>
                  <a:lnTo>
                    <a:pt x="14813" y="4113"/>
                  </a:lnTo>
                  <a:lnTo>
                    <a:pt x="14744" y="4243"/>
                  </a:lnTo>
                  <a:lnTo>
                    <a:pt x="14660" y="4308"/>
                  </a:lnTo>
                  <a:lnTo>
                    <a:pt x="14593" y="4374"/>
                  </a:lnTo>
                  <a:lnTo>
                    <a:pt x="14472" y="4374"/>
                  </a:lnTo>
                  <a:lnTo>
                    <a:pt x="14450" y="4440"/>
                  </a:lnTo>
                  <a:lnTo>
                    <a:pt x="14400" y="4572"/>
                  </a:lnTo>
                  <a:lnTo>
                    <a:pt x="14352" y="4637"/>
                  </a:lnTo>
                  <a:lnTo>
                    <a:pt x="14259" y="4701"/>
                  </a:lnTo>
                  <a:lnTo>
                    <a:pt x="14023" y="4701"/>
                  </a:lnTo>
                  <a:lnTo>
                    <a:pt x="13909" y="4768"/>
                  </a:lnTo>
                  <a:lnTo>
                    <a:pt x="13909" y="4768"/>
                  </a:lnTo>
                </a:path>
                <a:path w="21600" h="21600">
                  <a:moveTo>
                    <a:pt x="14844" y="4048"/>
                  </a:moveTo>
                  <a:lnTo>
                    <a:pt x="13178" y="4048"/>
                  </a:lnTo>
                  <a:lnTo>
                    <a:pt x="13158" y="3983"/>
                  </a:lnTo>
                  <a:lnTo>
                    <a:pt x="14834" y="3983"/>
                  </a:lnTo>
                  <a:lnTo>
                    <a:pt x="14844" y="4048"/>
                  </a:lnTo>
                  <a:lnTo>
                    <a:pt x="14844" y="4048"/>
                  </a:lnTo>
                </a:path>
                <a:path w="21600" h="21600">
                  <a:moveTo>
                    <a:pt x="21300" y="5049"/>
                  </a:moveTo>
                  <a:lnTo>
                    <a:pt x="21178" y="5030"/>
                  </a:lnTo>
                  <a:lnTo>
                    <a:pt x="21140" y="5030"/>
                  </a:lnTo>
                  <a:lnTo>
                    <a:pt x="21272" y="4964"/>
                  </a:lnTo>
                  <a:lnTo>
                    <a:pt x="21300" y="5049"/>
                  </a:lnTo>
                  <a:lnTo>
                    <a:pt x="21300" y="5049"/>
                  </a:lnTo>
                </a:path>
                <a:path w="21600" h="21600">
                  <a:moveTo>
                    <a:pt x="21584" y="5095"/>
                  </a:moveTo>
                  <a:lnTo>
                    <a:pt x="21300" y="5049"/>
                  </a:lnTo>
                  <a:lnTo>
                    <a:pt x="21272" y="4964"/>
                  </a:lnTo>
                  <a:lnTo>
                    <a:pt x="21552" y="4964"/>
                  </a:lnTo>
                  <a:lnTo>
                    <a:pt x="21584" y="5095"/>
                  </a:lnTo>
                  <a:lnTo>
                    <a:pt x="21584" y="5095"/>
                  </a:lnTo>
                </a:path>
                <a:path w="21600" h="21600">
                  <a:moveTo>
                    <a:pt x="21133" y="6076"/>
                  </a:moveTo>
                  <a:lnTo>
                    <a:pt x="21067" y="6011"/>
                  </a:lnTo>
                  <a:lnTo>
                    <a:pt x="21111" y="5814"/>
                  </a:lnTo>
                  <a:lnTo>
                    <a:pt x="21159" y="5619"/>
                  </a:lnTo>
                  <a:lnTo>
                    <a:pt x="21250" y="5684"/>
                  </a:lnTo>
                  <a:lnTo>
                    <a:pt x="21308" y="5879"/>
                  </a:lnTo>
                  <a:lnTo>
                    <a:pt x="21312" y="6011"/>
                  </a:lnTo>
                  <a:lnTo>
                    <a:pt x="21133" y="6076"/>
                  </a:lnTo>
                  <a:lnTo>
                    <a:pt x="21133" y="6076"/>
                  </a:lnTo>
                </a:path>
                <a:path w="21600" h="21600">
                  <a:moveTo>
                    <a:pt x="21312" y="5891"/>
                  </a:moveTo>
                  <a:lnTo>
                    <a:pt x="21250" y="5684"/>
                  </a:lnTo>
                  <a:lnTo>
                    <a:pt x="21159" y="5619"/>
                  </a:lnTo>
                  <a:lnTo>
                    <a:pt x="21317" y="5619"/>
                  </a:lnTo>
                  <a:lnTo>
                    <a:pt x="21312" y="5891"/>
                  </a:lnTo>
                  <a:lnTo>
                    <a:pt x="21312" y="5891"/>
                  </a:lnTo>
                </a:path>
                <a:path w="21600" h="21600">
                  <a:moveTo>
                    <a:pt x="21367" y="6076"/>
                  </a:moveTo>
                  <a:lnTo>
                    <a:pt x="21133" y="6076"/>
                  </a:lnTo>
                  <a:lnTo>
                    <a:pt x="21312" y="6011"/>
                  </a:lnTo>
                  <a:lnTo>
                    <a:pt x="21312" y="5891"/>
                  </a:lnTo>
                  <a:lnTo>
                    <a:pt x="21367" y="6076"/>
                  </a:lnTo>
                  <a:lnTo>
                    <a:pt x="21367" y="6076"/>
                  </a:lnTo>
                </a:path>
                <a:path w="21600" h="21600">
                  <a:moveTo>
                    <a:pt x="20872" y="7583"/>
                  </a:moveTo>
                  <a:lnTo>
                    <a:pt x="18827" y="7583"/>
                  </a:lnTo>
                  <a:lnTo>
                    <a:pt x="18828" y="7450"/>
                  </a:lnTo>
                  <a:lnTo>
                    <a:pt x="18837" y="7319"/>
                  </a:lnTo>
                  <a:lnTo>
                    <a:pt x="18840" y="6730"/>
                  </a:lnTo>
                  <a:lnTo>
                    <a:pt x="19039" y="6795"/>
                  </a:lnTo>
                  <a:lnTo>
                    <a:pt x="19132" y="6862"/>
                  </a:lnTo>
                  <a:lnTo>
                    <a:pt x="21451" y="6862"/>
                  </a:lnTo>
                  <a:lnTo>
                    <a:pt x="21451" y="7124"/>
                  </a:lnTo>
                  <a:lnTo>
                    <a:pt x="21413" y="7255"/>
                  </a:lnTo>
                  <a:lnTo>
                    <a:pt x="21258" y="7319"/>
                  </a:lnTo>
                  <a:lnTo>
                    <a:pt x="21302" y="7450"/>
                  </a:lnTo>
                  <a:lnTo>
                    <a:pt x="21356" y="7516"/>
                  </a:lnTo>
                  <a:lnTo>
                    <a:pt x="20893" y="7516"/>
                  </a:lnTo>
                  <a:lnTo>
                    <a:pt x="20872" y="7583"/>
                  </a:lnTo>
                  <a:lnTo>
                    <a:pt x="20872" y="7583"/>
                  </a:lnTo>
                </a:path>
                <a:path w="21600" h="21600">
                  <a:moveTo>
                    <a:pt x="20903" y="7910"/>
                  </a:moveTo>
                  <a:lnTo>
                    <a:pt x="18490" y="7910"/>
                  </a:lnTo>
                  <a:lnTo>
                    <a:pt x="18534" y="7777"/>
                  </a:lnTo>
                  <a:lnTo>
                    <a:pt x="18514" y="7450"/>
                  </a:lnTo>
                  <a:lnTo>
                    <a:pt x="18722" y="7583"/>
                  </a:lnTo>
                  <a:lnTo>
                    <a:pt x="20872" y="7583"/>
                  </a:lnTo>
                  <a:lnTo>
                    <a:pt x="20851" y="7647"/>
                  </a:lnTo>
                  <a:lnTo>
                    <a:pt x="20844" y="7777"/>
                  </a:lnTo>
                  <a:lnTo>
                    <a:pt x="20874" y="7849"/>
                  </a:lnTo>
                  <a:lnTo>
                    <a:pt x="20903" y="7910"/>
                  </a:lnTo>
                  <a:lnTo>
                    <a:pt x="20903" y="7910"/>
                  </a:lnTo>
                </a:path>
                <a:path w="21600" h="21600">
                  <a:moveTo>
                    <a:pt x="20903" y="7910"/>
                  </a:moveTo>
                  <a:lnTo>
                    <a:pt x="20872" y="7842"/>
                  </a:lnTo>
                  <a:lnTo>
                    <a:pt x="20844" y="7777"/>
                  </a:lnTo>
                  <a:lnTo>
                    <a:pt x="20851" y="7647"/>
                  </a:lnTo>
                  <a:lnTo>
                    <a:pt x="20893" y="7516"/>
                  </a:lnTo>
                  <a:lnTo>
                    <a:pt x="21051" y="7647"/>
                  </a:lnTo>
                  <a:lnTo>
                    <a:pt x="21105" y="7777"/>
                  </a:lnTo>
                  <a:lnTo>
                    <a:pt x="21079" y="7849"/>
                  </a:lnTo>
                  <a:lnTo>
                    <a:pt x="20903" y="7910"/>
                  </a:lnTo>
                  <a:lnTo>
                    <a:pt x="20903" y="7910"/>
                  </a:lnTo>
                </a:path>
                <a:path w="21600" h="21600">
                  <a:moveTo>
                    <a:pt x="21079" y="7849"/>
                  </a:moveTo>
                  <a:lnTo>
                    <a:pt x="21105" y="7777"/>
                  </a:lnTo>
                  <a:lnTo>
                    <a:pt x="21051" y="7647"/>
                  </a:lnTo>
                  <a:lnTo>
                    <a:pt x="20893" y="7516"/>
                  </a:lnTo>
                  <a:lnTo>
                    <a:pt x="21356" y="7516"/>
                  </a:lnTo>
                  <a:lnTo>
                    <a:pt x="21466" y="7647"/>
                  </a:lnTo>
                  <a:lnTo>
                    <a:pt x="21101" y="7842"/>
                  </a:lnTo>
                  <a:lnTo>
                    <a:pt x="21079" y="7849"/>
                  </a:lnTo>
                  <a:lnTo>
                    <a:pt x="21079" y="7849"/>
                  </a:lnTo>
                </a:path>
                <a:path w="21600" h="21600">
                  <a:moveTo>
                    <a:pt x="20954" y="8956"/>
                  </a:moveTo>
                  <a:lnTo>
                    <a:pt x="16936" y="8956"/>
                  </a:lnTo>
                  <a:lnTo>
                    <a:pt x="16965" y="8890"/>
                  </a:lnTo>
                  <a:lnTo>
                    <a:pt x="17058" y="8761"/>
                  </a:lnTo>
                  <a:lnTo>
                    <a:pt x="17135" y="8695"/>
                  </a:lnTo>
                  <a:lnTo>
                    <a:pt x="17294" y="8695"/>
                  </a:lnTo>
                  <a:lnTo>
                    <a:pt x="17319" y="8630"/>
                  </a:lnTo>
                  <a:lnTo>
                    <a:pt x="17386" y="8564"/>
                  </a:lnTo>
                  <a:lnTo>
                    <a:pt x="17505" y="8433"/>
                  </a:lnTo>
                  <a:lnTo>
                    <a:pt x="17806" y="8433"/>
                  </a:lnTo>
                  <a:lnTo>
                    <a:pt x="17857" y="8366"/>
                  </a:lnTo>
                  <a:lnTo>
                    <a:pt x="18010" y="8172"/>
                  </a:lnTo>
                  <a:lnTo>
                    <a:pt x="18079" y="8106"/>
                  </a:lnTo>
                  <a:lnTo>
                    <a:pt x="18146" y="8106"/>
                  </a:lnTo>
                  <a:lnTo>
                    <a:pt x="18194" y="7910"/>
                  </a:lnTo>
                  <a:lnTo>
                    <a:pt x="18272" y="7842"/>
                  </a:lnTo>
                  <a:lnTo>
                    <a:pt x="18490" y="7910"/>
                  </a:lnTo>
                  <a:lnTo>
                    <a:pt x="21057" y="7910"/>
                  </a:lnTo>
                  <a:lnTo>
                    <a:pt x="20889" y="8366"/>
                  </a:lnTo>
                  <a:lnTo>
                    <a:pt x="20866" y="8433"/>
                  </a:lnTo>
                  <a:lnTo>
                    <a:pt x="20838" y="8564"/>
                  </a:lnTo>
                  <a:lnTo>
                    <a:pt x="20888" y="8761"/>
                  </a:lnTo>
                  <a:lnTo>
                    <a:pt x="20954" y="8956"/>
                  </a:lnTo>
                  <a:lnTo>
                    <a:pt x="20954" y="8956"/>
                  </a:lnTo>
                </a:path>
                <a:path w="21600" h="21600">
                  <a:moveTo>
                    <a:pt x="21057" y="7910"/>
                  </a:moveTo>
                  <a:lnTo>
                    <a:pt x="20903" y="7910"/>
                  </a:lnTo>
                  <a:lnTo>
                    <a:pt x="21079" y="7849"/>
                  </a:lnTo>
                  <a:lnTo>
                    <a:pt x="21057" y="7910"/>
                  </a:lnTo>
                  <a:lnTo>
                    <a:pt x="21057" y="7910"/>
                  </a:lnTo>
                </a:path>
                <a:path w="21600" h="21600">
                  <a:moveTo>
                    <a:pt x="20485" y="9677"/>
                  </a:moveTo>
                  <a:lnTo>
                    <a:pt x="15639" y="9677"/>
                  </a:lnTo>
                  <a:lnTo>
                    <a:pt x="15671" y="9546"/>
                  </a:lnTo>
                  <a:lnTo>
                    <a:pt x="15729" y="9413"/>
                  </a:lnTo>
                  <a:lnTo>
                    <a:pt x="16095" y="9413"/>
                  </a:lnTo>
                  <a:lnTo>
                    <a:pt x="16119" y="9348"/>
                  </a:lnTo>
                  <a:lnTo>
                    <a:pt x="16100" y="9153"/>
                  </a:lnTo>
                  <a:lnTo>
                    <a:pt x="16365" y="9087"/>
                  </a:lnTo>
                  <a:lnTo>
                    <a:pt x="16530" y="9087"/>
                  </a:lnTo>
                  <a:lnTo>
                    <a:pt x="16593" y="8956"/>
                  </a:lnTo>
                  <a:lnTo>
                    <a:pt x="16734" y="8890"/>
                  </a:lnTo>
                  <a:lnTo>
                    <a:pt x="16931" y="8890"/>
                  </a:lnTo>
                  <a:lnTo>
                    <a:pt x="16936" y="8956"/>
                  </a:lnTo>
                  <a:lnTo>
                    <a:pt x="20954" y="8956"/>
                  </a:lnTo>
                  <a:lnTo>
                    <a:pt x="20998" y="9087"/>
                  </a:lnTo>
                  <a:lnTo>
                    <a:pt x="20682" y="9153"/>
                  </a:lnTo>
                  <a:lnTo>
                    <a:pt x="20509" y="9413"/>
                  </a:lnTo>
                  <a:lnTo>
                    <a:pt x="20485" y="9677"/>
                  </a:lnTo>
                  <a:lnTo>
                    <a:pt x="20485" y="9677"/>
                  </a:lnTo>
                </a:path>
                <a:path w="21600" h="21600">
                  <a:moveTo>
                    <a:pt x="16095" y="9413"/>
                  </a:moveTo>
                  <a:lnTo>
                    <a:pt x="15824" y="9413"/>
                  </a:lnTo>
                  <a:lnTo>
                    <a:pt x="15897" y="9348"/>
                  </a:lnTo>
                  <a:lnTo>
                    <a:pt x="16030" y="9348"/>
                  </a:lnTo>
                  <a:lnTo>
                    <a:pt x="16095" y="9413"/>
                  </a:lnTo>
                  <a:lnTo>
                    <a:pt x="16095" y="9413"/>
                  </a:lnTo>
                </a:path>
                <a:path w="21600" h="21600">
                  <a:moveTo>
                    <a:pt x="15216" y="10531"/>
                  </a:moveTo>
                  <a:lnTo>
                    <a:pt x="15207" y="10527"/>
                  </a:lnTo>
                  <a:lnTo>
                    <a:pt x="15137" y="10395"/>
                  </a:lnTo>
                  <a:lnTo>
                    <a:pt x="15286" y="10069"/>
                  </a:lnTo>
                  <a:lnTo>
                    <a:pt x="15331" y="10069"/>
                  </a:lnTo>
                  <a:lnTo>
                    <a:pt x="15296" y="9871"/>
                  </a:lnTo>
                  <a:lnTo>
                    <a:pt x="15213" y="9481"/>
                  </a:lnTo>
                  <a:lnTo>
                    <a:pt x="15490" y="9677"/>
                  </a:lnTo>
                  <a:lnTo>
                    <a:pt x="20485" y="9677"/>
                  </a:lnTo>
                  <a:lnTo>
                    <a:pt x="20479" y="9743"/>
                  </a:lnTo>
                  <a:lnTo>
                    <a:pt x="19874" y="9743"/>
                  </a:lnTo>
                  <a:lnTo>
                    <a:pt x="20037" y="9871"/>
                  </a:lnTo>
                  <a:lnTo>
                    <a:pt x="20052" y="9881"/>
                  </a:lnTo>
                  <a:lnTo>
                    <a:pt x="20074" y="9937"/>
                  </a:lnTo>
                  <a:lnTo>
                    <a:pt x="19996" y="10069"/>
                  </a:lnTo>
                  <a:lnTo>
                    <a:pt x="19975" y="10266"/>
                  </a:lnTo>
                  <a:lnTo>
                    <a:pt x="19975" y="10332"/>
                  </a:lnTo>
                  <a:lnTo>
                    <a:pt x="15207" y="10332"/>
                  </a:lnTo>
                  <a:lnTo>
                    <a:pt x="15213" y="10461"/>
                  </a:lnTo>
                  <a:lnTo>
                    <a:pt x="15216" y="10531"/>
                  </a:lnTo>
                  <a:lnTo>
                    <a:pt x="15216" y="10531"/>
                  </a:lnTo>
                </a:path>
                <a:path w="21600" h="21600">
                  <a:moveTo>
                    <a:pt x="20052" y="9881"/>
                  </a:moveTo>
                  <a:lnTo>
                    <a:pt x="20037" y="9871"/>
                  </a:lnTo>
                  <a:lnTo>
                    <a:pt x="19874" y="9743"/>
                  </a:lnTo>
                  <a:lnTo>
                    <a:pt x="20021" y="9808"/>
                  </a:lnTo>
                  <a:lnTo>
                    <a:pt x="20052" y="9881"/>
                  </a:lnTo>
                  <a:lnTo>
                    <a:pt x="20052" y="9881"/>
                  </a:lnTo>
                </a:path>
                <a:path w="21600" h="21600">
                  <a:moveTo>
                    <a:pt x="20132" y="9937"/>
                  </a:moveTo>
                  <a:lnTo>
                    <a:pt x="20052" y="9881"/>
                  </a:lnTo>
                  <a:lnTo>
                    <a:pt x="20021" y="9808"/>
                  </a:lnTo>
                  <a:lnTo>
                    <a:pt x="19874" y="9743"/>
                  </a:lnTo>
                  <a:lnTo>
                    <a:pt x="20186" y="9743"/>
                  </a:lnTo>
                  <a:lnTo>
                    <a:pt x="20132" y="9937"/>
                  </a:lnTo>
                  <a:lnTo>
                    <a:pt x="20132" y="9937"/>
                  </a:lnTo>
                </a:path>
                <a:path w="21600" h="21600">
                  <a:moveTo>
                    <a:pt x="15392" y="10594"/>
                  </a:moveTo>
                  <a:lnTo>
                    <a:pt x="15216" y="10531"/>
                  </a:lnTo>
                  <a:lnTo>
                    <a:pt x="15213" y="10461"/>
                  </a:lnTo>
                  <a:lnTo>
                    <a:pt x="15207" y="10332"/>
                  </a:lnTo>
                  <a:lnTo>
                    <a:pt x="15267" y="10395"/>
                  </a:lnTo>
                  <a:lnTo>
                    <a:pt x="15392" y="10594"/>
                  </a:lnTo>
                  <a:lnTo>
                    <a:pt x="15392" y="10594"/>
                  </a:lnTo>
                </a:path>
                <a:path w="21600" h="21600">
                  <a:moveTo>
                    <a:pt x="19196" y="10594"/>
                  </a:moveTo>
                  <a:lnTo>
                    <a:pt x="15392" y="10594"/>
                  </a:lnTo>
                  <a:lnTo>
                    <a:pt x="15267" y="10395"/>
                  </a:lnTo>
                  <a:lnTo>
                    <a:pt x="15207" y="10332"/>
                  </a:lnTo>
                  <a:lnTo>
                    <a:pt x="19975" y="10332"/>
                  </a:lnTo>
                  <a:lnTo>
                    <a:pt x="19975" y="10461"/>
                  </a:lnTo>
                  <a:lnTo>
                    <a:pt x="19117" y="10461"/>
                  </a:lnTo>
                  <a:lnTo>
                    <a:pt x="19196" y="10594"/>
                  </a:lnTo>
                  <a:lnTo>
                    <a:pt x="19196" y="10594"/>
                  </a:lnTo>
                </a:path>
                <a:path w="21600" h="21600">
                  <a:moveTo>
                    <a:pt x="19340" y="10724"/>
                  </a:moveTo>
                  <a:lnTo>
                    <a:pt x="19234" y="10658"/>
                  </a:lnTo>
                  <a:lnTo>
                    <a:pt x="19117" y="10461"/>
                  </a:lnTo>
                  <a:lnTo>
                    <a:pt x="19975" y="10461"/>
                  </a:lnTo>
                  <a:lnTo>
                    <a:pt x="19975" y="10527"/>
                  </a:lnTo>
                  <a:lnTo>
                    <a:pt x="19717" y="10527"/>
                  </a:lnTo>
                  <a:lnTo>
                    <a:pt x="19538" y="10594"/>
                  </a:lnTo>
                  <a:lnTo>
                    <a:pt x="19436" y="10658"/>
                  </a:lnTo>
                  <a:lnTo>
                    <a:pt x="19340" y="10724"/>
                  </a:lnTo>
                  <a:lnTo>
                    <a:pt x="19340" y="10724"/>
                  </a:lnTo>
                </a:path>
                <a:path w="21600" h="21600">
                  <a:moveTo>
                    <a:pt x="19215" y="10658"/>
                  </a:moveTo>
                  <a:lnTo>
                    <a:pt x="15124" y="10658"/>
                  </a:lnTo>
                  <a:lnTo>
                    <a:pt x="15219" y="10594"/>
                  </a:lnTo>
                  <a:lnTo>
                    <a:pt x="15216" y="10531"/>
                  </a:lnTo>
                  <a:lnTo>
                    <a:pt x="15392" y="10594"/>
                  </a:lnTo>
                  <a:lnTo>
                    <a:pt x="19196" y="10594"/>
                  </a:lnTo>
                  <a:lnTo>
                    <a:pt x="19215" y="10658"/>
                  </a:lnTo>
                  <a:lnTo>
                    <a:pt x="19215" y="10658"/>
                  </a:lnTo>
                </a:path>
                <a:path w="21600" h="21600">
                  <a:moveTo>
                    <a:pt x="14942" y="11088"/>
                  </a:moveTo>
                  <a:lnTo>
                    <a:pt x="14970" y="10984"/>
                  </a:lnTo>
                  <a:lnTo>
                    <a:pt x="14965" y="10855"/>
                  </a:lnTo>
                  <a:lnTo>
                    <a:pt x="14927" y="10594"/>
                  </a:lnTo>
                  <a:lnTo>
                    <a:pt x="15124" y="10658"/>
                  </a:lnTo>
                  <a:lnTo>
                    <a:pt x="19215" y="10658"/>
                  </a:lnTo>
                  <a:lnTo>
                    <a:pt x="19151" y="10724"/>
                  </a:lnTo>
                  <a:lnTo>
                    <a:pt x="19113" y="10789"/>
                  </a:lnTo>
                  <a:lnTo>
                    <a:pt x="19072" y="10789"/>
                  </a:lnTo>
                  <a:lnTo>
                    <a:pt x="18880" y="10984"/>
                  </a:lnTo>
                  <a:lnTo>
                    <a:pt x="18794" y="11052"/>
                  </a:lnTo>
                  <a:lnTo>
                    <a:pt x="14978" y="11052"/>
                  </a:lnTo>
                  <a:lnTo>
                    <a:pt x="14942" y="11088"/>
                  </a:lnTo>
                  <a:lnTo>
                    <a:pt x="14942" y="11088"/>
                  </a:lnTo>
                </a:path>
                <a:path w="21600" h="21600">
                  <a:moveTo>
                    <a:pt x="15111" y="11313"/>
                  </a:moveTo>
                  <a:lnTo>
                    <a:pt x="14972" y="11248"/>
                  </a:lnTo>
                  <a:lnTo>
                    <a:pt x="14917" y="11183"/>
                  </a:lnTo>
                  <a:lnTo>
                    <a:pt x="14942" y="11088"/>
                  </a:lnTo>
                  <a:lnTo>
                    <a:pt x="14978" y="11052"/>
                  </a:lnTo>
                  <a:lnTo>
                    <a:pt x="15045" y="11117"/>
                  </a:lnTo>
                  <a:lnTo>
                    <a:pt x="15111" y="11313"/>
                  </a:lnTo>
                  <a:lnTo>
                    <a:pt x="15111" y="11313"/>
                  </a:lnTo>
                </a:path>
                <a:path w="21600" h="21600">
                  <a:moveTo>
                    <a:pt x="18439" y="11313"/>
                  </a:moveTo>
                  <a:lnTo>
                    <a:pt x="15111" y="11313"/>
                  </a:lnTo>
                  <a:lnTo>
                    <a:pt x="15045" y="11117"/>
                  </a:lnTo>
                  <a:lnTo>
                    <a:pt x="14978" y="11052"/>
                  </a:lnTo>
                  <a:lnTo>
                    <a:pt x="18794" y="11052"/>
                  </a:lnTo>
                  <a:lnTo>
                    <a:pt x="18727" y="11117"/>
                  </a:lnTo>
                  <a:lnTo>
                    <a:pt x="18506" y="11117"/>
                  </a:lnTo>
                  <a:lnTo>
                    <a:pt x="18464" y="11183"/>
                  </a:lnTo>
                  <a:lnTo>
                    <a:pt x="18444" y="11183"/>
                  </a:lnTo>
                  <a:lnTo>
                    <a:pt x="18439" y="11313"/>
                  </a:lnTo>
                  <a:lnTo>
                    <a:pt x="18439" y="11313"/>
                  </a:lnTo>
                </a:path>
                <a:path w="21600" h="21600">
                  <a:moveTo>
                    <a:pt x="17191" y="12032"/>
                  </a:moveTo>
                  <a:lnTo>
                    <a:pt x="14774" y="12032"/>
                  </a:lnTo>
                  <a:lnTo>
                    <a:pt x="14698" y="11901"/>
                  </a:lnTo>
                  <a:lnTo>
                    <a:pt x="14626" y="11772"/>
                  </a:lnTo>
                  <a:lnTo>
                    <a:pt x="14609" y="11640"/>
                  </a:lnTo>
                  <a:lnTo>
                    <a:pt x="14650" y="11379"/>
                  </a:lnTo>
                  <a:lnTo>
                    <a:pt x="14942" y="11088"/>
                  </a:lnTo>
                  <a:lnTo>
                    <a:pt x="14917" y="11183"/>
                  </a:lnTo>
                  <a:lnTo>
                    <a:pt x="14972" y="11248"/>
                  </a:lnTo>
                  <a:lnTo>
                    <a:pt x="15111" y="11313"/>
                  </a:lnTo>
                  <a:lnTo>
                    <a:pt x="18439" y="11313"/>
                  </a:lnTo>
                  <a:lnTo>
                    <a:pt x="18439" y="11379"/>
                  </a:lnTo>
                  <a:lnTo>
                    <a:pt x="17936" y="11379"/>
                  </a:lnTo>
                  <a:lnTo>
                    <a:pt x="17909" y="11575"/>
                  </a:lnTo>
                  <a:lnTo>
                    <a:pt x="17872" y="11575"/>
                  </a:lnTo>
                  <a:lnTo>
                    <a:pt x="17760" y="11640"/>
                  </a:lnTo>
                  <a:lnTo>
                    <a:pt x="17546" y="11772"/>
                  </a:lnTo>
                  <a:lnTo>
                    <a:pt x="17370" y="11772"/>
                  </a:lnTo>
                  <a:lnTo>
                    <a:pt x="17370" y="11837"/>
                  </a:lnTo>
                  <a:lnTo>
                    <a:pt x="17334" y="11901"/>
                  </a:lnTo>
                  <a:lnTo>
                    <a:pt x="17191" y="12032"/>
                  </a:lnTo>
                  <a:lnTo>
                    <a:pt x="17191" y="12032"/>
                  </a:lnTo>
                </a:path>
                <a:path w="21600" h="21600">
                  <a:moveTo>
                    <a:pt x="18064" y="11706"/>
                  </a:moveTo>
                  <a:lnTo>
                    <a:pt x="17890" y="11706"/>
                  </a:lnTo>
                  <a:lnTo>
                    <a:pt x="17936" y="11379"/>
                  </a:lnTo>
                  <a:lnTo>
                    <a:pt x="17961" y="11379"/>
                  </a:lnTo>
                  <a:lnTo>
                    <a:pt x="17987" y="11575"/>
                  </a:lnTo>
                  <a:lnTo>
                    <a:pt x="18316" y="11575"/>
                  </a:lnTo>
                  <a:lnTo>
                    <a:pt x="18064" y="11706"/>
                  </a:lnTo>
                  <a:lnTo>
                    <a:pt x="18064" y="11706"/>
                  </a:lnTo>
                </a:path>
                <a:path w="21600" h="21600">
                  <a:moveTo>
                    <a:pt x="18316" y="11575"/>
                  </a:moveTo>
                  <a:lnTo>
                    <a:pt x="17987" y="11575"/>
                  </a:lnTo>
                  <a:lnTo>
                    <a:pt x="17961" y="11379"/>
                  </a:lnTo>
                  <a:lnTo>
                    <a:pt x="18439" y="11379"/>
                  </a:lnTo>
                  <a:lnTo>
                    <a:pt x="18439" y="11508"/>
                  </a:lnTo>
                  <a:lnTo>
                    <a:pt x="18316" y="11575"/>
                  </a:lnTo>
                  <a:lnTo>
                    <a:pt x="18316" y="11575"/>
                  </a:lnTo>
                </a:path>
                <a:path w="21600" h="21600">
                  <a:moveTo>
                    <a:pt x="14644" y="12623"/>
                  </a:moveTo>
                  <a:lnTo>
                    <a:pt x="14510" y="12623"/>
                  </a:lnTo>
                  <a:lnTo>
                    <a:pt x="14507" y="12361"/>
                  </a:lnTo>
                  <a:lnTo>
                    <a:pt x="14630" y="11966"/>
                  </a:lnTo>
                  <a:lnTo>
                    <a:pt x="14752" y="12032"/>
                  </a:lnTo>
                  <a:lnTo>
                    <a:pt x="17106" y="12032"/>
                  </a:lnTo>
                  <a:lnTo>
                    <a:pt x="17132" y="12229"/>
                  </a:lnTo>
                  <a:lnTo>
                    <a:pt x="17146" y="12492"/>
                  </a:lnTo>
                  <a:lnTo>
                    <a:pt x="17146" y="12555"/>
                  </a:lnTo>
                  <a:lnTo>
                    <a:pt x="14694" y="12555"/>
                  </a:lnTo>
                  <a:lnTo>
                    <a:pt x="14694" y="12598"/>
                  </a:lnTo>
                  <a:lnTo>
                    <a:pt x="14644" y="12623"/>
                  </a:lnTo>
                  <a:lnTo>
                    <a:pt x="14644" y="12623"/>
                  </a:lnTo>
                </a:path>
                <a:path w="21600" h="21600">
                  <a:moveTo>
                    <a:pt x="14694" y="12598"/>
                  </a:moveTo>
                  <a:lnTo>
                    <a:pt x="14694" y="12555"/>
                  </a:lnTo>
                  <a:lnTo>
                    <a:pt x="14779" y="12555"/>
                  </a:lnTo>
                  <a:lnTo>
                    <a:pt x="14694" y="12598"/>
                  </a:lnTo>
                  <a:lnTo>
                    <a:pt x="14694" y="12598"/>
                  </a:lnTo>
                </a:path>
                <a:path w="21600" h="21600">
                  <a:moveTo>
                    <a:pt x="15001" y="14584"/>
                  </a:moveTo>
                  <a:lnTo>
                    <a:pt x="14978" y="14259"/>
                  </a:lnTo>
                  <a:lnTo>
                    <a:pt x="14937" y="14063"/>
                  </a:lnTo>
                  <a:lnTo>
                    <a:pt x="14879" y="13995"/>
                  </a:lnTo>
                  <a:lnTo>
                    <a:pt x="14822" y="13932"/>
                  </a:lnTo>
                  <a:lnTo>
                    <a:pt x="14744" y="13669"/>
                  </a:lnTo>
                  <a:lnTo>
                    <a:pt x="14644" y="13343"/>
                  </a:lnTo>
                  <a:lnTo>
                    <a:pt x="14761" y="13277"/>
                  </a:lnTo>
                  <a:lnTo>
                    <a:pt x="14796" y="13146"/>
                  </a:lnTo>
                  <a:lnTo>
                    <a:pt x="14752" y="13013"/>
                  </a:lnTo>
                  <a:lnTo>
                    <a:pt x="14712" y="12882"/>
                  </a:lnTo>
                  <a:lnTo>
                    <a:pt x="14694" y="12752"/>
                  </a:lnTo>
                  <a:lnTo>
                    <a:pt x="14694" y="12598"/>
                  </a:lnTo>
                  <a:lnTo>
                    <a:pt x="14779" y="12555"/>
                  </a:lnTo>
                  <a:lnTo>
                    <a:pt x="17146" y="12555"/>
                  </a:lnTo>
                  <a:lnTo>
                    <a:pt x="17146" y="12950"/>
                  </a:lnTo>
                  <a:lnTo>
                    <a:pt x="17173" y="13277"/>
                  </a:lnTo>
                  <a:lnTo>
                    <a:pt x="17230" y="13603"/>
                  </a:lnTo>
                  <a:lnTo>
                    <a:pt x="17191" y="13932"/>
                  </a:lnTo>
                  <a:lnTo>
                    <a:pt x="17160" y="13995"/>
                  </a:lnTo>
                  <a:lnTo>
                    <a:pt x="16882" y="13995"/>
                  </a:lnTo>
                  <a:lnTo>
                    <a:pt x="16916" y="14128"/>
                  </a:lnTo>
                  <a:lnTo>
                    <a:pt x="16973" y="14189"/>
                  </a:lnTo>
                  <a:lnTo>
                    <a:pt x="17004" y="14259"/>
                  </a:lnTo>
                  <a:lnTo>
                    <a:pt x="16775" y="14259"/>
                  </a:lnTo>
                  <a:lnTo>
                    <a:pt x="16812" y="14390"/>
                  </a:lnTo>
                  <a:lnTo>
                    <a:pt x="16858" y="14453"/>
                  </a:lnTo>
                  <a:lnTo>
                    <a:pt x="15181" y="14453"/>
                  </a:lnTo>
                  <a:lnTo>
                    <a:pt x="15001" y="14584"/>
                  </a:lnTo>
                  <a:lnTo>
                    <a:pt x="15001" y="14584"/>
                  </a:lnTo>
                </a:path>
                <a:path w="21600" h="21600">
                  <a:moveTo>
                    <a:pt x="16973" y="14189"/>
                  </a:moveTo>
                  <a:lnTo>
                    <a:pt x="16916" y="14128"/>
                  </a:lnTo>
                  <a:lnTo>
                    <a:pt x="16882" y="13995"/>
                  </a:lnTo>
                  <a:lnTo>
                    <a:pt x="16973" y="14189"/>
                  </a:lnTo>
                  <a:lnTo>
                    <a:pt x="16973" y="14189"/>
                  </a:lnTo>
                </a:path>
                <a:path w="21600" h="21600">
                  <a:moveTo>
                    <a:pt x="16975" y="14192"/>
                  </a:moveTo>
                  <a:lnTo>
                    <a:pt x="16882" y="13995"/>
                  </a:lnTo>
                  <a:lnTo>
                    <a:pt x="17160" y="13995"/>
                  </a:lnTo>
                  <a:lnTo>
                    <a:pt x="17131" y="14063"/>
                  </a:lnTo>
                  <a:lnTo>
                    <a:pt x="17049" y="14128"/>
                  </a:lnTo>
                  <a:lnTo>
                    <a:pt x="16975" y="14192"/>
                  </a:lnTo>
                  <a:lnTo>
                    <a:pt x="16975" y="14192"/>
                  </a:lnTo>
                </a:path>
                <a:path w="21600" h="21600">
                  <a:moveTo>
                    <a:pt x="17006" y="14390"/>
                  </a:moveTo>
                  <a:lnTo>
                    <a:pt x="16775" y="14259"/>
                  </a:lnTo>
                  <a:lnTo>
                    <a:pt x="17004" y="14259"/>
                  </a:lnTo>
                  <a:lnTo>
                    <a:pt x="17006" y="14390"/>
                  </a:lnTo>
                  <a:lnTo>
                    <a:pt x="17006" y="14390"/>
                  </a:lnTo>
                </a:path>
                <a:path w="21600" h="21600">
                  <a:moveTo>
                    <a:pt x="15385" y="14651"/>
                  </a:moveTo>
                  <a:lnTo>
                    <a:pt x="15322" y="14651"/>
                  </a:lnTo>
                  <a:lnTo>
                    <a:pt x="15282" y="14453"/>
                  </a:lnTo>
                  <a:lnTo>
                    <a:pt x="15475" y="14453"/>
                  </a:lnTo>
                  <a:lnTo>
                    <a:pt x="15439" y="14521"/>
                  </a:lnTo>
                  <a:lnTo>
                    <a:pt x="15385" y="14651"/>
                  </a:lnTo>
                  <a:lnTo>
                    <a:pt x="15385" y="14651"/>
                  </a:lnTo>
                </a:path>
                <a:path w="21600" h="21600">
                  <a:moveTo>
                    <a:pt x="15385" y="14651"/>
                  </a:moveTo>
                  <a:lnTo>
                    <a:pt x="15439" y="14521"/>
                  </a:lnTo>
                  <a:lnTo>
                    <a:pt x="15475" y="14453"/>
                  </a:lnTo>
                  <a:lnTo>
                    <a:pt x="15496" y="14584"/>
                  </a:lnTo>
                  <a:lnTo>
                    <a:pt x="15385" y="14651"/>
                  </a:lnTo>
                  <a:lnTo>
                    <a:pt x="15385" y="14651"/>
                  </a:lnTo>
                </a:path>
                <a:path w="21600" h="21600">
                  <a:moveTo>
                    <a:pt x="16068" y="15108"/>
                  </a:moveTo>
                  <a:lnTo>
                    <a:pt x="15923" y="15108"/>
                  </a:lnTo>
                  <a:lnTo>
                    <a:pt x="15782" y="15043"/>
                  </a:lnTo>
                  <a:lnTo>
                    <a:pt x="15678" y="15043"/>
                  </a:lnTo>
                  <a:lnTo>
                    <a:pt x="15611" y="14913"/>
                  </a:lnTo>
                  <a:lnTo>
                    <a:pt x="15410" y="14913"/>
                  </a:lnTo>
                  <a:lnTo>
                    <a:pt x="15337" y="14848"/>
                  </a:lnTo>
                  <a:lnTo>
                    <a:pt x="15385" y="14651"/>
                  </a:lnTo>
                  <a:lnTo>
                    <a:pt x="15496" y="14584"/>
                  </a:lnTo>
                  <a:lnTo>
                    <a:pt x="15475" y="14453"/>
                  </a:lnTo>
                  <a:lnTo>
                    <a:pt x="16858" y="14453"/>
                  </a:lnTo>
                  <a:lnTo>
                    <a:pt x="17001" y="14651"/>
                  </a:lnTo>
                  <a:lnTo>
                    <a:pt x="16762" y="14651"/>
                  </a:lnTo>
                  <a:lnTo>
                    <a:pt x="16628" y="14717"/>
                  </a:lnTo>
                  <a:lnTo>
                    <a:pt x="16597" y="14783"/>
                  </a:lnTo>
                  <a:lnTo>
                    <a:pt x="16571" y="14783"/>
                  </a:lnTo>
                  <a:lnTo>
                    <a:pt x="16502" y="14913"/>
                  </a:lnTo>
                  <a:lnTo>
                    <a:pt x="16389" y="14979"/>
                  </a:lnTo>
                  <a:lnTo>
                    <a:pt x="16222" y="15043"/>
                  </a:lnTo>
                  <a:lnTo>
                    <a:pt x="16068" y="15108"/>
                  </a:lnTo>
                  <a:lnTo>
                    <a:pt x="16068" y="15108"/>
                  </a:lnTo>
                </a:path>
                <a:path w="21600" h="21600">
                  <a:moveTo>
                    <a:pt x="16011" y="20532"/>
                  </a:moveTo>
                  <a:lnTo>
                    <a:pt x="15963" y="20532"/>
                  </a:lnTo>
                  <a:lnTo>
                    <a:pt x="15880" y="20505"/>
                  </a:lnTo>
                  <a:lnTo>
                    <a:pt x="15786" y="20451"/>
                  </a:lnTo>
                  <a:lnTo>
                    <a:pt x="15693" y="20396"/>
                  </a:lnTo>
                  <a:lnTo>
                    <a:pt x="15576" y="20340"/>
                  </a:lnTo>
                  <a:lnTo>
                    <a:pt x="15437" y="20276"/>
                  </a:lnTo>
                  <a:lnTo>
                    <a:pt x="15327" y="20054"/>
                  </a:lnTo>
                  <a:lnTo>
                    <a:pt x="15261" y="19873"/>
                  </a:lnTo>
                  <a:lnTo>
                    <a:pt x="15213" y="19595"/>
                  </a:lnTo>
                  <a:lnTo>
                    <a:pt x="15191" y="19465"/>
                  </a:lnTo>
                  <a:lnTo>
                    <a:pt x="15168" y="19344"/>
                  </a:lnTo>
                  <a:lnTo>
                    <a:pt x="15116" y="19344"/>
                  </a:lnTo>
                  <a:lnTo>
                    <a:pt x="15049" y="19222"/>
                  </a:lnTo>
                  <a:lnTo>
                    <a:pt x="14956" y="18976"/>
                  </a:lnTo>
                  <a:lnTo>
                    <a:pt x="14975" y="18877"/>
                  </a:lnTo>
                  <a:lnTo>
                    <a:pt x="14970" y="18781"/>
                  </a:lnTo>
                  <a:lnTo>
                    <a:pt x="14917" y="18604"/>
                  </a:lnTo>
                  <a:lnTo>
                    <a:pt x="14922" y="18434"/>
                  </a:lnTo>
                  <a:lnTo>
                    <a:pt x="14956" y="18182"/>
                  </a:lnTo>
                  <a:lnTo>
                    <a:pt x="15085" y="18014"/>
                  </a:lnTo>
                  <a:lnTo>
                    <a:pt x="15179" y="17902"/>
                  </a:lnTo>
                  <a:lnTo>
                    <a:pt x="15312" y="17793"/>
                  </a:lnTo>
                  <a:lnTo>
                    <a:pt x="15372" y="17734"/>
                  </a:lnTo>
                  <a:lnTo>
                    <a:pt x="15422" y="17673"/>
                  </a:lnTo>
                  <a:lnTo>
                    <a:pt x="15496" y="17553"/>
                  </a:lnTo>
                  <a:lnTo>
                    <a:pt x="15530" y="17494"/>
                  </a:lnTo>
                  <a:lnTo>
                    <a:pt x="15585" y="17430"/>
                  </a:lnTo>
                  <a:lnTo>
                    <a:pt x="15665" y="17358"/>
                  </a:lnTo>
                  <a:lnTo>
                    <a:pt x="15853" y="17241"/>
                  </a:lnTo>
                  <a:lnTo>
                    <a:pt x="16005" y="17150"/>
                  </a:lnTo>
                  <a:lnTo>
                    <a:pt x="16119" y="17090"/>
                  </a:lnTo>
                  <a:lnTo>
                    <a:pt x="16231" y="17022"/>
                  </a:lnTo>
                  <a:lnTo>
                    <a:pt x="16352" y="16989"/>
                  </a:lnTo>
                  <a:lnTo>
                    <a:pt x="16616" y="16989"/>
                  </a:lnTo>
                  <a:lnTo>
                    <a:pt x="16746" y="17036"/>
                  </a:lnTo>
                  <a:lnTo>
                    <a:pt x="16870" y="17128"/>
                  </a:lnTo>
                  <a:lnTo>
                    <a:pt x="17001" y="17223"/>
                  </a:lnTo>
                  <a:lnTo>
                    <a:pt x="17068" y="17327"/>
                  </a:lnTo>
                  <a:lnTo>
                    <a:pt x="17074" y="17439"/>
                  </a:lnTo>
                  <a:lnTo>
                    <a:pt x="17192" y="17439"/>
                  </a:lnTo>
                  <a:lnTo>
                    <a:pt x="17246" y="17474"/>
                  </a:lnTo>
                  <a:lnTo>
                    <a:pt x="17294" y="17584"/>
                  </a:lnTo>
                  <a:lnTo>
                    <a:pt x="17349" y="17692"/>
                  </a:lnTo>
                  <a:lnTo>
                    <a:pt x="17442" y="17770"/>
                  </a:lnTo>
                  <a:lnTo>
                    <a:pt x="17574" y="17820"/>
                  </a:lnTo>
                  <a:lnTo>
                    <a:pt x="17624" y="18090"/>
                  </a:lnTo>
                  <a:lnTo>
                    <a:pt x="17672" y="18300"/>
                  </a:lnTo>
                  <a:lnTo>
                    <a:pt x="17723" y="18452"/>
                  </a:lnTo>
                  <a:lnTo>
                    <a:pt x="17777" y="18600"/>
                  </a:lnTo>
                  <a:lnTo>
                    <a:pt x="17803" y="18772"/>
                  </a:lnTo>
                  <a:lnTo>
                    <a:pt x="17803" y="19148"/>
                  </a:lnTo>
                  <a:lnTo>
                    <a:pt x="17787" y="19317"/>
                  </a:lnTo>
                  <a:lnTo>
                    <a:pt x="17672" y="19935"/>
                  </a:lnTo>
                  <a:lnTo>
                    <a:pt x="17612" y="20251"/>
                  </a:lnTo>
                  <a:lnTo>
                    <a:pt x="17536" y="20401"/>
                  </a:lnTo>
                  <a:lnTo>
                    <a:pt x="17319" y="20401"/>
                  </a:lnTo>
                  <a:lnTo>
                    <a:pt x="17267" y="20505"/>
                  </a:lnTo>
                  <a:lnTo>
                    <a:pt x="16002" y="20505"/>
                  </a:lnTo>
                  <a:lnTo>
                    <a:pt x="16011" y="20532"/>
                  </a:lnTo>
                  <a:lnTo>
                    <a:pt x="16011" y="20532"/>
                  </a:lnTo>
                </a:path>
                <a:path w="21600" h="21600">
                  <a:moveTo>
                    <a:pt x="17192" y="17439"/>
                  </a:moveTo>
                  <a:lnTo>
                    <a:pt x="17074" y="17439"/>
                  </a:lnTo>
                  <a:lnTo>
                    <a:pt x="17172" y="17424"/>
                  </a:lnTo>
                  <a:lnTo>
                    <a:pt x="17192" y="17439"/>
                  </a:lnTo>
                  <a:lnTo>
                    <a:pt x="17192" y="17439"/>
                  </a:lnTo>
                </a:path>
                <a:path w="21600" h="21600">
                  <a:moveTo>
                    <a:pt x="17531" y="20410"/>
                  </a:moveTo>
                  <a:lnTo>
                    <a:pt x="17319" y="20401"/>
                  </a:lnTo>
                  <a:lnTo>
                    <a:pt x="17536" y="20401"/>
                  </a:lnTo>
                  <a:lnTo>
                    <a:pt x="17531" y="20410"/>
                  </a:lnTo>
                  <a:lnTo>
                    <a:pt x="17531" y="20410"/>
                  </a:lnTo>
                </a:path>
                <a:path w="21600" h="21600">
                  <a:moveTo>
                    <a:pt x="16457" y="20955"/>
                  </a:moveTo>
                  <a:lnTo>
                    <a:pt x="16002" y="20505"/>
                  </a:lnTo>
                  <a:lnTo>
                    <a:pt x="16030" y="20532"/>
                  </a:lnTo>
                  <a:lnTo>
                    <a:pt x="17260" y="20532"/>
                  </a:lnTo>
                  <a:lnTo>
                    <a:pt x="17251" y="20705"/>
                  </a:lnTo>
                  <a:lnTo>
                    <a:pt x="16852" y="20705"/>
                  </a:lnTo>
                  <a:lnTo>
                    <a:pt x="16791" y="20719"/>
                  </a:lnTo>
                  <a:lnTo>
                    <a:pt x="16731" y="20736"/>
                  </a:lnTo>
                  <a:lnTo>
                    <a:pt x="16619" y="20815"/>
                  </a:lnTo>
                  <a:lnTo>
                    <a:pt x="16457" y="20955"/>
                  </a:lnTo>
                  <a:lnTo>
                    <a:pt x="16457" y="20955"/>
                  </a:lnTo>
                </a:path>
                <a:path w="21600" h="21600">
                  <a:moveTo>
                    <a:pt x="17260" y="20532"/>
                  </a:moveTo>
                  <a:lnTo>
                    <a:pt x="16030" y="20532"/>
                  </a:lnTo>
                  <a:lnTo>
                    <a:pt x="16002" y="20505"/>
                  </a:lnTo>
                  <a:lnTo>
                    <a:pt x="17267" y="20505"/>
                  </a:lnTo>
                  <a:lnTo>
                    <a:pt x="17261" y="20519"/>
                  </a:lnTo>
                  <a:lnTo>
                    <a:pt x="17260" y="20532"/>
                  </a:lnTo>
                  <a:lnTo>
                    <a:pt x="17260" y="20532"/>
                  </a:lnTo>
                </a:path>
                <a:path w="21600" h="21600">
                  <a:moveTo>
                    <a:pt x="17249" y="20761"/>
                  </a:moveTo>
                  <a:lnTo>
                    <a:pt x="17004" y="20719"/>
                  </a:lnTo>
                  <a:lnTo>
                    <a:pt x="16852" y="20705"/>
                  </a:lnTo>
                  <a:lnTo>
                    <a:pt x="17251" y="20705"/>
                  </a:lnTo>
                  <a:lnTo>
                    <a:pt x="17249" y="20761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97099" cy="495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5" name="矩形"/>
          <p:cNvSpPr>
            <a:spLocks/>
          </p:cNvSpPr>
          <p:nvPr/>
        </p:nvSpPr>
        <p:spPr>
          <a:xfrm rot="0">
            <a:off x="10951018" y="6483035"/>
            <a:ext cx="71120" cy="1174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6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1058081" y="1647824"/>
            <a:ext cx="9464040" cy="53362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Managers: </a:t>
            </a:r>
            <a:r>
              <a:rPr lang="en-US" altLang="zh-CN" sz="3400" b="0" i="0" u="none" strike="noStrike" kern="1200" cap="none" spc="-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Assess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track </a:t>
            </a:r>
            <a:r>
              <a:rPr lang="en-US" altLang="zh-CN" sz="34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 </a:t>
            </a:r>
            <a:r>
              <a:rPr lang="en-US" altLang="zh-CN" sz="34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</a:t>
            </a:r>
            <a:r>
              <a:rPr lang="en-US" altLang="zh-CN" sz="34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34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decision-making</a:t>
            </a:r>
            <a:r>
              <a:rPr lang="en-US" altLang="zh-CN" sz="34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on</a:t>
            </a:r>
            <a:r>
              <a:rPr lang="en-US" altLang="zh-CN" sz="34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promotions</a:t>
            </a:r>
            <a:r>
              <a:rPr lang="en-US" altLang="zh-CN" sz="34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-8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development.HR </a:t>
            </a:r>
            <a:r>
              <a:rPr lang="en-US" altLang="zh-CN" sz="3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Professionals: </a:t>
            </a:r>
            <a:r>
              <a:rPr lang="en-US" altLang="zh-CN" sz="34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 </a:t>
            </a:r>
            <a:r>
              <a:rPr lang="en-US" altLang="zh-CN" sz="34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 </a:t>
            </a:r>
            <a:r>
              <a:rPr lang="en-US" altLang="zh-CN" sz="3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3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 </a:t>
            </a:r>
            <a:r>
              <a:rPr lang="en-US" altLang="zh-CN" sz="34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reviews, </a:t>
            </a:r>
            <a:r>
              <a:rPr lang="en-US" altLang="zh-CN" sz="34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 </a:t>
            </a:r>
            <a:r>
              <a:rPr lang="en-US" altLang="zh-CN" sz="34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needs,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strategic </a:t>
            </a:r>
            <a:r>
              <a:rPr lang="en-US" altLang="zh-CN" sz="34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planning.Team 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Leaders: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Monitor </a:t>
            </a:r>
            <a:r>
              <a:rPr lang="en-US" altLang="zh-CN" sz="34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performance,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provide </a:t>
            </a:r>
            <a:r>
              <a:rPr lang="en-US" altLang="zh-CN" sz="34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feedback,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4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identify </a:t>
            </a:r>
            <a:r>
              <a:rPr lang="en-US" altLang="zh-CN" sz="34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areas </a:t>
            </a:r>
            <a:r>
              <a:rPr lang="en-US" altLang="zh-CN" sz="34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34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4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4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4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400" b="0" i="0" u="none" strike="noStrike" kern="1200" cap="none" spc="-2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1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3400" b="0" i="0" u="none" strike="noStrike" kern="120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x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4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400" b="0" i="0" u="none" strike="noStrike" kern="1200" cap="none" spc="-2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400" b="0" i="0" u="none" strike="noStrike" kern="1200" cap="none" spc="-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400" b="0" i="0" u="none" strike="noStrike" kern="120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-2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20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3400" b="0" i="0" u="none" strike="noStrike" kern="1200" cap="none" spc="-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gg</a:t>
            </a:r>
            <a:r>
              <a:rPr lang="en-US" altLang="zh-CN" sz="34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4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eg</a:t>
            </a:r>
            <a:r>
              <a:rPr lang="en-US" altLang="zh-CN" sz="34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400" b="0" i="0" u="none" strike="noStrike" kern="1200" cap="none" spc="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4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4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4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4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4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400" b="0" i="0" u="none" strike="noStrike" kern="1200" cap="none" spc="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  </a:t>
            </a:r>
            <a:r>
              <a:rPr lang="en-US" altLang="zh-CN" sz="34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organizational</a:t>
            </a:r>
            <a:r>
              <a:rPr lang="en-US" altLang="zh-CN" sz="34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34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34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strategic</a:t>
            </a:r>
            <a:r>
              <a:rPr lang="en-US" altLang="zh-CN" sz="3400" b="0" i="0" u="none" strike="noStrike" kern="1200" cap="none" spc="-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4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decisions.</a:t>
            </a:r>
            <a:endParaRPr lang="zh-CN" altLang="en-US" sz="34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0195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59000" cy="2158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8" name="矩形"/>
          <p:cNvSpPr>
            <a:spLocks/>
          </p:cNvSpPr>
          <p:nvPr/>
        </p:nvSpPr>
        <p:spPr>
          <a:xfrm rot="0">
            <a:off x="1045503" y="1693319"/>
            <a:ext cx="9977119" cy="6138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4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7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Development: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Create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targeted</a:t>
            </a:r>
            <a:r>
              <a:rPr lang="en-US" altLang="zh-CN" sz="3700" b="0" i="0" u="none" strike="noStrike" kern="1200" cap="none" spc="-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training </a:t>
            </a:r>
            <a:r>
              <a:rPr lang="en-US" altLang="zh-CN" sz="3700" b="0" i="0" u="none" strike="noStrike" kern="1200" cap="none" spc="-9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dd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es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37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es</a:t>
            </a:r>
            <a:r>
              <a:rPr lang="en-US" altLang="zh-CN" sz="3700" b="0" i="0" u="none" strike="noStrike" kern="1200" cap="none" spc="-1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700" b="0" i="0" u="none" strike="noStrike" kern="1200" cap="none" spc="-2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es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 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ase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 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employees.Process </a:t>
            </a:r>
            <a:r>
              <a:rPr lang="en-US" altLang="zh-CN" sz="3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Improvement: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Optimize </a:t>
            </a:r>
            <a:r>
              <a:rPr lang="en-US" altLang="zh-CN" sz="3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mm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5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nh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 productivity.Feedback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7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Coaching: </a:t>
            </a:r>
            <a:r>
              <a:rPr lang="en-US" altLang="zh-CN" sz="37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Implement </a:t>
            </a:r>
            <a:r>
              <a:rPr lang="en-US" altLang="zh-CN" sz="37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2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2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sess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2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endParaRPr lang="en-US" altLang="zh-CN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2014"/>
              </a:spcBef>
              <a:spcAft>
                <a:spcPts val="0"/>
              </a:spcAft>
              <a:buNone/>
            </a:pPr>
            <a:r>
              <a:rPr lang="en-US" altLang="zh-CN" sz="700" b="0" i="0" u="none" strike="noStrike" kern="1200" cap="none" spc="-25" baseline="0">
                <a:solidFill>
                  <a:srgbClr val="808080"/>
                </a:solidFill>
                <a:latin typeface="Tahoma" pitchFamily="0" charset="0"/>
                <a:ea typeface="宋体" pitchFamily="0" charset="0"/>
                <a:cs typeface="Tahoma" pitchFamily="0" charset="0"/>
              </a:rPr>
              <a:t>7</a:t>
            </a:r>
            <a:endParaRPr lang="zh-CN" altLang="en-US" sz="700" b="0" i="0" u="none" strike="noStrike" kern="1200" cap="none" spc="0" baseline="0">
              <a:solidFill>
                <a:schemeClr val="tx1"/>
              </a:solidFill>
              <a:latin typeface="Tahoma" pitchFamily="0" charset="0"/>
              <a:ea typeface="宋体" pitchFamily="0" charset="0"/>
              <a:cs typeface="Tahoma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1447800" y="685800"/>
            <a:ext cx="6934200" cy="3581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002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1215362" y="557250"/>
            <a:ext cx="7788909" cy="629352"/>
            <a:chOff x="1215362" y="557250"/>
            <a:chExt cx="7788909" cy="629352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1215362" y="1186603"/>
              <a:ext cx="7788909" cy="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</a:path>
              </a:pathLst>
            </a:custGeom>
            <a:noFill/>
            <a:ln w="8466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1244600" y="557250"/>
              <a:ext cx="4489450" cy="584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75460" y="679429"/>
              <a:ext cx="4445341" cy="35940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557130" y="3823286"/>
            <a:ext cx="2634869" cy="30226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矩形"/>
          <p:cNvSpPr>
            <a:spLocks/>
          </p:cNvSpPr>
          <p:nvPr/>
        </p:nvSpPr>
        <p:spPr>
          <a:xfrm rot="0">
            <a:off x="880452" y="1700931"/>
            <a:ext cx="9370060" cy="3937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2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900" b="0" i="0" u="none" strike="noStrike" kern="1200" cap="none" spc="-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ID: </a:t>
            </a:r>
            <a:r>
              <a:rPr lang="en-US" altLang="zh-CN" sz="29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Unique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identiﬁer </a:t>
            </a:r>
            <a:r>
              <a:rPr lang="en-US" altLang="zh-CN" sz="2900" b="0" i="0" u="none" strike="noStrike" kern="1200" cap="none" spc="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 </a:t>
            </a:r>
            <a:r>
              <a:rPr lang="en-US" altLang="zh-CN" sz="2900" b="0" i="0" u="none" strike="noStrike" kern="120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each </a:t>
            </a:r>
            <a:r>
              <a:rPr lang="en-US" altLang="zh-CN" sz="29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employee.Name: </a:t>
            </a: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Employee's 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full </a:t>
            </a:r>
            <a:r>
              <a:rPr lang="en-US" altLang="zh-CN" sz="29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name </a:t>
            </a:r>
            <a:r>
              <a:rPr lang="en-US" altLang="zh-CN" sz="29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(often </a:t>
            </a:r>
            <a:r>
              <a:rPr lang="en-US" altLang="zh-CN" sz="29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anonymized </a:t>
            </a:r>
            <a:r>
              <a:rPr lang="en-US" altLang="zh-CN" sz="29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 </a:t>
            </a:r>
            <a:r>
              <a:rPr lang="en-US" altLang="zh-CN" sz="29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datasets).Department: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</a:t>
            </a:r>
            <a:r>
              <a:rPr lang="en-US" altLang="zh-CN" sz="29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department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 </a:t>
            </a:r>
            <a:r>
              <a:rPr lang="en-US" altLang="zh-CN" sz="29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team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900" b="0" i="0" u="none" strike="noStrike" kern="1200" cap="none" spc="-7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29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9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.</a:t>
            </a:r>
            <a:r>
              <a:rPr lang="en-US" altLang="zh-CN" sz="2900" b="0" i="0" u="none" strike="noStrike" kern="1200" cap="none" spc="-3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J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9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2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 </a:t>
            </a:r>
            <a:r>
              <a:rPr lang="en-US" altLang="zh-CN" sz="2900" b="0" i="0" u="none" strike="noStrike" kern="1200" cap="none" spc="21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2900" b="0" i="0" u="none" strike="noStrike" kern="1200" cap="none" spc="-1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9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29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2900" b="0" i="0" u="none" strike="noStrike" kern="120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2900" b="0" i="0" u="none" strike="noStrike" kern="120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29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2900" b="0" i="0" u="none" strike="noStrike" kern="1200" cap="none" spc="-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</a:t>
            </a:r>
            <a:r>
              <a:rPr lang="en-US" altLang="zh-CN" sz="29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  employee.Date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900" b="0" i="0" u="none" strike="noStrike" kern="1200" cap="none" spc="-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Hire:</a:t>
            </a:r>
            <a:r>
              <a:rPr lang="en-US" altLang="zh-CN" sz="2900" b="0" i="0" u="none" strike="noStrike" kern="1200" cap="none" spc="5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date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900" b="0" i="0" u="none" strike="noStrike" kern="120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900" b="0" i="0" u="none" strike="noStrike" kern="120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started</a:t>
            </a:r>
            <a:r>
              <a:rPr lang="en-US" altLang="zh-CN" sz="2900" b="0" i="0" u="none" strike="noStrike" kern="1200" cap="none" spc="-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working </a:t>
            </a:r>
            <a:r>
              <a:rPr lang="en-US" altLang="zh-CN" sz="2900" b="0" i="0" u="none" strike="noStrike" kern="1200" cap="none" spc="-7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organization.Years </a:t>
            </a:r>
            <a:r>
              <a:rPr lang="en-US" altLang="zh-CN" sz="29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900" b="0" i="0" u="none" strike="noStrike" kern="1200" cap="none" spc="-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Experience: </a:t>
            </a:r>
            <a:r>
              <a:rPr lang="en-US" altLang="zh-CN" sz="29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Total </a:t>
            </a:r>
            <a:r>
              <a:rPr lang="en-US" altLang="zh-CN" sz="29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years </a:t>
            </a:r>
            <a:r>
              <a:rPr lang="en-US" altLang="zh-CN" sz="29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experience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 </a:t>
            </a:r>
            <a:r>
              <a:rPr lang="en-US" altLang="zh-CN" sz="29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has, both </a:t>
            </a:r>
            <a:r>
              <a:rPr lang="en-US" altLang="zh-CN" sz="2900" b="0" i="0" u="none" strike="noStrike" kern="1200" cap="none" spc="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within </a:t>
            </a:r>
            <a:r>
              <a:rPr lang="en-US" altLang="zh-CN" sz="2900" b="0" i="0" u="none" strike="noStrike" kern="1200" cap="none" spc="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2900" b="0" i="0" u="none" strike="noStrike" kern="120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outside </a:t>
            </a:r>
            <a:r>
              <a:rPr lang="en-US" altLang="zh-CN" sz="29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 </a:t>
            </a:r>
            <a:r>
              <a:rPr lang="en-US" altLang="zh-CN" sz="29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9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organization.</a:t>
            </a:r>
            <a:endParaRPr lang="zh-CN" altLang="en-US" sz="29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5562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"/>
          <p:cNvGrpSpPr>
            <a:grpSpLocks/>
          </p:cNvGrpSpPr>
          <p:nvPr/>
        </p:nvGrpSpPr>
        <p:grpSpPr>
          <a:xfrm>
            <a:off x="750912" y="6719696"/>
            <a:ext cx="1517002" cy="135254"/>
            <a:chOff x="750912" y="6719696"/>
            <a:chExt cx="1517002" cy="135254"/>
          </a:xfrm>
        </p:grpSpPr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50912" y="6720596"/>
              <a:ext cx="171417" cy="13373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17" name="曲线"/>
            <p:cNvSpPr>
              <a:spLocks/>
            </p:cNvSpPr>
            <p:nvPr/>
          </p:nvSpPr>
          <p:spPr>
            <a:xfrm rot="0">
              <a:off x="893086" y="6761660"/>
              <a:ext cx="388620" cy="927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21" y="4326"/>
                  </a:moveTo>
                  <a:lnTo>
                    <a:pt x="1432" y="39"/>
                  </a:lnTo>
                  <a:lnTo>
                    <a:pt x="2523" y="39"/>
                  </a:lnTo>
                  <a:lnTo>
                    <a:pt x="2021" y="4326"/>
                  </a:lnTo>
                  <a:lnTo>
                    <a:pt x="2021" y="4326"/>
                  </a:lnTo>
                </a:path>
                <a:path w="21600" h="21600">
                  <a:moveTo>
                    <a:pt x="2196" y="5611"/>
                  </a:moveTo>
                  <a:lnTo>
                    <a:pt x="2021" y="4326"/>
                  </a:lnTo>
                  <a:lnTo>
                    <a:pt x="2523" y="39"/>
                  </a:lnTo>
                  <a:lnTo>
                    <a:pt x="2858" y="39"/>
                  </a:lnTo>
                  <a:lnTo>
                    <a:pt x="2196" y="5611"/>
                  </a:lnTo>
                  <a:lnTo>
                    <a:pt x="2196" y="5611"/>
                  </a:lnTo>
                </a:path>
                <a:path w="21600" h="21600">
                  <a:moveTo>
                    <a:pt x="7042" y="5611"/>
                  </a:moveTo>
                  <a:lnTo>
                    <a:pt x="2196" y="5611"/>
                  </a:lnTo>
                  <a:lnTo>
                    <a:pt x="2858" y="39"/>
                  </a:lnTo>
                  <a:lnTo>
                    <a:pt x="6521" y="39"/>
                  </a:lnTo>
                  <a:lnTo>
                    <a:pt x="7245" y="5166"/>
                  </a:lnTo>
                  <a:lnTo>
                    <a:pt x="7213" y="5428"/>
                  </a:lnTo>
                  <a:lnTo>
                    <a:pt x="7061" y="5428"/>
                  </a:lnTo>
                  <a:lnTo>
                    <a:pt x="7042" y="5611"/>
                  </a:lnTo>
                  <a:lnTo>
                    <a:pt x="7042" y="5611"/>
                  </a:lnTo>
                </a:path>
                <a:path w="21600" h="21600">
                  <a:moveTo>
                    <a:pt x="9080" y="4326"/>
                  </a:moveTo>
                  <a:lnTo>
                    <a:pt x="8491" y="39"/>
                  </a:lnTo>
                  <a:lnTo>
                    <a:pt x="9582" y="39"/>
                  </a:lnTo>
                  <a:lnTo>
                    <a:pt x="9080" y="4326"/>
                  </a:lnTo>
                  <a:lnTo>
                    <a:pt x="9080" y="4326"/>
                  </a:lnTo>
                </a:path>
                <a:path w="21600" h="21600">
                  <a:moveTo>
                    <a:pt x="9256" y="5611"/>
                  </a:moveTo>
                  <a:lnTo>
                    <a:pt x="9080" y="4326"/>
                  </a:lnTo>
                  <a:lnTo>
                    <a:pt x="9582" y="39"/>
                  </a:lnTo>
                  <a:lnTo>
                    <a:pt x="9917" y="39"/>
                  </a:lnTo>
                  <a:lnTo>
                    <a:pt x="9256" y="5611"/>
                  </a:lnTo>
                  <a:lnTo>
                    <a:pt x="9256" y="5611"/>
                  </a:lnTo>
                </a:path>
                <a:path w="21600" h="21600">
                  <a:moveTo>
                    <a:pt x="14099" y="5611"/>
                  </a:moveTo>
                  <a:lnTo>
                    <a:pt x="9256" y="5611"/>
                  </a:lnTo>
                  <a:lnTo>
                    <a:pt x="9917" y="39"/>
                  </a:lnTo>
                  <a:lnTo>
                    <a:pt x="13580" y="39"/>
                  </a:lnTo>
                  <a:lnTo>
                    <a:pt x="14302" y="5166"/>
                  </a:lnTo>
                  <a:lnTo>
                    <a:pt x="14272" y="5428"/>
                  </a:lnTo>
                  <a:lnTo>
                    <a:pt x="14120" y="5428"/>
                  </a:lnTo>
                  <a:lnTo>
                    <a:pt x="14099" y="5611"/>
                  </a:lnTo>
                  <a:lnTo>
                    <a:pt x="14099" y="5611"/>
                  </a:lnTo>
                </a:path>
                <a:path w="21600" h="21600">
                  <a:moveTo>
                    <a:pt x="2040" y="21592"/>
                  </a:moveTo>
                  <a:lnTo>
                    <a:pt x="0" y="21592"/>
                  </a:lnTo>
                  <a:lnTo>
                    <a:pt x="2021" y="4326"/>
                  </a:lnTo>
                  <a:lnTo>
                    <a:pt x="2196" y="5611"/>
                  </a:lnTo>
                  <a:lnTo>
                    <a:pt x="7042" y="5611"/>
                  </a:lnTo>
                  <a:lnTo>
                    <a:pt x="7000" y="5977"/>
                  </a:lnTo>
                  <a:lnTo>
                    <a:pt x="3868" y="5977"/>
                  </a:lnTo>
                  <a:lnTo>
                    <a:pt x="2040" y="21592"/>
                  </a:lnTo>
                  <a:lnTo>
                    <a:pt x="2040" y="21592"/>
                  </a:lnTo>
                </a:path>
                <a:path w="21600" h="21600">
                  <a:moveTo>
                    <a:pt x="9097" y="21592"/>
                  </a:moveTo>
                  <a:lnTo>
                    <a:pt x="7057" y="21592"/>
                  </a:lnTo>
                  <a:lnTo>
                    <a:pt x="9080" y="4326"/>
                  </a:lnTo>
                  <a:lnTo>
                    <a:pt x="9256" y="5611"/>
                  </a:lnTo>
                  <a:lnTo>
                    <a:pt x="14099" y="5611"/>
                  </a:lnTo>
                  <a:lnTo>
                    <a:pt x="14060" y="5977"/>
                  </a:lnTo>
                  <a:lnTo>
                    <a:pt x="10927" y="5977"/>
                  </a:lnTo>
                  <a:lnTo>
                    <a:pt x="9097" y="21592"/>
                  </a:lnTo>
                  <a:lnTo>
                    <a:pt x="9097" y="21592"/>
                  </a:lnTo>
                </a:path>
                <a:path w="21600" h="21600">
                  <a:moveTo>
                    <a:pt x="7153" y="5977"/>
                  </a:moveTo>
                  <a:lnTo>
                    <a:pt x="7061" y="5428"/>
                  </a:lnTo>
                  <a:lnTo>
                    <a:pt x="7213" y="5428"/>
                  </a:lnTo>
                  <a:lnTo>
                    <a:pt x="7153" y="5977"/>
                  </a:lnTo>
                  <a:lnTo>
                    <a:pt x="7153" y="5977"/>
                  </a:lnTo>
                </a:path>
                <a:path w="21600" h="21600">
                  <a:moveTo>
                    <a:pt x="14212" y="5977"/>
                  </a:moveTo>
                  <a:lnTo>
                    <a:pt x="14120" y="5428"/>
                  </a:lnTo>
                  <a:lnTo>
                    <a:pt x="14272" y="5428"/>
                  </a:lnTo>
                  <a:lnTo>
                    <a:pt x="14212" y="5977"/>
                  </a:lnTo>
                  <a:lnTo>
                    <a:pt x="14212" y="5977"/>
                  </a:lnTo>
                </a:path>
                <a:path w="21600" h="21600">
                  <a:moveTo>
                    <a:pt x="5291" y="21592"/>
                  </a:moveTo>
                  <a:lnTo>
                    <a:pt x="3248" y="21592"/>
                  </a:lnTo>
                  <a:lnTo>
                    <a:pt x="5096" y="5977"/>
                  </a:lnTo>
                  <a:lnTo>
                    <a:pt x="7000" y="5977"/>
                  </a:lnTo>
                  <a:lnTo>
                    <a:pt x="5291" y="21592"/>
                  </a:lnTo>
                  <a:lnTo>
                    <a:pt x="5291" y="21592"/>
                  </a:lnTo>
                </a:path>
                <a:path w="21600" h="21600">
                  <a:moveTo>
                    <a:pt x="12352" y="21592"/>
                  </a:moveTo>
                  <a:lnTo>
                    <a:pt x="10307" y="21592"/>
                  </a:lnTo>
                  <a:lnTo>
                    <a:pt x="12156" y="5977"/>
                  </a:lnTo>
                  <a:lnTo>
                    <a:pt x="14060" y="5977"/>
                  </a:lnTo>
                  <a:lnTo>
                    <a:pt x="12352" y="21592"/>
                  </a:lnTo>
                  <a:lnTo>
                    <a:pt x="12352" y="21592"/>
                  </a:lnTo>
                </a:path>
                <a:path w="21600" h="21600">
                  <a:moveTo>
                    <a:pt x="19672" y="16200"/>
                  </a:moveTo>
                  <a:lnTo>
                    <a:pt x="14508" y="16200"/>
                  </a:lnTo>
                  <a:lnTo>
                    <a:pt x="15775" y="4266"/>
                  </a:lnTo>
                  <a:lnTo>
                    <a:pt x="15186" y="0"/>
                  </a:lnTo>
                  <a:lnTo>
                    <a:pt x="18320" y="0"/>
                  </a:lnTo>
                  <a:lnTo>
                    <a:pt x="16472" y="15654"/>
                  </a:lnTo>
                  <a:lnTo>
                    <a:pt x="19738" y="15654"/>
                  </a:lnTo>
                  <a:lnTo>
                    <a:pt x="19672" y="16200"/>
                  </a:lnTo>
                  <a:lnTo>
                    <a:pt x="19672" y="16200"/>
                  </a:lnTo>
                </a:path>
                <a:path w="21600" h="21600">
                  <a:moveTo>
                    <a:pt x="19738" y="15654"/>
                  </a:moveTo>
                  <a:lnTo>
                    <a:pt x="17700" y="15654"/>
                  </a:lnTo>
                  <a:lnTo>
                    <a:pt x="19528" y="0"/>
                  </a:lnTo>
                  <a:lnTo>
                    <a:pt x="21568" y="0"/>
                  </a:lnTo>
                  <a:lnTo>
                    <a:pt x="19738" y="15654"/>
                  </a:lnTo>
                  <a:lnTo>
                    <a:pt x="19738" y="15654"/>
                  </a:lnTo>
                </a:path>
                <a:path w="21600" h="21600">
                  <a:moveTo>
                    <a:pt x="19042" y="21592"/>
                  </a:moveTo>
                  <a:lnTo>
                    <a:pt x="15046" y="21592"/>
                  </a:lnTo>
                  <a:lnTo>
                    <a:pt x="14342" y="16453"/>
                  </a:lnTo>
                  <a:lnTo>
                    <a:pt x="14403" y="15654"/>
                  </a:lnTo>
                  <a:lnTo>
                    <a:pt x="14508" y="16200"/>
                  </a:lnTo>
                  <a:lnTo>
                    <a:pt x="19672" y="16200"/>
                  </a:lnTo>
                  <a:lnTo>
                    <a:pt x="19042" y="21592"/>
                  </a:lnTo>
                  <a:close/>
                </a:path>
              </a:pathLst>
            </a:custGeom>
            <a:solidFill>
              <a:srgbClr val="2D82C2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263686" y="6720032"/>
              <a:ext cx="212445" cy="1346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19" name="曲线"/>
            <p:cNvSpPr>
              <a:spLocks/>
            </p:cNvSpPr>
            <p:nvPr/>
          </p:nvSpPr>
          <p:spPr>
            <a:xfrm rot="0">
              <a:off x="1538300" y="6719696"/>
              <a:ext cx="729615" cy="1352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5074" y="3942"/>
                  </a:moveTo>
                  <a:lnTo>
                    <a:pt x="4767" y="198"/>
                  </a:lnTo>
                  <a:lnTo>
                    <a:pt x="3873" y="198"/>
                  </a:lnTo>
                  <a:lnTo>
                    <a:pt x="3873" y="4462"/>
                  </a:lnTo>
                  <a:lnTo>
                    <a:pt x="3491" y="8658"/>
                  </a:lnTo>
                  <a:lnTo>
                    <a:pt x="2325" y="8658"/>
                  </a:lnTo>
                  <a:lnTo>
                    <a:pt x="2707" y="4462"/>
                  </a:lnTo>
                  <a:lnTo>
                    <a:pt x="3873" y="4462"/>
                  </a:lnTo>
                  <a:lnTo>
                    <a:pt x="3873" y="198"/>
                  </a:lnTo>
                  <a:lnTo>
                    <a:pt x="2110" y="198"/>
                  </a:lnTo>
                  <a:lnTo>
                    <a:pt x="1936" y="198"/>
                  </a:lnTo>
                  <a:lnTo>
                    <a:pt x="1344" y="198"/>
                  </a:lnTo>
                  <a:lnTo>
                    <a:pt x="1663" y="3234"/>
                  </a:lnTo>
                  <a:lnTo>
                    <a:pt x="0" y="21502"/>
                  </a:lnTo>
                  <a:lnTo>
                    <a:pt x="1162" y="21502"/>
                  </a:lnTo>
                  <a:lnTo>
                    <a:pt x="2006" y="12927"/>
                  </a:lnTo>
                  <a:lnTo>
                    <a:pt x="2647" y="12927"/>
                  </a:lnTo>
                  <a:lnTo>
                    <a:pt x="2874" y="15381"/>
                  </a:lnTo>
                  <a:lnTo>
                    <a:pt x="2316" y="21555"/>
                  </a:lnTo>
                  <a:lnTo>
                    <a:pt x="3476" y="21555"/>
                  </a:lnTo>
                  <a:lnTo>
                    <a:pt x="3803" y="17890"/>
                  </a:lnTo>
                  <a:lnTo>
                    <a:pt x="4035" y="15381"/>
                  </a:lnTo>
                  <a:lnTo>
                    <a:pt x="3805" y="12927"/>
                  </a:lnTo>
                  <a:lnTo>
                    <a:pt x="3783" y="12677"/>
                  </a:lnTo>
                  <a:lnTo>
                    <a:pt x="4482" y="10536"/>
                  </a:lnTo>
                  <a:lnTo>
                    <a:pt x="4615" y="9057"/>
                  </a:lnTo>
                  <a:lnTo>
                    <a:pt x="4650" y="8658"/>
                  </a:lnTo>
                  <a:lnTo>
                    <a:pt x="4528" y="9057"/>
                  </a:lnTo>
                  <a:lnTo>
                    <a:pt x="4572" y="8658"/>
                  </a:lnTo>
                  <a:lnTo>
                    <a:pt x="5031" y="4462"/>
                  </a:lnTo>
                  <a:lnTo>
                    <a:pt x="5058" y="4204"/>
                  </a:lnTo>
                  <a:lnTo>
                    <a:pt x="5065" y="4087"/>
                  </a:lnTo>
                  <a:lnTo>
                    <a:pt x="5074" y="3942"/>
                  </a:lnTo>
                  <a:lnTo>
                    <a:pt x="5074" y="3942"/>
                  </a:lnTo>
                </a:path>
                <a:path w="21600" h="21600">
                  <a:moveTo>
                    <a:pt x="7915" y="9342"/>
                  </a:moveTo>
                  <a:lnTo>
                    <a:pt x="7624" y="6672"/>
                  </a:lnTo>
                  <a:lnTo>
                    <a:pt x="6970" y="6672"/>
                  </a:lnTo>
                  <a:lnTo>
                    <a:pt x="6970" y="10313"/>
                  </a:lnTo>
                  <a:lnTo>
                    <a:pt x="6856" y="11611"/>
                  </a:lnTo>
                  <a:lnTo>
                    <a:pt x="5982" y="11611"/>
                  </a:lnTo>
                  <a:lnTo>
                    <a:pt x="6097" y="10313"/>
                  </a:lnTo>
                  <a:lnTo>
                    <a:pt x="6970" y="10313"/>
                  </a:lnTo>
                  <a:lnTo>
                    <a:pt x="6970" y="6672"/>
                  </a:lnTo>
                  <a:lnTo>
                    <a:pt x="4836" y="6672"/>
                  </a:lnTo>
                  <a:lnTo>
                    <a:pt x="5149" y="9598"/>
                  </a:lnTo>
                  <a:lnTo>
                    <a:pt x="4314" y="18770"/>
                  </a:lnTo>
                  <a:lnTo>
                    <a:pt x="4598" y="21445"/>
                  </a:lnTo>
                  <a:lnTo>
                    <a:pt x="6812" y="21445"/>
                  </a:lnTo>
                  <a:lnTo>
                    <a:pt x="7182" y="17377"/>
                  </a:lnTo>
                  <a:lnTo>
                    <a:pt x="5487" y="17377"/>
                  </a:lnTo>
                  <a:lnTo>
                    <a:pt x="5670" y="15367"/>
                  </a:lnTo>
                  <a:lnTo>
                    <a:pt x="7359" y="15367"/>
                  </a:lnTo>
                  <a:lnTo>
                    <a:pt x="7705" y="11611"/>
                  </a:lnTo>
                  <a:lnTo>
                    <a:pt x="7826" y="10313"/>
                  </a:lnTo>
                  <a:lnTo>
                    <a:pt x="7915" y="9342"/>
                  </a:lnTo>
                  <a:lnTo>
                    <a:pt x="7915" y="9342"/>
                  </a:lnTo>
                </a:path>
                <a:path w="21600" h="21600">
                  <a:moveTo>
                    <a:pt x="11445" y="6702"/>
                  </a:moveTo>
                  <a:lnTo>
                    <a:pt x="10343" y="6702"/>
                  </a:lnTo>
                  <a:lnTo>
                    <a:pt x="9059" y="17932"/>
                  </a:lnTo>
                  <a:lnTo>
                    <a:pt x="9622" y="6702"/>
                  </a:lnTo>
                  <a:lnTo>
                    <a:pt x="8162" y="6702"/>
                  </a:lnTo>
                  <a:lnTo>
                    <a:pt x="8471" y="9625"/>
                  </a:lnTo>
                  <a:lnTo>
                    <a:pt x="7978" y="21502"/>
                  </a:lnTo>
                  <a:lnTo>
                    <a:pt x="9579" y="21502"/>
                  </a:lnTo>
                  <a:lnTo>
                    <a:pt x="11445" y="6702"/>
                  </a:lnTo>
                  <a:lnTo>
                    <a:pt x="11445" y="6702"/>
                  </a:lnTo>
                </a:path>
                <a:path w="21600" h="21600">
                  <a:moveTo>
                    <a:pt x="13276" y="6702"/>
                  </a:moveTo>
                  <a:lnTo>
                    <a:pt x="11607" y="6702"/>
                  </a:lnTo>
                  <a:lnTo>
                    <a:pt x="11923" y="9625"/>
                  </a:lnTo>
                  <a:lnTo>
                    <a:pt x="10843" y="21445"/>
                  </a:lnTo>
                  <a:lnTo>
                    <a:pt x="11931" y="21445"/>
                  </a:lnTo>
                  <a:lnTo>
                    <a:pt x="13276" y="6702"/>
                  </a:lnTo>
                  <a:lnTo>
                    <a:pt x="13276" y="6702"/>
                  </a:lnTo>
                </a:path>
                <a:path w="21600" h="21600">
                  <a:moveTo>
                    <a:pt x="13887" y="0"/>
                  </a:moveTo>
                  <a:lnTo>
                    <a:pt x="12800" y="0"/>
                  </a:lnTo>
                  <a:lnTo>
                    <a:pt x="12323" y="5203"/>
                  </a:lnTo>
                  <a:lnTo>
                    <a:pt x="13411" y="5203"/>
                  </a:lnTo>
                  <a:lnTo>
                    <a:pt x="13887" y="0"/>
                  </a:lnTo>
                  <a:lnTo>
                    <a:pt x="13887" y="0"/>
                  </a:lnTo>
                </a:path>
                <a:path w="21600" h="21600">
                  <a:moveTo>
                    <a:pt x="16561" y="9342"/>
                  </a:moveTo>
                  <a:lnTo>
                    <a:pt x="16271" y="6672"/>
                  </a:lnTo>
                  <a:lnTo>
                    <a:pt x="15618" y="6672"/>
                  </a:lnTo>
                  <a:lnTo>
                    <a:pt x="15618" y="10313"/>
                  </a:lnTo>
                  <a:lnTo>
                    <a:pt x="15504" y="11611"/>
                  </a:lnTo>
                  <a:lnTo>
                    <a:pt x="14629" y="11611"/>
                  </a:lnTo>
                  <a:lnTo>
                    <a:pt x="14745" y="10313"/>
                  </a:lnTo>
                  <a:lnTo>
                    <a:pt x="15618" y="10313"/>
                  </a:lnTo>
                  <a:lnTo>
                    <a:pt x="15618" y="6672"/>
                  </a:lnTo>
                  <a:lnTo>
                    <a:pt x="13483" y="6672"/>
                  </a:lnTo>
                  <a:lnTo>
                    <a:pt x="13798" y="9598"/>
                  </a:lnTo>
                  <a:lnTo>
                    <a:pt x="12962" y="18770"/>
                  </a:lnTo>
                  <a:lnTo>
                    <a:pt x="13246" y="21445"/>
                  </a:lnTo>
                  <a:lnTo>
                    <a:pt x="15460" y="21445"/>
                  </a:lnTo>
                  <a:lnTo>
                    <a:pt x="15830" y="17377"/>
                  </a:lnTo>
                  <a:lnTo>
                    <a:pt x="14135" y="17377"/>
                  </a:lnTo>
                  <a:lnTo>
                    <a:pt x="14318" y="15367"/>
                  </a:lnTo>
                  <a:lnTo>
                    <a:pt x="16007" y="15367"/>
                  </a:lnTo>
                  <a:lnTo>
                    <a:pt x="16353" y="11611"/>
                  </a:lnTo>
                  <a:lnTo>
                    <a:pt x="16472" y="10313"/>
                  </a:lnTo>
                  <a:lnTo>
                    <a:pt x="16561" y="9342"/>
                  </a:lnTo>
                  <a:lnTo>
                    <a:pt x="16561" y="9342"/>
                  </a:lnTo>
                </a:path>
                <a:path w="21600" h="21600">
                  <a:moveTo>
                    <a:pt x="21583" y="6702"/>
                  </a:moveTo>
                  <a:lnTo>
                    <a:pt x="20481" y="6702"/>
                  </a:lnTo>
                  <a:lnTo>
                    <a:pt x="19361" y="15783"/>
                  </a:lnTo>
                  <a:lnTo>
                    <a:pt x="19755" y="6702"/>
                  </a:lnTo>
                  <a:lnTo>
                    <a:pt x="18834" y="6702"/>
                  </a:lnTo>
                  <a:lnTo>
                    <a:pt x="17669" y="17932"/>
                  </a:lnTo>
                  <a:lnTo>
                    <a:pt x="18236" y="6702"/>
                  </a:lnTo>
                  <a:lnTo>
                    <a:pt x="16767" y="6702"/>
                  </a:lnTo>
                  <a:lnTo>
                    <a:pt x="17080" y="9625"/>
                  </a:lnTo>
                  <a:lnTo>
                    <a:pt x="16583" y="21502"/>
                  </a:lnTo>
                  <a:lnTo>
                    <a:pt x="18017" y="21502"/>
                  </a:lnTo>
                  <a:lnTo>
                    <a:pt x="18701" y="14950"/>
                  </a:lnTo>
                  <a:lnTo>
                    <a:pt x="18344" y="21502"/>
                  </a:lnTo>
                  <a:lnTo>
                    <a:pt x="19711" y="21502"/>
                  </a:lnTo>
                  <a:lnTo>
                    <a:pt x="21583" y="6702"/>
                  </a:lnTo>
                  <a:close/>
                </a:path>
              </a:pathLst>
            </a:custGeom>
            <a:solidFill>
              <a:srgbClr val="2D82C2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21" name="矩形"/>
          <p:cNvSpPr>
            <a:spLocks/>
          </p:cNvSpPr>
          <p:nvPr/>
        </p:nvSpPr>
        <p:spPr>
          <a:xfrm rot="0">
            <a:off x="739774" y="6460637"/>
            <a:ext cx="1519555" cy="4290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63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60" baseline="0">
                <a:solidFill>
                  <a:srgbClr val="2D82C2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3/21/2024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  <a:p>
            <a:pPr marL="12700" indent="0" algn="l">
              <a:lnSpc>
                <a:spcPts val="16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45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Annual</a:t>
            </a:r>
            <a:r>
              <a:rPr lang="en-US" altLang="zh-CN" sz="1400" b="0" i="1" u="none" strike="noStrike" kern="1200" cap="none" spc="295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 </a:t>
            </a:r>
            <a:r>
              <a:rPr lang="en-US" altLang="zh-CN" sz="1400" b="0" i="1" u="none" strike="noStrike" kern="1200" cap="none" spc="120" baseline="0">
                <a:solidFill>
                  <a:schemeClr val="tx1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Revźew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grpSp>
        <p:nvGrpSpPr>
          <p:cNvPr id="145" name="组合"/>
          <p:cNvGrpSpPr>
            <a:grpSpLocks/>
          </p:cNvGrpSpPr>
          <p:nvPr/>
        </p:nvGrpSpPr>
        <p:grpSpPr>
          <a:xfrm>
            <a:off x="66675" y="427899"/>
            <a:ext cx="9390562" cy="6382474"/>
            <a:chOff x="66675" y="427899"/>
            <a:chExt cx="9390562" cy="6382474"/>
          </a:xfrm>
        </p:grpSpPr>
        <p:pic>
          <p:nvPicPr>
            <p:cNvPr id="12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6675" y="3381373"/>
              <a:ext cx="2476500" cy="3428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23" name="曲线"/>
            <p:cNvSpPr>
              <a:spLocks/>
            </p:cNvSpPr>
            <p:nvPr/>
          </p:nvSpPr>
          <p:spPr>
            <a:xfrm rot="0">
              <a:off x="1003483" y="427899"/>
              <a:ext cx="11049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90783" y="577894"/>
              <a:ext cx="1102359" cy="4432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087" y="954"/>
                  </a:moveTo>
                  <a:lnTo>
                    <a:pt x="1561" y="954"/>
                  </a:lnTo>
                  <a:lnTo>
                    <a:pt x="1597" y="832"/>
                  </a:lnTo>
                  <a:lnTo>
                    <a:pt x="1668" y="769"/>
                  </a:lnTo>
                  <a:lnTo>
                    <a:pt x="1870" y="769"/>
                  </a:lnTo>
                  <a:lnTo>
                    <a:pt x="1935" y="832"/>
                  </a:lnTo>
                  <a:lnTo>
                    <a:pt x="2038" y="894"/>
                  </a:lnTo>
                  <a:lnTo>
                    <a:pt x="2087" y="954"/>
                  </a:lnTo>
                  <a:lnTo>
                    <a:pt x="2087" y="954"/>
                  </a:lnTo>
                </a:path>
                <a:path w="21600" h="21600">
                  <a:moveTo>
                    <a:pt x="5189" y="1139"/>
                  </a:moveTo>
                  <a:lnTo>
                    <a:pt x="2952" y="1139"/>
                  </a:lnTo>
                  <a:lnTo>
                    <a:pt x="2966" y="1080"/>
                  </a:lnTo>
                  <a:lnTo>
                    <a:pt x="3030" y="769"/>
                  </a:lnTo>
                  <a:lnTo>
                    <a:pt x="3079" y="832"/>
                  </a:lnTo>
                  <a:lnTo>
                    <a:pt x="3144" y="1017"/>
                  </a:lnTo>
                  <a:lnTo>
                    <a:pt x="4560" y="1017"/>
                  </a:lnTo>
                  <a:lnTo>
                    <a:pt x="4645" y="1080"/>
                  </a:lnTo>
                  <a:lnTo>
                    <a:pt x="5190" y="1080"/>
                  </a:lnTo>
                  <a:lnTo>
                    <a:pt x="5189" y="1139"/>
                  </a:lnTo>
                  <a:lnTo>
                    <a:pt x="5189" y="1139"/>
                  </a:lnTo>
                </a:path>
                <a:path w="21600" h="21600">
                  <a:moveTo>
                    <a:pt x="4560" y="1017"/>
                  </a:moveTo>
                  <a:lnTo>
                    <a:pt x="3144" y="1017"/>
                  </a:lnTo>
                  <a:lnTo>
                    <a:pt x="3179" y="954"/>
                  </a:lnTo>
                  <a:lnTo>
                    <a:pt x="3265" y="832"/>
                  </a:lnTo>
                  <a:lnTo>
                    <a:pt x="3408" y="769"/>
                  </a:lnTo>
                  <a:lnTo>
                    <a:pt x="3656" y="769"/>
                  </a:lnTo>
                  <a:lnTo>
                    <a:pt x="3717" y="894"/>
                  </a:lnTo>
                  <a:lnTo>
                    <a:pt x="4008" y="894"/>
                  </a:lnTo>
                  <a:lnTo>
                    <a:pt x="4079" y="954"/>
                  </a:lnTo>
                  <a:lnTo>
                    <a:pt x="4471" y="954"/>
                  </a:lnTo>
                  <a:lnTo>
                    <a:pt x="4560" y="1017"/>
                  </a:lnTo>
                  <a:lnTo>
                    <a:pt x="4560" y="1017"/>
                  </a:lnTo>
                </a:path>
                <a:path w="21600" h="21600">
                  <a:moveTo>
                    <a:pt x="4008" y="894"/>
                  </a:moveTo>
                  <a:lnTo>
                    <a:pt x="3717" y="894"/>
                  </a:lnTo>
                  <a:lnTo>
                    <a:pt x="3777" y="769"/>
                  </a:lnTo>
                  <a:lnTo>
                    <a:pt x="3848" y="769"/>
                  </a:lnTo>
                  <a:lnTo>
                    <a:pt x="4008" y="894"/>
                  </a:lnTo>
                  <a:lnTo>
                    <a:pt x="4008" y="894"/>
                  </a:lnTo>
                </a:path>
                <a:path w="21600" h="21600">
                  <a:moveTo>
                    <a:pt x="6627" y="1017"/>
                  </a:moveTo>
                  <a:lnTo>
                    <a:pt x="5890" y="1017"/>
                  </a:lnTo>
                  <a:lnTo>
                    <a:pt x="5930" y="954"/>
                  </a:lnTo>
                  <a:lnTo>
                    <a:pt x="5971" y="954"/>
                  </a:lnTo>
                  <a:lnTo>
                    <a:pt x="6019" y="894"/>
                  </a:lnTo>
                  <a:lnTo>
                    <a:pt x="6076" y="832"/>
                  </a:lnTo>
                  <a:lnTo>
                    <a:pt x="6172" y="769"/>
                  </a:lnTo>
                  <a:lnTo>
                    <a:pt x="6232" y="769"/>
                  </a:lnTo>
                  <a:lnTo>
                    <a:pt x="6257" y="832"/>
                  </a:lnTo>
                  <a:lnTo>
                    <a:pt x="6340" y="832"/>
                  </a:lnTo>
                  <a:lnTo>
                    <a:pt x="6340" y="894"/>
                  </a:lnTo>
                  <a:lnTo>
                    <a:pt x="6619" y="894"/>
                  </a:lnTo>
                  <a:lnTo>
                    <a:pt x="6627" y="1017"/>
                  </a:lnTo>
                  <a:lnTo>
                    <a:pt x="6627" y="1017"/>
                  </a:lnTo>
                </a:path>
                <a:path w="21600" h="21600">
                  <a:moveTo>
                    <a:pt x="6528" y="832"/>
                  </a:moveTo>
                  <a:lnTo>
                    <a:pt x="6388" y="832"/>
                  </a:lnTo>
                  <a:lnTo>
                    <a:pt x="6414" y="769"/>
                  </a:lnTo>
                  <a:lnTo>
                    <a:pt x="6485" y="769"/>
                  </a:lnTo>
                  <a:lnTo>
                    <a:pt x="6528" y="832"/>
                  </a:lnTo>
                  <a:lnTo>
                    <a:pt x="6528" y="832"/>
                  </a:lnTo>
                </a:path>
                <a:path w="21600" h="21600">
                  <a:moveTo>
                    <a:pt x="6976" y="894"/>
                  </a:moveTo>
                  <a:lnTo>
                    <a:pt x="6630" y="894"/>
                  </a:lnTo>
                  <a:lnTo>
                    <a:pt x="6662" y="832"/>
                  </a:lnTo>
                  <a:lnTo>
                    <a:pt x="6695" y="832"/>
                  </a:lnTo>
                  <a:lnTo>
                    <a:pt x="6737" y="769"/>
                  </a:lnTo>
                  <a:lnTo>
                    <a:pt x="6866" y="769"/>
                  </a:lnTo>
                  <a:lnTo>
                    <a:pt x="6905" y="832"/>
                  </a:lnTo>
                  <a:lnTo>
                    <a:pt x="6976" y="894"/>
                  </a:lnTo>
                  <a:lnTo>
                    <a:pt x="6976" y="894"/>
                  </a:lnTo>
                </a:path>
                <a:path w="21600" h="21600">
                  <a:moveTo>
                    <a:pt x="5190" y="1080"/>
                  </a:moveTo>
                  <a:lnTo>
                    <a:pt x="4846" y="1080"/>
                  </a:lnTo>
                  <a:lnTo>
                    <a:pt x="4913" y="1017"/>
                  </a:lnTo>
                  <a:lnTo>
                    <a:pt x="5086" y="832"/>
                  </a:lnTo>
                  <a:lnTo>
                    <a:pt x="5158" y="954"/>
                  </a:lnTo>
                  <a:lnTo>
                    <a:pt x="5190" y="1080"/>
                  </a:lnTo>
                  <a:lnTo>
                    <a:pt x="5190" y="1080"/>
                  </a:lnTo>
                </a:path>
                <a:path w="21600" h="21600">
                  <a:moveTo>
                    <a:pt x="6617" y="894"/>
                  </a:moveTo>
                  <a:lnTo>
                    <a:pt x="6348" y="894"/>
                  </a:lnTo>
                  <a:lnTo>
                    <a:pt x="6370" y="832"/>
                  </a:lnTo>
                  <a:lnTo>
                    <a:pt x="6570" y="832"/>
                  </a:lnTo>
                  <a:lnTo>
                    <a:pt x="6617" y="894"/>
                  </a:lnTo>
                  <a:lnTo>
                    <a:pt x="6617" y="894"/>
                  </a:lnTo>
                </a:path>
                <a:path w="21600" h="21600">
                  <a:moveTo>
                    <a:pt x="7441" y="1387"/>
                  </a:moveTo>
                  <a:lnTo>
                    <a:pt x="688" y="1387"/>
                  </a:lnTo>
                  <a:lnTo>
                    <a:pt x="684" y="1202"/>
                  </a:lnTo>
                  <a:lnTo>
                    <a:pt x="713" y="1080"/>
                  </a:lnTo>
                  <a:lnTo>
                    <a:pt x="773" y="954"/>
                  </a:lnTo>
                  <a:lnTo>
                    <a:pt x="834" y="894"/>
                  </a:lnTo>
                  <a:lnTo>
                    <a:pt x="898" y="894"/>
                  </a:lnTo>
                  <a:lnTo>
                    <a:pt x="967" y="1017"/>
                  </a:lnTo>
                  <a:lnTo>
                    <a:pt x="1073" y="1017"/>
                  </a:lnTo>
                  <a:lnTo>
                    <a:pt x="1076" y="1139"/>
                  </a:lnTo>
                  <a:lnTo>
                    <a:pt x="1107" y="1327"/>
                  </a:lnTo>
                  <a:lnTo>
                    <a:pt x="7423" y="1327"/>
                  </a:lnTo>
                  <a:lnTo>
                    <a:pt x="7441" y="1387"/>
                  </a:lnTo>
                  <a:lnTo>
                    <a:pt x="7441" y="1387"/>
                  </a:lnTo>
                </a:path>
                <a:path w="21600" h="21600">
                  <a:moveTo>
                    <a:pt x="2621" y="954"/>
                  </a:moveTo>
                  <a:lnTo>
                    <a:pt x="2180" y="954"/>
                  </a:lnTo>
                  <a:lnTo>
                    <a:pt x="2241" y="894"/>
                  </a:lnTo>
                  <a:lnTo>
                    <a:pt x="2574" y="894"/>
                  </a:lnTo>
                  <a:lnTo>
                    <a:pt x="2621" y="954"/>
                  </a:lnTo>
                  <a:lnTo>
                    <a:pt x="2621" y="954"/>
                  </a:lnTo>
                </a:path>
                <a:path w="21600" h="21600">
                  <a:moveTo>
                    <a:pt x="7423" y="1327"/>
                  </a:moveTo>
                  <a:lnTo>
                    <a:pt x="1258" y="1327"/>
                  </a:lnTo>
                  <a:lnTo>
                    <a:pt x="1397" y="954"/>
                  </a:lnTo>
                  <a:lnTo>
                    <a:pt x="2649" y="954"/>
                  </a:lnTo>
                  <a:lnTo>
                    <a:pt x="2692" y="894"/>
                  </a:lnTo>
                  <a:lnTo>
                    <a:pt x="2898" y="894"/>
                  </a:lnTo>
                  <a:lnTo>
                    <a:pt x="2944" y="1017"/>
                  </a:lnTo>
                  <a:lnTo>
                    <a:pt x="2962" y="1017"/>
                  </a:lnTo>
                  <a:lnTo>
                    <a:pt x="2952" y="1139"/>
                  </a:lnTo>
                  <a:lnTo>
                    <a:pt x="5189" y="1139"/>
                  </a:lnTo>
                  <a:lnTo>
                    <a:pt x="5183" y="1202"/>
                  </a:lnTo>
                  <a:lnTo>
                    <a:pt x="7359" y="1202"/>
                  </a:lnTo>
                  <a:lnTo>
                    <a:pt x="7423" y="1327"/>
                  </a:lnTo>
                  <a:lnTo>
                    <a:pt x="7423" y="1327"/>
                  </a:lnTo>
                </a:path>
                <a:path w="21600" h="21600">
                  <a:moveTo>
                    <a:pt x="4471" y="954"/>
                  </a:moveTo>
                  <a:lnTo>
                    <a:pt x="4140" y="954"/>
                  </a:lnTo>
                  <a:lnTo>
                    <a:pt x="4187" y="894"/>
                  </a:lnTo>
                  <a:lnTo>
                    <a:pt x="4372" y="894"/>
                  </a:lnTo>
                  <a:lnTo>
                    <a:pt x="4471" y="954"/>
                  </a:lnTo>
                  <a:lnTo>
                    <a:pt x="4471" y="954"/>
                  </a:lnTo>
                </a:path>
                <a:path w="21600" h="21600">
                  <a:moveTo>
                    <a:pt x="6627" y="1017"/>
                  </a:moveTo>
                  <a:lnTo>
                    <a:pt x="6619" y="894"/>
                  </a:lnTo>
                  <a:lnTo>
                    <a:pt x="6637" y="894"/>
                  </a:lnTo>
                  <a:lnTo>
                    <a:pt x="6627" y="1017"/>
                  </a:lnTo>
                  <a:lnTo>
                    <a:pt x="6627" y="1017"/>
                  </a:lnTo>
                </a:path>
                <a:path w="21600" h="21600">
                  <a:moveTo>
                    <a:pt x="7167" y="1017"/>
                  </a:moveTo>
                  <a:lnTo>
                    <a:pt x="6627" y="1017"/>
                  </a:lnTo>
                  <a:lnTo>
                    <a:pt x="6637" y="894"/>
                  </a:lnTo>
                  <a:lnTo>
                    <a:pt x="7004" y="894"/>
                  </a:lnTo>
                  <a:lnTo>
                    <a:pt x="7167" y="1017"/>
                  </a:lnTo>
                  <a:lnTo>
                    <a:pt x="7167" y="1017"/>
                  </a:lnTo>
                </a:path>
                <a:path w="21600" h="21600">
                  <a:moveTo>
                    <a:pt x="1107" y="1327"/>
                  </a:moveTo>
                  <a:lnTo>
                    <a:pt x="1076" y="1139"/>
                  </a:lnTo>
                  <a:lnTo>
                    <a:pt x="1073" y="1017"/>
                  </a:lnTo>
                  <a:lnTo>
                    <a:pt x="967" y="1017"/>
                  </a:lnTo>
                  <a:lnTo>
                    <a:pt x="1063" y="954"/>
                  </a:lnTo>
                  <a:lnTo>
                    <a:pt x="1110" y="1080"/>
                  </a:lnTo>
                  <a:lnTo>
                    <a:pt x="1107" y="1327"/>
                  </a:lnTo>
                  <a:lnTo>
                    <a:pt x="1107" y="1327"/>
                  </a:lnTo>
                </a:path>
                <a:path w="21600" h="21600">
                  <a:moveTo>
                    <a:pt x="1319" y="1017"/>
                  </a:moveTo>
                  <a:lnTo>
                    <a:pt x="1104" y="1017"/>
                  </a:lnTo>
                  <a:lnTo>
                    <a:pt x="1134" y="954"/>
                  </a:lnTo>
                  <a:lnTo>
                    <a:pt x="1358" y="954"/>
                  </a:lnTo>
                  <a:lnTo>
                    <a:pt x="1319" y="1017"/>
                  </a:lnTo>
                  <a:lnTo>
                    <a:pt x="1319" y="1017"/>
                  </a:lnTo>
                </a:path>
                <a:path w="21600" h="21600">
                  <a:moveTo>
                    <a:pt x="1258" y="1327"/>
                  </a:moveTo>
                  <a:lnTo>
                    <a:pt x="1262" y="1139"/>
                  </a:lnTo>
                  <a:lnTo>
                    <a:pt x="1280" y="1017"/>
                  </a:lnTo>
                  <a:lnTo>
                    <a:pt x="1319" y="1017"/>
                  </a:lnTo>
                  <a:lnTo>
                    <a:pt x="1358" y="954"/>
                  </a:lnTo>
                  <a:lnTo>
                    <a:pt x="1397" y="954"/>
                  </a:lnTo>
                  <a:lnTo>
                    <a:pt x="1258" y="1327"/>
                  </a:lnTo>
                  <a:lnTo>
                    <a:pt x="1258" y="1327"/>
                  </a:lnTo>
                </a:path>
                <a:path w="21600" h="21600">
                  <a:moveTo>
                    <a:pt x="7359" y="1202"/>
                  </a:moveTo>
                  <a:lnTo>
                    <a:pt x="5224" y="1202"/>
                  </a:lnTo>
                  <a:lnTo>
                    <a:pt x="5194" y="1085"/>
                  </a:lnTo>
                  <a:lnTo>
                    <a:pt x="5203" y="1017"/>
                  </a:lnTo>
                  <a:lnTo>
                    <a:pt x="5246" y="954"/>
                  </a:lnTo>
                  <a:lnTo>
                    <a:pt x="5413" y="954"/>
                  </a:lnTo>
                  <a:lnTo>
                    <a:pt x="5453" y="1080"/>
                  </a:lnTo>
                  <a:lnTo>
                    <a:pt x="5465" y="1080"/>
                  </a:lnTo>
                  <a:lnTo>
                    <a:pt x="5471" y="1139"/>
                  </a:lnTo>
                  <a:lnTo>
                    <a:pt x="7329" y="1139"/>
                  </a:lnTo>
                  <a:lnTo>
                    <a:pt x="7359" y="1202"/>
                  </a:lnTo>
                  <a:lnTo>
                    <a:pt x="7359" y="1202"/>
                  </a:lnTo>
                </a:path>
                <a:path w="21600" h="21600">
                  <a:moveTo>
                    <a:pt x="7329" y="1139"/>
                  </a:moveTo>
                  <a:lnTo>
                    <a:pt x="5471" y="1139"/>
                  </a:lnTo>
                  <a:lnTo>
                    <a:pt x="5484" y="1080"/>
                  </a:lnTo>
                  <a:lnTo>
                    <a:pt x="5496" y="954"/>
                  </a:lnTo>
                  <a:lnTo>
                    <a:pt x="5682" y="954"/>
                  </a:lnTo>
                  <a:lnTo>
                    <a:pt x="5762" y="1017"/>
                  </a:lnTo>
                  <a:lnTo>
                    <a:pt x="7167" y="1017"/>
                  </a:lnTo>
                  <a:lnTo>
                    <a:pt x="7329" y="1139"/>
                  </a:lnTo>
                  <a:lnTo>
                    <a:pt x="7329" y="1139"/>
                  </a:lnTo>
                </a:path>
                <a:path w="21600" h="21600">
                  <a:moveTo>
                    <a:pt x="1258" y="1327"/>
                  </a:moveTo>
                  <a:lnTo>
                    <a:pt x="1107" y="1327"/>
                  </a:lnTo>
                  <a:lnTo>
                    <a:pt x="1110" y="1080"/>
                  </a:lnTo>
                  <a:lnTo>
                    <a:pt x="1087" y="1017"/>
                  </a:lnTo>
                  <a:lnTo>
                    <a:pt x="1280" y="1017"/>
                  </a:lnTo>
                  <a:lnTo>
                    <a:pt x="1262" y="1139"/>
                  </a:lnTo>
                  <a:lnTo>
                    <a:pt x="1258" y="1327"/>
                  </a:lnTo>
                  <a:lnTo>
                    <a:pt x="1258" y="1327"/>
                  </a:lnTo>
                </a:path>
                <a:path w="21600" h="21600">
                  <a:moveTo>
                    <a:pt x="5224" y="1202"/>
                  </a:moveTo>
                  <a:lnTo>
                    <a:pt x="5183" y="1202"/>
                  </a:lnTo>
                  <a:lnTo>
                    <a:pt x="5194" y="1085"/>
                  </a:lnTo>
                  <a:lnTo>
                    <a:pt x="5224" y="1202"/>
                  </a:lnTo>
                  <a:lnTo>
                    <a:pt x="5224" y="1202"/>
                  </a:lnTo>
                </a:path>
                <a:path w="21600" h="21600">
                  <a:moveTo>
                    <a:pt x="7494" y="1575"/>
                  </a:moveTo>
                  <a:lnTo>
                    <a:pt x="54" y="1575"/>
                  </a:lnTo>
                  <a:lnTo>
                    <a:pt x="62" y="1512"/>
                  </a:lnTo>
                  <a:lnTo>
                    <a:pt x="77" y="1387"/>
                  </a:lnTo>
                  <a:lnTo>
                    <a:pt x="92" y="1265"/>
                  </a:lnTo>
                  <a:lnTo>
                    <a:pt x="164" y="1139"/>
                  </a:lnTo>
                  <a:lnTo>
                    <a:pt x="390" y="1139"/>
                  </a:lnTo>
                  <a:lnTo>
                    <a:pt x="447" y="1248"/>
                  </a:lnTo>
                  <a:lnTo>
                    <a:pt x="440" y="1265"/>
                  </a:lnTo>
                  <a:lnTo>
                    <a:pt x="409" y="1512"/>
                  </a:lnTo>
                  <a:lnTo>
                    <a:pt x="7474" y="1512"/>
                  </a:lnTo>
                  <a:lnTo>
                    <a:pt x="7494" y="1575"/>
                  </a:lnTo>
                  <a:lnTo>
                    <a:pt x="7494" y="1575"/>
                  </a:lnTo>
                </a:path>
                <a:path w="21600" h="21600">
                  <a:moveTo>
                    <a:pt x="7474" y="1512"/>
                  </a:moveTo>
                  <a:lnTo>
                    <a:pt x="409" y="1512"/>
                  </a:lnTo>
                  <a:lnTo>
                    <a:pt x="451" y="1327"/>
                  </a:lnTo>
                  <a:lnTo>
                    <a:pt x="454" y="1265"/>
                  </a:lnTo>
                  <a:lnTo>
                    <a:pt x="447" y="1248"/>
                  </a:lnTo>
                  <a:lnTo>
                    <a:pt x="476" y="1139"/>
                  </a:lnTo>
                  <a:lnTo>
                    <a:pt x="511" y="1202"/>
                  </a:lnTo>
                  <a:lnTo>
                    <a:pt x="547" y="1202"/>
                  </a:lnTo>
                  <a:lnTo>
                    <a:pt x="571" y="1265"/>
                  </a:lnTo>
                  <a:lnTo>
                    <a:pt x="683" y="1265"/>
                  </a:lnTo>
                  <a:lnTo>
                    <a:pt x="688" y="1387"/>
                  </a:lnTo>
                  <a:lnTo>
                    <a:pt x="7441" y="1387"/>
                  </a:lnTo>
                  <a:lnTo>
                    <a:pt x="7474" y="1512"/>
                  </a:lnTo>
                  <a:lnTo>
                    <a:pt x="7474" y="1512"/>
                  </a:lnTo>
                </a:path>
                <a:path w="21600" h="21600">
                  <a:moveTo>
                    <a:pt x="683" y="1265"/>
                  </a:moveTo>
                  <a:lnTo>
                    <a:pt x="590" y="1265"/>
                  </a:lnTo>
                  <a:lnTo>
                    <a:pt x="662" y="1202"/>
                  </a:lnTo>
                  <a:lnTo>
                    <a:pt x="683" y="1265"/>
                  </a:lnTo>
                  <a:lnTo>
                    <a:pt x="683" y="1265"/>
                  </a:lnTo>
                </a:path>
                <a:path w="21600" h="21600">
                  <a:moveTo>
                    <a:pt x="409" y="1512"/>
                  </a:moveTo>
                  <a:lnTo>
                    <a:pt x="440" y="1265"/>
                  </a:lnTo>
                  <a:lnTo>
                    <a:pt x="447" y="1248"/>
                  </a:lnTo>
                  <a:lnTo>
                    <a:pt x="454" y="1265"/>
                  </a:lnTo>
                  <a:lnTo>
                    <a:pt x="451" y="1327"/>
                  </a:lnTo>
                  <a:lnTo>
                    <a:pt x="409" y="1512"/>
                  </a:lnTo>
                  <a:lnTo>
                    <a:pt x="409" y="1512"/>
                  </a:lnTo>
                </a:path>
                <a:path w="21600" h="21600">
                  <a:moveTo>
                    <a:pt x="439" y="4360"/>
                  </a:moveTo>
                  <a:lnTo>
                    <a:pt x="284" y="4112"/>
                  </a:lnTo>
                  <a:lnTo>
                    <a:pt x="148" y="3987"/>
                  </a:lnTo>
                  <a:lnTo>
                    <a:pt x="32" y="3864"/>
                  </a:lnTo>
                  <a:lnTo>
                    <a:pt x="0" y="3803"/>
                  </a:lnTo>
                  <a:lnTo>
                    <a:pt x="0" y="1635"/>
                  </a:lnTo>
                  <a:lnTo>
                    <a:pt x="60" y="1512"/>
                  </a:lnTo>
                  <a:lnTo>
                    <a:pt x="54" y="1575"/>
                  </a:lnTo>
                  <a:lnTo>
                    <a:pt x="7494" y="1575"/>
                  </a:lnTo>
                  <a:lnTo>
                    <a:pt x="7527" y="1698"/>
                  </a:lnTo>
                  <a:lnTo>
                    <a:pt x="7501" y="2130"/>
                  </a:lnTo>
                  <a:lnTo>
                    <a:pt x="7348" y="2130"/>
                  </a:lnTo>
                  <a:lnTo>
                    <a:pt x="7359" y="2317"/>
                  </a:lnTo>
                  <a:lnTo>
                    <a:pt x="7388" y="2377"/>
                  </a:lnTo>
                  <a:lnTo>
                    <a:pt x="7463" y="2377"/>
                  </a:lnTo>
                  <a:lnTo>
                    <a:pt x="7481" y="2503"/>
                  </a:lnTo>
                  <a:lnTo>
                    <a:pt x="7479" y="2751"/>
                  </a:lnTo>
                  <a:lnTo>
                    <a:pt x="7457" y="2998"/>
                  </a:lnTo>
                  <a:lnTo>
                    <a:pt x="7425" y="3121"/>
                  </a:lnTo>
                  <a:lnTo>
                    <a:pt x="1352" y="3121"/>
                  </a:lnTo>
                  <a:lnTo>
                    <a:pt x="1319" y="3182"/>
                  </a:lnTo>
                  <a:lnTo>
                    <a:pt x="1366" y="3308"/>
                  </a:lnTo>
                  <a:lnTo>
                    <a:pt x="1412" y="3369"/>
                  </a:lnTo>
                  <a:lnTo>
                    <a:pt x="1447" y="3429"/>
                  </a:lnTo>
                  <a:lnTo>
                    <a:pt x="1473" y="3493"/>
                  </a:lnTo>
                  <a:lnTo>
                    <a:pt x="1514" y="3741"/>
                  </a:lnTo>
                  <a:lnTo>
                    <a:pt x="1571" y="3864"/>
                  </a:lnTo>
                  <a:lnTo>
                    <a:pt x="1582" y="3864"/>
                  </a:lnTo>
                  <a:lnTo>
                    <a:pt x="1579" y="3927"/>
                  </a:lnTo>
                  <a:lnTo>
                    <a:pt x="1500" y="3987"/>
                  </a:lnTo>
                  <a:lnTo>
                    <a:pt x="1347" y="3987"/>
                  </a:lnTo>
                  <a:lnTo>
                    <a:pt x="1294" y="4050"/>
                  </a:lnTo>
                  <a:lnTo>
                    <a:pt x="902" y="4050"/>
                  </a:lnTo>
                  <a:lnTo>
                    <a:pt x="885" y="4112"/>
                  </a:lnTo>
                  <a:lnTo>
                    <a:pt x="869" y="4112"/>
                  </a:lnTo>
                  <a:lnTo>
                    <a:pt x="841" y="4173"/>
                  </a:lnTo>
                  <a:lnTo>
                    <a:pt x="531" y="4173"/>
                  </a:lnTo>
                  <a:lnTo>
                    <a:pt x="492" y="4234"/>
                  </a:lnTo>
                  <a:lnTo>
                    <a:pt x="439" y="4360"/>
                  </a:lnTo>
                  <a:lnTo>
                    <a:pt x="439" y="4360"/>
                  </a:lnTo>
                </a:path>
                <a:path w="21600" h="21600">
                  <a:moveTo>
                    <a:pt x="7426" y="2377"/>
                  </a:moveTo>
                  <a:lnTo>
                    <a:pt x="7388" y="2377"/>
                  </a:lnTo>
                  <a:lnTo>
                    <a:pt x="7359" y="2317"/>
                  </a:lnTo>
                  <a:lnTo>
                    <a:pt x="7348" y="2130"/>
                  </a:lnTo>
                  <a:lnTo>
                    <a:pt x="7405" y="2194"/>
                  </a:lnTo>
                  <a:lnTo>
                    <a:pt x="7445" y="2253"/>
                  </a:lnTo>
                  <a:lnTo>
                    <a:pt x="7457" y="2335"/>
                  </a:lnTo>
                  <a:lnTo>
                    <a:pt x="7426" y="2377"/>
                  </a:lnTo>
                  <a:lnTo>
                    <a:pt x="7426" y="2377"/>
                  </a:lnTo>
                </a:path>
                <a:path w="21600" h="21600">
                  <a:moveTo>
                    <a:pt x="7457" y="2335"/>
                  </a:moveTo>
                  <a:lnTo>
                    <a:pt x="7445" y="2253"/>
                  </a:lnTo>
                  <a:lnTo>
                    <a:pt x="7405" y="2194"/>
                  </a:lnTo>
                  <a:lnTo>
                    <a:pt x="7348" y="2130"/>
                  </a:lnTo>
                  <a:lnTo>
                    <a:pt x="7501" y="2130"/>
                  </a:lnTo>
                  <a:lnTo>
                    <a:pt x="7466" y="2317"/>
                  </a:lnTo>
                  <a:lnTo>
                    <a:pt x="7457" y="2335"/>
                  </a:lnTo>
                  <a:lnTo>
                    <a:pt x="7457" y="2335"/>
                  </a:lnTo>
                </a:path>
                <a:path w="21600" h="21600">
                  <a:moveTo>
                    <a:pt x="7463" y="2377"/>
                  </a:moveTo>
                  <a:lnTo>
                    <a:pt x="7426" y="2377"/>
                  </a:lnTo>
                  <a:lnTo>
                    <a:pt x="7457" y="2335"/>
                  </a:lnTo>
                  <a:lnTo>
                    <a:pt x="7463" y="2377"/>
                  </a:lnTo>
                  <a:lnTo>
                    <a:pt x="7463" y="2377"/>
                  </a:lnTo>
                </a:path>
                <a:path w="21600" h="21600">
                  <a:moveTo>
                    <a:pt x="1582" y="3864"/>
                  </a:moveTo>
                  <a:lnTo>
                    <a:pt x="1571" y="3864"/>
                  </a:lnTo>
                  <a:lnTo>
                    <a:pt x="1514" y="3741"/>
                  </a:lnTo>
                  <a:lnTo>
                    <a:pt x="1473" y="3493"/>
                  </a:lnTo>
                  <a:lnTo>
                    <a:pt x="1447" y="3429"/>
                  </a:lnTo>
                  <a:lnTo>
                    <a:pt x="1412" y="3369"/>
                  </a:lnTo>
                  <a:lnTo>
                    <a:pt x="1366" y="3308"/>
                  </a:lnTo>
                  <a:lnTo>
                    <a:pt x="1319" y="3182"/>
                  </a:lnTo>
                  <a:lnTo>
                    <a:pt x="1352" y="3121"/>
                  </a:lnTo>
                  <a:lnTo>
                    <a:pt x="1461" y="3121"/>
                  </a:lnTo>
                  <a:lnTo>
                    <a:pt x="1555" y="3308"/>
                  </a:lnTo>
                  <a:lnTo>
                    <a:pt x="1597" y="3493"/>
                  </a:lnTo>
                  <a:lnTo>
                    <a:pt x="1586" y="3677"/>
                  </a:lnTo>
                  <a:lnTo>
                    <a:pt x="1582" y="3864"/>
                  </a:lnTo>
                  <a:lnTo>
                    <a:pt x="1582" y="3864"/>
                  </a:lnTo>
                </a:path>
                <a:path w="21600" h="21600">
                  <a:moveTo>
                    <a:pt x="1718" y="3864"/>
                  </a:moveTo>
                  <a:lnTo>
                    <a:pt x="1582" y="3864"/>
                  </a:lnTo>
                  <a:lnTo>
                    <a:pt x="1586" y="3677"/>
                  </a:lnTo>
                  <a:lnTo>
                    <a:pt x="1597" y="3493"/>
                  </a:lnTo>
                  <a:lnTo>
                    <a:pt x="1555" y="3308"/>
                  </a:lnTo>
                  <a:lnTo>
                    <a:pt x="1461" y="3121"/>
                  </a:lnTo>
                  <a:lnTo>
                    <a:pt x="7425" y="3121"/>
                  </a:lnTo>
                  <a:lnTo>
                    <a:pt x="7406" y="3182"/>
                  </a:lnTo>
                  <a:lnTo>
                    <a:pt x="7359" y="3369"/>
                  </a:lnTo>
                  <a:lnTo>
                    <a:pt x="7270" y="3493"/>
                  </a:lnTo>
                  <a:lnTo>
                    <a:pt x="7222" y="3616"/>
                  </a:lnTo>
                  <a:lnTo>
                    <a:pt x="3223" y="3616"/>
                  </a:lnTo>
                  <a:lnTo>
                    <a:pt x="3187" y="3677"/>
                  </a:lnTo>
                  <a:lnTo>
                    <a:pt x="1778" y="3677"/>
                  </a:lnTo>
                  <a:lnTo>
                    <a:pt x="1763" y="3803"/>
                  </a:lnTo>
                  <a:lnTo>
                    <a:pt x="1718" y="3864"/>
                  </a:lnTo>
                  <a:lnTo>
                    <a:pt x="1718" y="3864"/>
                  </a:lnTo>
                </a:path>
                <a:path w="21600" h="21600">
                  <a:moveTo>
                    <a:pt x="3286" y="8179"/>
                  </a:moveTo>
                  <a:lnTo>
                    <a:pt x="3251" y="8072"/>
                  </a:lnTo>
                  <a:lnTo>
                    <a:pt x="3261" y="7949"/>
                  </a:lnTo>
                  <a:lnTo>
                    <a:pt x="3270" y="7826"/>
                  </a:lnTo>
                  <a:lnTo>
                    <a:pt x="3276" y="7702"/>
                  </a:lnTo>
                  <a:lnTo>
                    <a:pt x="3276" y="7638"/>
                  </a:lnTo>
                  <a:lnTo>
                    <a:pt x="3258" y="7516"/>
                  </a:lnTo>
                  <a:lnTo>
                    <a:pt x="3254" y="7452"/>
                  </a:lnTo>
                  <a:lnTo>
                    <a:pt x="3254" y="7145"/>
                  </a:lnTo>
                  <a:lnTo>
                    <a:pt x="3261" y="7020"/>
                  </a:lnTo>
                  <a:lnTo>
                    <a:pt x="3291" y="6774"/>
                  </a:lnTo>
                  <a:lnTo>
                    <a:pt x="3298" y="6650"/>
                  </a:lnTo>
                  <a:lnTo>
                    <a:pt x="3298" y="6276"/>
                  </a:lnTo>
                  <a:lnTo>
                    <a:pt x="3287" y="6030"/>
                  </a:lnTo>
                  <a:lnTo>
                    <a:pt x="3236" y="5286"/>
                  </a:lnTo>
                  <a:lnTo>
                    <a:pt x="3223" y="5041"/>
                  </a:lnTo>
                  <a:lnTo>
                    <a:pt x="3225" y="4605"/>
                  </a:lnTo>
                  <a:lnTo>
                    <a:pt x="3232" y="4482"/>
                  </a:lnTo>
                  <a:lnTo>
                    <a:pt x="3234" y="4234"/>
                  </a:lnTo>
                  <a:lnTo>
                    <a:pt x="3225" y="4112"/>
                  </a:lnTo>
                  <a:lnTo>
                    <a:pt x="3187" y="3803"/>
                  </a:lnTo>
                  <a:lnTo>
                    <a:pt x="3194" y="3677"/>
                  </a:lnTo>
                  <a:lnTo>
                    <a:pt x="3223" y="3616"/>
                  </a:lnTo>
                  <a:lnTo>
                    <a:pt x="7222" y="3616"/>
                  </a:lnTo>
                  <a:lnTo>
                    <a:pt x="7168" y="3803"/>
                  </a:lnTo>
                  <a:lnTo>
                    <a:pt x="4439" y="3803"/>
                  </a:lnTo>
                  <a:lnTo>
                    <a:pt x="4432" y="3864"/>
                  </a:lnTo>
                  <a:lnTo>
                    <a:pt x="4418" y="3927"/>
                  </a:lnTo>
                  <a:lnTo>
                    <a:pt x="4460" y="3927"/>
                  </a:lnTo>
                  <a:lnTo>
                    <a:pt x="4474" y="4050"/>
                  </a:lnTo>
                  <a:lnTo>
                    <a:pt x="4478" y="4173"/>
                  </a:lnTo>
                  <a:lnTo>
                    <a:pt x="4478" y="4421"/>
                  </a:lnTo>
                  <a:lnTo>
                    <a:pt x="4422" y="4545"/>
                  </a:lnTo>
                  <a:lnTo>
                    <a:pt x="4403" y="4605"/>
                  </a:lnTo>
                  <a:lnTo>
                    <a:pt x="4478" y="4605"/>
                  </a:lnTo>
                  <a:lnTo>
                    <a:pt x="4495" y="4730"/>
                  </a:lnTo>
                  <a:lnTo>
                    <a:pt x="4503" y="4916"/>
                  </a:lnTo>
                  <a:lnTo>
                    <a:pt x="4510" y="5350"/>
                  </a:lnTo>
                  <a:lnTo>
                    <a:pt x="4510" y="6402"/>
                  </a:lnTo>
                  <a:lnTo>
                    <a:pt x="4503" y="6834"/>
                  </a:lnTo>
                  <a:lnTo>
                    <a:pt x="4502" y="7207"/>
                  </a:lnTo>
                  <a:lnTo>
                    <a:pt x="4499" y="7268"/>
                  </a:lnTo>
                  <a:lnTo>
                    <a:pt x="4483" y="7452"/>
                  </a:lnTo>
                  <a:lnTo>
                    <a:pt x="4478" y="7516"/>
                  </a:lnTo>
                  <a:lnTo>
                    <a:pt x="4478" y="7576"/>
                  </a:lnTo>
                  <a:lnTo>
                    <a:pt x="4515" y="7763"/>
                  </a:lnTo>
                  <a:lnTo>
                    <a:pt x="4545" y="7949"/>
                  </a:lnTo>
                  <a:lnTo>
                    <a:pt x="4560" y="8072"/>
                  </a:lnTo>
                  <a:lnTo>
                    <a:pt x="4553" y="8134"/>
                  </a:lnTo>
                  <a:lnTo>
                    <a:pt x="3308" y="8134"/>
                  </a:lnTo>
                  <a:lnTo>
                    <a:pt x="3286" y="8179"/>
                  </a:lnTo>
                  <a:lnTo>
                    <a:pt x="3286" y="8179"/>
                  </a:lnTo>
                </a:path>
                <a:path w="21600" h="21600">
                  <a:moveTo>
                    <a:pt x="1881" y="3864"/>
                  </a:moveTo>
                  <a:lnTo>
                    <a:pt x="1834" y="3864"/>
                  </a:lnTo>
                  <a:lnTo>
                    <a:pt x="1799" y="3803"/>
                  </a:lnTo>
                  <a:lnTo>
                    <a:pt x="1778" y="3677"/>
                  </a:lnTo>
                  <a:lnTo>
                    <a:pt x="1945" y="3677"/>
                  </a:lnTo>
                  <a:lnTo>
                    <a:pt x="1955" y="3741"/>
                  </a:lnTo>
                  <a:lnTo>
                    <a:pt x="1934" y="3803"/>
                  </a:lnTo>
                  <a:lnTo>
                    <a:pt x="1881" y="3864"/>
                  </a:lnTo>
                  <a:lnTo>
                    <a:pt x="1881" y="3864"/>
                  </a:lnTo>
                </a:path>
                <a:path w="21600" h="21600">
                  <a:moveTo>
                    <a:pt x="2070" y="3987"/>
                  </a:moveTo>
                  <a:lnTo>
                    <a:pt x="2012" y="3927"/>
                  </a:lnTo>
                  <a:lnTo>
                    <a:pt x="1945" y="3677"/>
                  </a:lnTo>
                  <a:lnTo>
                    <a:pt x="2197" y="3677"/>
                  </a:lnTo>
                  <a:lnTo>
                    <a:pt x="2174" y="3741"/>
                  </a:lnTo>
                  <a:lnTo>
                    <a:pt x="2120" y="3864"/>
                  </a:lnTo>
                  <a:lnTo>
                    <a:pt x="2070" y="3987"/>
                  </a:lnTo>
                  <a:lnTo>
                    <a:pt x="2070" y="3987"/>
                  </a:lnTo>
                </a:path>
                <a:path w="21600" h="21600">
                  <a:moveTo>
                    <a:pt x="2187" y="3741"/>
                  </a:moveTo>
                  <a:lnTo>
                    <a:pt x="2197" y="3677"/>
                  </a:lnTo>
                  <a:lnTo>
                    <a:pt x="2268" y="3677"/>
                  </a:lnTo>
                  <a:lnTo>
                    <a:pt x="2187" y="3741"/>
                  </a:lnTo>
                  <a:lnTo>
                    <a:pt x="2187" y="3741"/>
                  </a:lnTo>
                </a:path>
                <a:path w="21600" h="21600">
                  <a:moveTo>
                    <a:pt x="3026" y="3864"/>
                  </a:moveTo>
                  <a:lnTo>
                    <a:pt x="2734" y="3864"/>
                  </a:lnTo>
                  <a:lnTo>
                    <a:pt x="2369" y="3677"/>
                  </a:lnTo>
                  <a:lnTo>
                    <a:pt x="3187" y="3677"/>
                  </a:lnTo>
                  <a:lnTo>
                    <a:pt x="3140" y="3741"/>
                  </a:lnTo>
                  <a:lnTo>
                    <a:pt x="3083" y="3803"/>
                  </a:lnTo>
                  <a:lnTo>
                    <a:pt x="3026" y="3864"/>
                  </a:lnTo>
                  <a:lnTo>
                    <a:pt x="3026" y="3864"/>
                  </a:lnTo>
                </a:path>
                <a:path w="21600" h="21600">
                  <a:moveTo>
                    <a:pt x="4460" y="3927"/>
                  </a:moveTo>
                  <a:lnTo>
                    <a:pt x="4418" y="3927"/>
                  </a:lnTo>
                  <a:lnTo>
                    <a:pt x="4432" y="3864"/>
                  </a:lnTo>
                  <a:lnTo>
                    <a:pt x="4439" y="3803"/>
                  </a:lnTo>
                  <a:lnTo>
                    <a:pt x="4449" y="3864"/>
                  </a:lnTo>
                  <a:lnTo>
                    <a:pt x="4460" y="3927"/>
                  </a:lnTo>
                  <a:lnTo>
                    <a:pt x="4460" y="3927"/>
                  </a:lnTo>
                </a:path>
                <a:path w="21600" h="21600">
                  <a:moveTo>
                    <a:pt x="4467" y="3927"/>
                  </a:moveTo>
                  <a:lnTo>
                    <a:pt x="4460" y="3927"/>
                  </a:lnTo>
                  <a:lnTo>
                    <a:pt x="4449" y="3864"/>
                  </a:lnTo>
                  <a:lnTo>
                    <a:pt x="4439" y="3803"/>
                  </a:lnTo>
                  <a:lnTo>
                    <a:pt x="7168" y="3803"/>
                  </a:lnTo>
                  <a:lnTo>
                    <a:pt x="7075" y="3864"/>
                  </a:lnTo>
                  <a:lnTo>
                    <a:pt x="4503" y="3864"/>
                  </a:lnTo>
                  <a:lnTo>
                    <a:pt x="4467" y="3927"/>
                  </a:lnTo>
                  <a:lnTo>
                    <a:pt x="4467" y="3927"/>
                  </a:lnTo>
                </a:path>
                <a:path w="21600" h="21600">
                  <a:moveTo>
                    <a:pt x="4787" y="3927"/>
                  </a:moveTo>
                  <a:lnTo>
                    <a:pt x="4659" y="3927"/>
                  </a:lnTo>
                  <a:lnTo>
                    <a:pt x="4552" y="3864"/>
                  </a:lnTo>
                  <a:lnTo>
                    <a:pt x="4855" y="3864"/>
                  </a:lnTo>
                  <a:lnTo>
                    <a:pt x="4787" y="3927"/>
                  </a:lnTo>
                  <a:lnTo>
                    <a:pt x="4787" y="3927"/>
                  </a:lnTo>
                </a:path>
                <a:path w="21600" h="21600">
                  <a:moveTo>
                    <a:pt x="5613" y="4050"/>
                  </a:moveTo>
                  <a:lnTo>
                    <a:pt x="5277" y="4050"/>
                  </a:lnTo>
                  <a:lnTo>
                    <a:pt x="5051" y="3987"/>
                  </a:lnTo>
                  <a:lnTo>
                    <a:pt x="4972" y="3927"/>
                  </a:lnTo>
                  <a:lnTo>
                    <a:pt x="4921" y="3864"/>
                  </a:lnTo>
                  <a:lnTo>
                    <a:pt x="5752" y="3864"/>
                  </a:lnTo>
                  <a:lnTo>
                    <a:pt x="5744" y="3987"/>
                  </a:lnTo>
                  <a:lnTo>
                    <a:pt x="5698" y="3987"/>
                  </a:lnTo>
                  <a:lnTo>
                    <a:pt x="5613" y="4050"/>
                  </a:lnTo>
                  <a:lnTo>
                    <a:pt x="5613" y="4050"/>
                  </a:lnTo>
                </a:path>
                <a:path w="21600" h="21600">
                  <a:moveTo>
                    <a:pt x="5984" y="4050"/>
                  </a:moveTo>
                  <a:lnTo>
                    <a:pt x="5826" y="4050"/>
                  </a:lnTo>
                  <a:lnTo>
                    <a:pt x="5796" y="3987"/>
                  </a:lnTo>
                  <a:lnTo>
                    <a:pt x="5767" y="3864"/>
                  </a:lnTo>
                  <a:lnTo>
                    <a:pt x="6267" y="3864"/>
                  </a:lnTo>
                  <a:lnTo>
                    <a:pt x="6086" y="3987"/>
                  </a:lnTo>
                  <a:lnTo>
                    <a:pt x="5984" y="4050"/>
                  </a:lnTo>
                  <a:lnTo>
                    <a:pt x="5984" y="4050"/>
                  </a:lnTo>
                </a:path>
                <a:path w="21600" h="21600">
                  <a:moveTo>
                    <a:pt x="6506" y="3987"/>
                  </a:moveTo>
                  <a:lnTo>
                    <a:pt x="6438" y="3987"/>
                  </a:lnTo>
                  <a:lnTo>
                    <a:pt x="6378" y="3864"/>
                  </a:lnTo>
                  <a:lnTo>
                    <a:pt x="6670" y="3864"/>
                  </a:lnTo>
                  <a:lnTo>
                    <a:pt x="6506" y="3987"/>
                  </a:lnTo>
                  <a:lnTo>
                    <a:pt x="6506" y="3987"/>
                  </a:lnTo>
                </a:path>
                <a:path w="21600" h="21600">
                  <a:moveTo>
                    <a:pt x="6872" y="3987"/>
                  </a:moveTo>
                  <a:lnTo>
                    <a:pt x="6808" y="3927"/>
                  </a:lnTo>
                  <a:lnTo>
                    <a:pt x="6738" y="3864"/>
                  </a:lnTo>
                  <a:lnTo>
                    <a:pt x="6997" y="3864"/>
                  </a:lnTo>
                  <a:lnTo>
                    <a:pt x="6936" y="3927"/>
                  </a:lnTo>
                  <a:lnTo>
                    <a:pt x="6872" y="3987"/>
                  </a:lnTo>
                  <a:lnTo>
                    <a:pt x="6872" y="3987"/>
                  </a:lnTo>
                </a:path>
                <a:path w="21600" h="21600">
                  <a:moveTo>
                    <a:pt x="1240" y="4112"/>
                  </a:moveTo>
                  <a:lnTo>
                    <a:pt x="1134" y="4112"/>
                  </a:lnTo>
                  <a:lnTo>
                    <a:pt x="1099" y="4050"/>
                  </a:lnTo>
                  <a:lnTo>
                    <a:pt x="1294" y="4050"/>
                  </a:lnTo>
                  <a:lnTo>
                    <a:pt x="1240" y="4112"/>
                  </a:lnTo>
                  <a:lnTo>
                    <a:pt x="1240" y="4112"/>
                  </a:lnTo>
                </a:path>
                <a:path w="21600" h="21600">
                  <a:moveTo>
                    <a:pt x="801" y="4421"/>
                  </a:moveTo>
                  <a:lnTo>
                    <a:pt x="663" y="4298"/>
                  </a:lnTo>
                  <a:lnTo>
                    <a:pt x="579" y="4234"/>
                  </a:lnTo>
                  <a:lnTo>
                    <a:pt x="555" y="4173"/>
                  </a:lnTo>
                  <a:lnTo>
                    <a:pt x="841" y="4173"/>
                  </a:lnTo>
                  <a:lnTo>
                    <a:pt x="801" y="4421"/>
                  </a:lnTo>
                  <a:lnTo>
                    <a:pt x="801" y="4421"/>
                  </a:lnTo>
                </a:path>
                <a:path w="21600" h="21600">
                  <a:moveTo>
                    <a:pt x="4478" y="4605"/>
                  </a:moveTo>
                  <a:lnTo>
                    <a:pt x="4403" y="4605"/>
                  </a:lnTo>
                  <a:lnTo>
                    <a:pt x="4426" y="4545"/>
                  </a:lnTo>
                  <a:lnTo>
                    <a:pt x="4464" y="4545"/>
                  </a:lnTo>
                  <a:lnTo>
                    <a:pt x="4478" y="4605"/>
                  </a:lnTo>
                  <a:lnTo>
                    <a:pt x="4478" y="4605"/>
                  </a:lnTo>
                </a:path>
                <a:path w="21600" h="21600">
                  <a:moveTo>
                    <a:pt x="3379" y="8197"/>
                  </a:moveTo>
                  <a:lnTo>
                    <a:pt x="3291" y="8197"/>
                  </a:lnTo>
                  <a:lnTo>
                    <a:pt x="3286" y="8179"/>
                  </a:lnTo>
                  <a:lnTo>
                    <a:pt x="3308" y="8134"/>
                  </a:lnTo>
                  <a:lnTo>
                    <a:pt x="3379" y="8197"/>
                  </a:lnTo>
                  <a:lnTo>
                    <a:pt x="3379" y="8197"/>
                  </a:lnTo>
                </a:path>
                <a:path w="21600" h="21600">
                  <a:moveTo>
                    <a:pt x="4550" y="8197"/>
                  </a:moveTo>
                  <a:lnTo>
                    <a:pt x="3379" y="8197"/>
                  </a:lnTo>
                  <a:lnTo>
                    <a:pt x="3308" y="8134"/>
                  </a:lnTo>
                  <a:lnTo>
                    <a:pt x="4553" y="8134"/>
                  </a:lnTo>
                  <a:lnTo>
                    <a:pt x="4550" y="8197"/>
                  </a:lnTo>
                  <a:lnTo>
                    <a:pt x="4550" y="8197"/>
                  </a:lnTo>
                </a:path>
                <a:path w="21600" h="21600">
                  <a:moveTo>
                    <a:pt x="3298" y="12656"/>
                  </a:moveTo>
                  <a:lnTo>
                    <a:pt x="3241" y="12529"/>
                  </a:lnTo>
                  <a:lnTo>
                    <a:pt x="3333" y="12281"/>
                  </a:lnTo>
                  <a:lnTo>
                    <a:pt x="3382" y="12156"/>
                  </a:lnTo>
                  <a:lnTo>
                    <a:pt x="3393" y="12033"/>
                  </a:lnTo>
                  <a:lnTo>
                    <a:pt x="3378" y="11908"/>
                  </a:lnTo>
                  <a:lnTo>
                    <a:pt x="3336" y="11725"/>
                  </a:lnTo>
                  <a:lnTo>
                    <a:pt x="3408" y="11477"/>
                  </a:lnTo>
                  <a:lnTo>
                    <a:pt x="3414" y="11415"/>
                  </a:lnTo>
                  <a:lnTo>
                    <a:pt x="3419" y="11415"/>
                  </a:lnTo>
                  <a:lnTo>
                    <a:pt x="3419" y="11292"/>
                  </a:lnTo>
                  <a:lnTo>
                    <a:pt x="3355" y="10981"/>
                  </a:lnTo>
                  <a:lnTo>
                    <a:pt x="3343" y="10856"/>
                  </a:lnTo>
                  <a:lnTo>
                    <a:pt x="3343" y="10549"/>
                  </a:lnTo>
                  <a:lnTo>
                    <a:pt x="3355" y="10424"/>
                  </a:lnTo>
                  <a:lnTo>
                    <a:pt x="3379" y="10424"/>
                  </a:lnTo>
                  <a:lnTo>
                    <a:pt x="3408" y="10363"/>
                  </a:lnTo>
                  <a:lnTo>
                    <a:pt x="3403" y="10363"/>
                  </a:lnTo>
                  <a:lnTo>
                    <a:pt x="3336" y="10238"/>
                  </a:lnTo>
                  <a:lnTo>
                    <a:pt x="3321" y="10178"/>
                  </a:lnTo>
                  <a:lnTo>
                    <a:pt x="3321" y="9867"/>
                  </a:lnTo>
                  <a:lnTo>
                    <a:pt x="3325" y="9804"/>
                  </a:lnTo>
                  <a:lnTo>
                    <a:pt x="3339" y="9681"/>
                  </a:lnTo>
                  <a:lnTo>
                    <a:pt x="3343" y="9681"/>
                  </a:lnTo>
                  <a:lnTo>
                    <a:pt x="3347" y="9497"/>
                  </a:lnTo>
                  <a:lnTo>
                    <a:pt x="3179" y="8504"/>
                  </a:lnTo>
                  <a:lnTo>
                    <a:pt x="3251" y="8381"/>
                  </a:lnTo>
                  <a:lnTo>
                    <a:pt x="3286" y="8259"/>
                  </a:lnTo>
                  <a:lnTo>
                    <a:pt x="3279" y="8259"/>
                  </a:lnTo>
                  <a:lnTo>
                    <a:pt x="3275" y="8197"/>
                  </a:lnTo>
                  <a:lnTo>
                    <a:pt x="3286" y="8179"/>
                  </a:lnTo>
                  <a:lnTo>
                    <a:pt x="3291" y="8197"/>
                  </a:lnTo>
                  <a:lnTo>
                    <a:pt x="4550" y="8197"/>
                  </a:lnTo>
                  <a:lnTo>
                    <a:pt x="4544" y="8259"/>
                  </a:lnTo>
                  <a:lnTo>
                    <a:pt x="4581" y="8381"/>
                  </a:lnTo>
                  <a:lnTo>
                    <a:pt x="4598" y="8504"/>
                  </a:lnTo>
                  <a:lnTo>
                    <a:pt x="4605" y="8815"/>
                  </a:lnTo>
                  <a:lnTo>
                    <a:pt x="4611" y="8877"/>
                  </a:lnTo>
                  <a:lnTo>
                    <a:pt x="4612" y="8877"/>
                  </a:lnTo>
                  <a:lnTo>
                    <a:pt x="4660" y="9249"/>
                  </a:lnTo>
                  <a:lnTo>
                    <a:pt x="4673" y="9433"/>
                  </a:lnTo>
                  <a:lnTo>
                    <a:pt x="4636" y="9559"/>
                  </a:lnTo>
                  <a:lnTo>
                    <a:pt x="4628" y="9559"/>
                  </a:lnTo>
                  <a:lnTo>
                    <a:pt x="4665" y="9744"/>
                  </a:lnTo>
                  <a:lnTo>
                    <a:pt x="4680" y="9929"/>
                  </a:lnTo>
                  <a:lnTo>
                    <a:pt x="4667" y="10054"/>
                  </a:lnTo>
                  <a:lnTo>
                    <a:pt x="4665" y="10115"/>
                  </a:lnTo>
                  <a:lnTo>
                    <a:pt x="4665" y="10238"/>
                  </a:lnTo>
                  <a:lnTo>
                    <a:pt x="4673" y="10238"/>
                  </a:lnTo>
                  <a:lnTo>
                    <a:pt x="4685" y="10363"/>
                  </a:lnTo>
                  <a:lnTo>
                    <a:pt x="4699" y="10424"/>
                  </a:lnTo>
                  <a:lnTo>
                    <a:pt x="4725" y="10549"/>
                  </a:lnTo>
                  <a:lnTo>
                    <a:pt x="4759" y="10796"/>
                  </a:lnTo>
                  <a:lnTo>
                    <a:pt x="4716" y="10981"/>
                  </a:lnTo>
                  <a:lnTo>
                    <a:pt x="4696" y="11167"/>
                  </a:lnTo>
                  <a:lnTo>
                    <a:pt x="4712" y="11537"/>
                  </a:lnTo>
                  <a:lnTo>
                    <a:pt x="4680" y="11663"/>
                  </a:lnTo>
                  <a:lnTo>
                    <a:pt x="4609" y="11785"/>
                  </a:lnTo>
                  <a:lnTo>
                    <a:pt x="4660" y="11785"/>
                  </a:lnTo>
                  <a:lnTo>
                    <a:pt x="4664" y="11849"/>
                  </a:lnTo>
                  <a:lnTo>
                    <a:pt x="4665" y="11849"/>
                  </a:lnTo>
                  <a:lnTo>
                    <a:pt x="4685" y="11908"/>
                  </a:lnTo>
                  <a:lnTo>
                    <a:pt x="4719" y="12033"/>
                  </a:lnTo>
                  <a:lnTo>
                    <a:pt x="4718" y="12281"/>
                  </a:lnTo>
                  <a:lnTo>
                    <a:pt x="4712" y="12404"/>
                  </a:lnTo>
                  <a:lnTo>
                    <a:pt x="4685" y="12529"/>
                  </a:lnTo>
                  <a:lnTo>
                    <a:pt x="4666" y="12589"/>
                  </a:lnTo>
                  <a:lnTo>
                    <a:pt x="3369" y="12589"/>
                  </a:lnTo>
                  <a:lnTo>
                    <a:pt x="3298" y="12651"/>
                  </a:lnTo>
                  <a:lnTo>
                    <a:pt x="3298" y="12656"/>
                  </a:lnTo>
                </a:path>
                <a:path w="21600" h="21600">
                  <a:moveTo>
                    <a:pt x="3442" y="12837"/>
                  </a:moveTo>
                  <a:lnTo>
                    <a:pt x="3353" y="12777"/>
                  </a:lnTo>
                  <a:lnTo>
                    <a:pt x="3298" y="12656"/>
                  </a:lnTo>
                  <a:lnTo>
                    <a:pt x="3369" y="12589"/>
                  </a:lnTo>
                  <a:lnTo>
                    <a:pt x="3507" y="12715"/>
                  </a:lnTo>
                  <a:lnTo>
                    <a:pt x="3442" y="12837"/>
                  </a:lnTo>
                  <a:lnTo>
                    <a:pt x="3442" y="12837"/>
                  </a:lnTo>
                </a:path>
                <a:path w="21600" h="21600">
                  <a:moveTo>
                    <a:pt x="4677" y="12837"/>
                  </a:moveTo>
                  <a:lnTo>
                    <a:pt x="3442" y="12837"/>
                  </a:lnTo>
                  <a:lnTo>
                    <a:pt x="3507" y="12715"/>
                  </a:lnTo>
                  <a:lnTo>
                    <a:pt x="3369" y="12589"/>
                  </a:lnTo>
                  <a:lnTo>
                    <a:pt x="4603" y="12589"/>
                  </a:lnTo>
                  <a:lnTo>
                    <a:pt x="4650" y="12651"/>
                  </a:lnTo>
                  <a:lnTo>
                    <a:pt x="4677" y="12651"/>
                  </a:lnTo>
                  <a:lnTo>
                    <a:pt x="4677" y="12837"/>
                  </a:lnTo>
                  <a:lnTo>
                    <a:pt x="4677" y="12837"/>
                  </a:lnTo>
                </a:path>
                <a:path w="21600" h="21600">
                  <a:moveTo>
                    <a:pt x="4650" y="12651"/>
                  </a:moveTo>
                  <a:lnTo>
                    <a:pt x="4603" y="12589"/>
                  </a:lnTo>
                  <a:lnTo>
                    <a:pt x="4659" y="12589"/>
                  </a:lnTo>
                  <a:lnTo>
                    <a:pt x="4664" y="12604"/>
                  </a:lnTo>
                  <a:lnTo>
                    <a:pt x="4650" y="12651"/>
                  </a:lnTo>
                  <a:lnTo>
                    <a:pt x="4650" y="12651"/>
                  </a:lnTo>
                </a:path>
                <a:path w="21600" h="21600">
                  <a:moveTo>
                    <a:pt x="4664" y="12604"/>
                  </a:moveTo>
                  <a:lnTo>
                    <a:pt x="4659" y="12589"/>
                  </a:lnTo>
                  <a:lnTo>
                    <a:pt x="4666" y="12589"/>
                  </a:lnTo>
                  <a:lnTo>
                    <a:pt x="4664" y="12604"/>
                  </a:lnTo>
                  <a:lnTo>
                    <a:pt x="4664" y="12604"/>
                  </a:lnTo>
                </a:path>
                <a:path w="21600" h="21600">
                  <a:moveTo>
                    <a:pt x="4677" y="12651"/>
                  </a:moveTo>
                  <a:lnTo>
                    <a:pt x="4650" y="12651"/>
                  </a:lnTo>
                  <a:lnTo>
                    <a:pt x="4664" y="12604"/>
                  </a:lnTo>
                  <a:lnTo>
                    <a:pt x="4677" y="12651"/>
                  </a:lnTo>
                  <a:lnTo>
                    <a:pt x="4677" y="12651"/>
                  </a:lnTo>
                </a:path>
                <a:path w="21600" h="21600">
                  <a:moveTo>
                    <a:pt x="4660" y="14571"/>
                  </a:moveTo>
                  <a:lnTo>
                    <a:pt x="3428" y="14571"/>
                  </a:lnTo>
                  <a:lnTo>
                    <a:pt x="3429" y="14510"/>
                  </a:lnTo>
                  <a:lnTo>
                    <a:pt x="3378" y="14262"/>
                  </a:lnTo>
                  <a:lnTo>
                    <a:pt x="3358" y="14137"/>
                  </a:lnTo>
                  <a:lnTo>
                    <a:pt x="3347" y="13953"/>
                  </a:lnTo>
                  <a:lnTo>
                    <a:pt x="3339" y="13767"/>
                  </a:lnTo>
                  <a:lnTo>
                    <a:pt x="3327" y="13581"/>
                  </a:lnTo>
                  <a:lnTo>
                    <a:pt x="3315" y="13396"/>
                  </a:lnTo>
                  <a:lnTo>
                    <a:pt x="3305" y="13210"/>
                  </a:lnTo>
                  <a:lnTo>
                    <a:pt x="3298" y="13085"/>
                  </a:lnTo>
                  <a:lnTo>
                    <a:pt x="3298" y="12656"/>
                  </a:lnTo>
                  <a:lnTo>
                    <a:pt x="3353" y="12777"/>
                  </a:lnTo>
                  <a:lnTo>
                    <a:pt x="3442" y="12837"/>
                  </a:lnTo>
                  <a:lnTo>
                    <a:pt x="4677" y="12837"/>
                  </a:lnTo>
                  <a:lnTo>
                    <a:pt x="4677" y="12962"/>
                  </a:lnTo>
                  <a:lnTo>
                    <a:pt x="4667" y="13085"/>
                  </a:lnTo>
                  <a:lnTo>
                    <a:pt x="4636" y="13210"/>
                  </a:lnTo>
                  <a:lnTo>
                    <a:pt x="4624" y="13210"/>
                  </a:lnTo>
                  <a:lnTo>
                    <a:pt x="4628" y="13333"/>
                  </a:lnTo>
                  <a:lnTo>
                    <a:pt x="4651" y="13458"/>
                  </a:lnTo>
                  <a:lnTo>
                    <a:pt x="4691" y="13703"/>
                  </a:lnTo>
                  <a:lnTo>
                    <a:pt x="4665" y="13889"/>
                  </a:lnTo>
                  <a:lnTo>
                    <a:pt x="4655" y="14014"/>
                  </a:lnTo>
                  <a:lnTo>
                    <a:pt x="4655" y="14137"/>
                  </a:lnTo>
                  <a:lnTo>
                    <a:pt x="4649" y="14200"/>
                  </a:lnTo>
                  <a:lnTo>
                    <a:pt x="4636" y="14262"/>
                  </a:lnTo>
                  <a:lnTo>
                    <a:pt x="4658" y="14385"/>
                  </a:lnTo>
                  <a:lnTo>
                    <a:pt x="4660" y="14460"/>
                  </a:lnTo>
                  <a:lnTo>
                    <a:pt x="4660" y="14571"/>
                  </a:lnTo>
                  <a:lnTo>
                    <a:pt x="4660" y="14571"/>
                  </a:lnTo>
                </a:path>
                <a:path w="21600" h="21600">
                  <a:moveTo>
                    <a:pt x="3403" y="14460"/>
                  </a:moveTo>
                  <a:lnTo>
                    <a:pt x="3400" y="14448"/>
                  </a:lnTo>
                  <a:lnTo>
                    <a:pt x="3404" y="14448"/>
                  </a:lnTo>
                  <a:lnTo>
                    <a:pt x="3403" y="14460"/>
                  </a:lnTo>
                  <a:lnTo>
                    <a:pt x="3403" y="14460"/>
                  </a:lnTo>
                </a:path>
                <a:path w="21600" h="21600">
                  <a:moveTo>
                    <a:pt x="3432" y="18144"/>
                  </a:moveTo>
                  <a:lnTo>
                    <a:pt x="3404" y="17975"/>
                  </a:lnTo>
                  <a:lnTo>
                    <a:pt x="3396" y="17850"/>
                  </a:lnTo>
                  <a:lnTo>
                    <a:pt x="3396" y="17666"/>
                  </a:lnTo>
                  <a:lnTo>
                    <a:pt x="3411" y="17543"/>
                  </a:lnTo>
                  <a:lnTo>
                    <a:pt x="3415" y="17480"/>
                  </a:lnTo>
                  <a:lnTo>
                    <a:pt x="3411" y="17355"/>
                  </a:lnTo>
                  <a:lnTo>
                    <a:pt x="3407" y="17295"/>
                  </a:lnTo>
                  <a:lnTo>
                    <a:pt x="3396" y="17233"/>
                  </a:lnTo>
                  <a:lnTo>
                    <a:pt x="3343" y="16737"/>
                  </a:lnTo>
                  <a:lnTo>
                    <a:pt x="3325" y="16366"/>
                  </a:lnTo>
                  <a:lnTo>
                    <a:pt x="3339" y="16118"/>
                  </a:lnTo>
                  <a:lnTo>
                    <a:pt x="3357" y="15810"/>
                  </a:lnTo>
                  <a:lnTo>
                    <a:pt x="3365" y="15623"/>
                  </a:lnTo>
                  <a:lnTo>
                    <a:pt x="3365" y="15376"/>
                  </a:lnTo>
                  <a:lnTo>
                    <a:pt x="3390" y="15376"/>
                  </a:lnTo>
                  <a:lnTo>
                    <a:pt x="3354" y="15314"/>
                  </a:lnTo>
                  <a:lnTo>
                    <a:pt x="3318" y="15314"/>
                  </a:lnTo>
                  <a:lnTo>
                    <a:pt x="3298" y="15191"/>
                  </a:lnTo>
                  <a:lnTo>
                    <a:pt x="3298" y="14696"/>
                  </a:lnTo>
                  <a:lnTo>
                    <a:pt x="3318" y="14571"/>
                  </a:lnTo>
                  <a:lnTo>
                    <a:pt x="3389" y="14510"/>
                  </a:lnTo>
                  <a:lnTo>
                    <a:pt x="3403" y="14460"/>
                  </a:lnTo>
                  <a:lnTo>
                    <a:pt x="3428" y="14571"/>
                  </a:lnTo>
                  <a:lnTo>
                    <a:pt x="4660" y="14571"/>
                  </a:lnTo>
                  <a:lnTo>
                    <a:pt x="4648" y="14943"/>
                  </a:lnTo>
                  <a:lnTo>
                    <a:pt x="4643" y="15127"/>
                  </a:lnTo>
                  <a:lnTo>
                    <a:pt x="4643" y="15376"/>
                  </a:lnTo>
                  <a:lnTo>
                    <a:pt x="4648" y="15500"/>
                  </a:lnTo>
                  <a:lnTo>
                    <a:pt x="4663" y="15685"/>
                  </a:lnTo>
                  <a:lnTo>
                    <a:pt x="4665" y="15810"/>
                  </a:lnTo>
                  <a:lnTo>
                    <a:pt x="4664" y="16366"/>
                  </a:lnTo>
                  <a:lnTo>
                    <a:pt x="4660" y="16489"/>
                  </a:lnTo>
                  <a:lnTo>
                    <a:pt x="4643" y="16923"/>
                  </a:lnTo>
                  <a:lnTo>
                    <a:pt x="4673" y="17107"/>
                  </a:lnTo>
                  <a:lnTo>
                    <a:pt x="4748" y="17355"/>
                  </a:lnTo>
                  <a:lnTo>
                    <a:pt x="4706" y="17480"/>
                  </a:lnTo>
                  <a:lnTo>
                    <a:pt x="4692" y="17602"/>
                  </a:lnTo>
                  <a:lnTo>
                    <a:pt x="4716" y="17602"/>
                  </a:lnTo>
                  <a:lnTo>
                    <a:pt x="4719" y="17728"/>
                  </a:lnTo>
                  <a:lnTo>
                    <a:pt x="4719" y="17850"/>
                  </a:lnTo>
                  <a:lnTo>
                    <a:pt x="4852" y="17850"/>
                  </a:lnTo>
                  <a:lnTo>
                    <a:pt x="4813" y="18100"/>
                  </a:lnTo>
                  <a:lnTo>
                    <a:pt x="3442" y="18100"/>
                  </a:lnTo>
                  <a:lnTo>
                    <a:pt x="3432" y="18144"/>
                  </a:lnTo>
                  <a:lnTo>
                    <a:pt x="3432" y="18144"/>
                  </a:lnTo>
                </a:path>
                <a:path w="21600" h="21600">
                  <a:moveTo>
                    <a:pt x="3442" y="18159"/>
                  </a:moveTo>
                  <a:lnTo>
                    <a:pt x="3433" y="18159"/>
                  </a:lnTo>
                  <a:lnTo>
                    <a:pt x="3432" y="18144"/>
                  </a:lnTo>
                  <a:lnTo>
                    <a:pt x="3442" y="18100"/>
                  </a:lnTo>
                  <a:lnTo>
                    <a:pt x="3442" y="18159"/>
                  </a:lnTo>
                  <a:lnTo>
                    <a:pt x="3442" y="18159"/>
                  </a:lnTo>
                </a:path>
                <a:path w="21600" h="21600">
                  <a:moveTo>
                    <a:pt x="4801" y="18159"/>
                  </a:moveTo>
                  <a:lnTo>
                    <a:pt x="3442" y="18159"/>
                  </a:lnTo>
                  <a:lnTo>
                    <a:pt x="3442" y="18100"/>
                  </a:lnTo>
                  <a:lnTo>
                    <a:pt x="4813" y="18100"/>
                  </a:lnTo>
                  <a:lnTo>
                    <a:pt x="4801" y="18159"/>
                  </a:lnTo>
                  <a:lnTo>
                    <a:pt x="4801" y="18159"/>
                  </a:lnTo>
                </a:path>
                <a:path w="21600" h="21600">
                  <a:moveTo>
                    <a:pt x="3460" y="18724"/>
                  </a:moveTo>
                  <a:lnTo>
                    <a:pt x="3456" y="18718"/>
                  </a:lnTo>
                  <a:lnTo>
                    <a:pt x="3419" y="18655"/>
                  </a:lnTo>
                  <a:lnTo>
                    <a:pt x="3379" y="18532"/>
                  </a:lnTo>
                  <a:lnTo>
                    <a:pt x="3389" y="18347"/>
                  </a:lnTo>
                  <a:lnTo>
                    <a:pt x="3432" y="18144"/>
                  </a:lnTo>
                  <a:lnTo>
                    <a:pt x="3433" y="18159"/>
                  </a:lnTo>
                  <a:lnTo>
                    <a:pt x="4801" y="18159"/>
                  </a:lnTo>
                  <a:lnTo>
                    <a:pt x="4792" y="18347"/>
                  </a:lnTo>
                  <a:lnTo>
                    <a:pt x="4819" y="18407"/>
                  </a:lnTo>
                  <a:lnTo>
                    <a:pt x="4847" y="18470"/>
                  </a:lnTo>
                  <a:lnTo>
                    <a:pt x="4861" y="18655"/>
                  </a:lnTo>
                  <a:lnTo>
                    <a:pt x="3478" y="18655"/>
                  </a:lnTo>
                  <a:lnTo>
                    <a:pt x="3460" y="18724"/>
                  </a:lnTo>
                  <a:lnTo>
                    <a:pt x="3460" y="18724"/>
                  </a:lnTo>
                </a:path>
                <a:path w="21600" h="21600">
                  <a:moveTo>
                    <a:pt x="3490" y="18780"/>
                  </a:moveTo>
                  <a:lnTo>
                    <a:pt x="3460" y="18724"/>
                  </a:lnTo>
                  <a:lnTo>
                    <a:pt x="3478" y="18655"/>
                  </a:lnTo>
                  <a:lnTo>
                    <a:pt x="3517" y="18718"/>
                  </a:lnTo>
                  <a:lnTo>
                    <a:pt x="3490" y="18780"/>
                  </a:lnTo>
                  <a:lnTo>
                    <a:pt x="3490" y="18780"/>
                  </a:lnTo>
                </a:path>
                <a:path w="21600" h="21600">
                  <a:moveTo>
                    <a:pt x="4861" y="18780"/>
                  </a:moveTo>
                  <a:lnTo>
                    <a:pt x="3490" y="18780"/>
                  </a:lnTo>
                  <a:lnTo>
                    <a:pt x="3517" y="18718"/>
                  </a:lnTo>
                  <a:lnTo>
                    <a:pt x="3478" y="18655"/>
                  </a:lnTo>
                  <a:lnTo>
                    <a:pt x="4861" y="18655"/>
                  </a:lnTo>
                  <a:lnTo>
                    <a:pt x="4861" y="18780"/>
                  </a:lnTo>
                  <a:lnTo>
                    <a:pt x="4861" y="18780"/>
                  </a:lnTo>
                </a:path>
                <a:path w="21600" h="21600">
                  <a:moveTo>
                    <a:pt x="4187" y="21194"/>
                  </a:moveTo>
                  <a:lnTo>
                    <a:pt x="4072" y="21194"/>
                  </a:lnTo>
                  <a:lnTo>
                    <a:pt x="3901" y="21130"/>
                  </a:lnTo>
                  <a:lnTo>
                    <a:pt x="3873" y="21006"/>
                  </a:lnTo>
                  <a:lnTo>
                    <a:pt x="3841" y="20884"/>
                  </a:lnTo>
                  <a:lnTo>
                    <a:pt x="3805" y="20822"/>
                  </a:lnTo>
                  <a:lnTo>
                    <a:pt x="3743" y="20699"/>
                  </a:lnTo>
                  <a:lnTo>
                    <a:pt x="3695" y="20573"/>
                  </a:lnTo>
                  <a:lnTo>
                    <a:pt x="3660" y="20513"/>
                  </a:lnTo>
                  <a:lnTo>
                    <a:pt x="3627" y="20389"/>
                  </a:lnTo>
                  <a:lnTo>
                    <a:pt x="3606" y="20326"/>
                  </a:lnTo>
                  <a:lnTo>
                    <a:pt x="3574" y="20018"/>
                  </a:lnTo>
                  <a:lnTo>
                    <a:pt x="3567" y="19954"/>
                  </a:lnTo>
                  <a:lnTo>
                    <a:pt x="3557" y="19893"/>
                  </a:lnTo>
                  <a:lnTo>
                    <a:pt x="3493" y="19770"/>
                  </a:lnTo>
                  <a:lnTo>
                    <a:pt x="3436" y="19584"/>
                  </a:lnTo>
                  <a:lnTo>
                    <a:pt x="3389" y="19214"/>
                  </a:lnTo>
                  <a:lnTo>
                    <a:pt x="3435" y="18841"/>
                  </a:lnTo>
                  <a:lnTo>
                    <a:pt x="3460" y="18724"/>
                  </a:lnTo>
                  <a:lnTo>
                    <a:pt x="3490" y="18780"/>
                  </a:lnTo>
                  <a:lnTo>
                    <a:pt x="4861" y="18780"/>
                  </a:lnTo>
                  <a:lnTo>
                    <a:pt x="4861" y="19026"/>
                  </a:lnTo>
                  <a:lnTo>
                    <a:pt x="4859" y="19152"/>
                  </a:lnTo>
                  <a:lnTo>
                    <a:pt x="4830" y="19399"/>
                  </a:lnTo>
                  <a:lnTo>
                    <a:pt x="4832" y="19461"/>
                  </a:lnTo>
                  <a:lnTo>
                    <a:pt x="4840" y="19584"/>
                  </a:lnTo>
                  <a:lnTo>
                    <a:pt x="4840" y="20078"/>
                  </a:lnTo>
                  <a:lnTo>
                    <a:pt x="4813" y="20202"/>
                  </a:lnTo>
                  <a:lnTo>
                    <a:pt x="4705" y="20202"/>
                  </a:lnTo>
                  <a:lnTo>
                    <a:pt x="4725" y="20266"/>
                  </a:lnTo>
                  <a:lnTo>
                    <a:pt x="4819" y="20450"/>
                  </a:lnTo>
                  <a:lnTo>
                    <a:pt x="4677" y="20636"/>
                  </a:lnTo>
                  <a:lnTo>
                    <a:pt x="4595" y="20699"/>
                  </a:lnTo>
                  <a:lnTo>
                    <a:pt x="4552" y="20699"/>
                  </a:lnTo>
                  <a:lnTo>
                    <a:pt x="4549" y="20822"/>
                  </a:lnTo>
                  <a:lnTo>
                    <a:pt x="4560" y="21070"/>
                  </a:lnTo>
                  <a:lnTo>
                    <a:pt x="4298" y="21070"/>
                  </a:lnTo>
                  <a:lnTo>
                    <a:pt x="4243" y="21130"/>
                  </a:lnTo>
                  <a:lnTo>
                    <a:pt x="4187" y="21194"/>
                  </a:lnTo>
                  <a:lnTo>
                    <a:pt x="4187" y="21194"/>
                  </a:lnTo>
                </a:path>
                <a:path w="21600" h="21600">
                  <a:moveTo>
                    <a:pt x="14028" y="1358"/>
                  </a:moveTo>
                  <a:lnTo>
                    <a:pt x="12778" y="1358"/>
                  </a:lnTo>
                  <a:lnTo>
                    <a:pt x="12753" y="985"/>
                  </a:lnTo>
                  <a:lnTo>
                    <a:pt x="12776" y="800"/>
                  </a:lnTo>
                  <a:lnTo>
                    <a:pt x="12912" y="737"/>
                  </a:lnTo>
                  <a:lnTo>
                    <a:pt x="12934" y="615"/>
                  </a:lnTo>
                  <a:lnTo>
                    <a:pt x="12903" y="367"/>
                  </a:lnTo>
                  <a:lnTo>
                    <a:pt x="13053" y="304"/>
                  </a:lnTo>
                  <a:lnTo>
                    <a:pt x="13153" y="304"/>
                  </a:lnTo>
                  <a:lnTo>
                    <a:pt x="13201" y="244"/>
                  </a:lnTo>
                  <a:lnTo>
                    <a:pt x="13632" y="244"/>
                  </a:lnTo>
                  <a:lnTo>
                    <a:pt x="13706" y="492"/>
                  </a:lnTo>
                  <a:lnTo>
                    <a:pt x="13778" y="552"/>
                  </a:lnTo>
                  <a:lnTo>
                    <a:pt x="13888" y="552"/>
                  </a:lnTo>
                  <a:lnTo>
                    <a:pt x="13905" y="800"/>
                  </a:lnTo>
                  <a:lnTo>
                    <a:pt x="13923" y="985"/>
                  </a:lnTo>
                  <a:lnTo>
                    <a:pt x="13968" y="1110"/>
                  </a:lnTo>
                  <a:lnTo>
                    <a:pt x="13994" y="1234"/>
                  </a:lnTo>
                  <a:lnTo>
                    <a:pt x="14028" y="1358"/>
                  </a:lnTo>
                  <a:lnTo>
                    <a:pt x="14028" y="1358"/>
                  </a:lnTo>
                </a:path>
                <a:path w="21600" h="21600">
                  <a:moveTo>
                    <a:pt x="13888" y="552"/>
                  </a:moveTo>
                  <a:lnTo>
                    <a:pt x="13778" y="552"/>
                  </a:lnTo>
                  <a:lnTo>
                    <a:pt x="13885" y="492"/>
                  </a:lnTo>
                  <a:lnTo>
                    <a:pt x="13888" y="552"/>
                  </a:lnTo>
                  <a:lnTo>
                    <a:pt x="13888" y="552"/>
                  </a:lnTo>
                </a:path>
                <a:path w="21600" h="21600">
                  <a:moveTo>
                    <a:pt x="7691" y="16893"/>
                  </a:moveTo>
                  <a:lnTo>
                    <a:pt x="7667" y="16769"/>
                  </a:lnTo>
                  <a:lnTo>
                    <a:pt x="7667" y="16460"/>
                  </a:lnTo>
                  <a:lnTo>
                    <a:pt x="7669" y="16398"/>
                  </a:lnTo>
                  <a:lnTo>
                    <a:pt x="7683" y="16273"/>
                  </a:lnTo>
                  <a:lnTo>
                    <a:pt x="7687" y="16212"/>
                  </a:lnTo>
                  <a:lnTo>
                    <a:pt x="7687" y="16087"/>
                  </a:lnTo>
                  <a:lnTo>
                    <a:pt x="7683" y="15903"/>
                  </a:lnTo>
                  <a:lnTo>
                    <a:pt x="7666" y="15593"/>
                  </a:lnTo>
                  <a:lnTo>
                    <a:pt x="7692" y="15469"/>
                  </a:lnTo>
                  <a:lnTo>
                    <a:pt x="7759" y="15346"/>
                  </a:lnTo>
                  <a:lnTo>
                    <a:pt x="7698" y="15346"/>
                  </a:lnTo>
                  <a:lnTo>
                    <a:pt x="7667" y="15283"/>
                  </a:lnTo>
                  <a:lnTo>
                    <a:pt x="7667" y="14851"/>
                  </a:lnTo>
                  <a:lnTo>
                    <a:pt x="7669" y="14787"/>
                  </a:lnTo>
                  <a:lnTo>
                    <a:pt x="7683" y="14664"/>
                  </a:lnTo>
                  <a:lnTo>
                    <a:pt x="7687" y="14603"/>
                  </a:lnTo>
                  <a:lnTo>
                    <a:pt x="7687" y="14539"/>
                  </a:lnTo>
                  <a:lnTo>
                    <a:pt x="7683" y="14477"/>
                  </a:lnTo>
                  <a:lnTo>
                    <a:pt x="7669" y="14416"/>
                  </a:lnTo>
                  <a:lnTo>
                    <a:pt x="7667" y="14353"/>
                  </a:lnTo>
                  <a:lnTo>
                    <a:pt x="7667" y="13675"/>
                  </a:lnTo>
                  <a:lnTo>
                    <a:pt x="7661" y="13551"/>
                  </a:lnTo>
                  <a:lnTo>
                    <a:pt x="7638" y="13301"/>
                  </a:lnTo>
                  <a:lnTo>
                    <a:pt x="7633" y="13179"/>
                  </a:lnTo>
                  <a:lnTo>
                    <a:pt x="7633" y="12869"/>
                  </a:lnTo>
                  <a:lnTo>
                    <a:pt x="7641" y="12746"/>
                  </a:lnTo>
                  <a:lnTo>
                    <a:pt x="7680" y="12560"/>
                  </a:lnTo>
                  <a:lnTo>
                    <a:pt x="7687" y="12499"/>
                  </a:lnTo>
                  <a:lnTo>
                    <a:pt x="7683" y="12435"/>
                  </a:lnTo>
                  <a:lnTo>
                    <a:pt x="7669" y="12375"/>
                  </a:lnTo>
                  <a:lnTo>
                    <a:pt x="7667" y="12312"/>
                  </a:lnTo>
                  <a:lnTo>
                    <a:pt x="7667" y="12004"/>
                  </a:lnTo>
                  <a:lnTo>
                    <a:pt x="7674" y="11879"/>
                  </a:lnTo>
                  <a:lnTo>
                    <a:pt x="7713" y="11754"/>
                  </a:lnTo>
                  <a:lnTo>
                    <a:pt x="7721" y="11694"/>
                  </a:lnTo>
                  <a:lnTo>
                    <a:pt x="7734" y="11506"/>
                  </a:lnTo>
                  <a:lnTo>
                    <a:pt x="7734" y="11323"/>
                  </a:lnTo>
                  <a:lnTo>
                    <a:pt x="7718" y="10890"/>
                  </a:lnTo>
                  <a:lnTo>
                    <a:pt x="7701" y="10642"/>
                  </a:lnTo>
                  <a:lnTo>
                    <a:pt x="7680" y="10331"/>
                  </a:lnTo>
                  <a:lnTo>
                    <a:pt x="7734" y="10147"/>
                  </a:lnTo>
                  <a:lnTo>
                    <a:pt x="7772" y="9961"/>
                  </a:lnTo>
                  <a:lnTo>
                    <a:pt x="7788" y="9899"/>
                  </a:lnTo>
                  <a:lnTo>
                    <a:pt x="7808" y="9775"/>
                  </a:lnTo>
                  <a:lnTo>
                    <a:pt x="7819" y="9652"/>
                  </a:lnTo>
                  <a:lnTo>
                    <a:pt x="7818" y="9402"/>
                  </a:lnTo>
                  <a:lnTo>
                    <a:pt x="7815" y="9342"/>
                  </a:lnTo>
                  <a:lnTo>
                    <a:pt x="7801" y="9157"/>
                  </a:lnTo>
                  <a:lnTo>
                    <a:pt x="7800" y="9095"/>
                  </a:lnTo>
                  <a:lnTo>
                    <a:pt x="7796" y="8723"/>
                  </a:lnTo>
                  <a:lnTo>
                    <a:pt x="7807" y="8536"/>
                  </a:lnTo>
                  <a:lnTo>
                    <a:pt x="7842" y="8352"/>
                  </a:lnTo>
                  <a:lnTo>
                    <a:pt x="7851" y="8289"/>
                  </a:lnTo>
                  <a:lnTo>
                    <a:pt x="7851" y="8166"/>
                  </a:lnTo>
                  <a:lnTo>
                    <a:pt x="7819" y="7795"/>
                  </a:lnTo>
                  <a:lnTo>
                    <a:pt x="7820" y="7361"/>
                  </a:lnTo>
                  <a:lnTo>
                    <a:pt x="7827" y="7236"/>
                  </a:lnTo>
                  <a:lnTo>
                    <a:pt x="7850" y="6926"/>
                  </a:lnTo>
                  <a:lnTo>
                    <a:pt x="7833" y="6679"/>
                  </a:lnTo>
                  <a:lnTo>
                    <a:pt x="7782" y="6371"/>
                  </a:lnTo>
                  <a:lnTo>
                    <a:pt x="7868" y="6308"/>
                  </a:lnTo>
                  <a:lnTo>
                    <a:pt x="7903" y="6248"/>
                  </a:lnTo>
                  <a:lnTo>
                    <a:pt x="7889" y="6184"/>
                  </a:lnTo>
                  <a:lnTo>
                    <a:pt x="7879" y="6124"/>
                  </a:lnTo>
                  <a:lnTo>
                    <a:pt x="7875" y="6061"/>
                  </a:lnTo>
                  <a:lnTo>
                    <a:pt x="7875" y="5814"/>
                  </a:lnTo>
                  <a:lnTo>
                    <a:pt x="7887" y="5753"/>
                  </a:lnTo>
                  <a:lnTo>
                    <a:pt x="7932" y="5691"/>
                  </a:lnTo>
                  <a:lnTo>
                    <a:pt x="7896" y="5691"/>
                  </a:lnTo>
                  <a:lnTo>
                    <a:pt x="7896" y="5627"/>
                  </a:lnTo>
                  <a:lnTo>
                    <a:pt x="7893" y="5566"/>
                  </a:lnTo>
                  <a:lnTo>
                    <a:pt x="7879" y="5505"/>
                  </a:lnTo>
                  <a:lnTo>
                    <a:pt x="7875" y="4884"/>
                  </a:lnTo>
                  <a:lnTo>
                    <a:pt x="7876" y="4762"/>
                  </a:lnTo>
                  <a:lnTo>
                    <a:pt x="7882" y="4577"/>
                  </a:lnTo>
                  <a:lnTo>
                    <a:pt x="7889" y="4391"/>
                  </a:lnTo>
                  <a:lnTo>
                    <a:pt x="7848" y="4143"/>
                  </a:lnTo>
                  <a:lnTo>
                    <a:pt x="7755" y="3832"/>
                  </a:lnTo>
                  <a:lnTo>
                    <a:pt x="7815" y="3648"/>
                  </a:lnTo>
                  <a:lnTo>
                    <a:pt x="7839" y="3462"/>
                  </a:lnTo>
                  <a:lnTo>
                    <a:pt x="7807" y="3153"/>
                  </a:lnTo>
                  <a:lnTo>
                    <a:pt x="7766" y="2904"/>
                  </a:lnTo>
                  <a:lnTo>
                    <a:pt x="7706" y="2658"/>
                  </a:lnTo>
                  <a:lnTo>
                    <a:pt x="7772" y="2471"/>
                  </a:lnTo>
                  <a:lnTo>
                    <a:pt x="7801" y="2349"/>
                  </a:lnTo>
                  <a:lnTo>
                    <a:pt x="7797" y="2101"/>
                  </a:lnTo>
                  <a:lnTo>
                    <a:pt x="7811" y="1914"/>
                  </a:lnTo>
                  <a:lnTo>
                    <a:pt x="7839" y="1667"/>
                  </a:lnTo>
                  <a:lnTo>
                    <a:pt x="7909" y="1667"/>
                  </a:lnTo>
                  <a:lnTo>
                    <a:pt x="7872" y="1606"/>
                  </a:lnTo>
                  <a:lnTo>
                    <a:pt x="7879" y="1482"/>
                  </a:lnTo>
                  <a:lnTo>
                    <a:pt x="7932" y="1296"/>
                  </a:lnTo>
                  <a:lnTo>
                    <a:pt x="7967" y="1173"/>
                  </a:lnTo>
                  <a:lnTo>
                    <a:pt x="7993" y="1173"/>
                  </a:lnTo>
                  <a:lnTo>
                    <a:pt x="8037" y="1110"/>
                  </a:lnTo>
                  <a:lnTo>
                    <a:pt x="8051" y="1048"/>
                  </a:lnTo>
                  <a:lnTo>
                    <a:pt x="8057" y="1048"/>
                  </a:lnTo>
                  <a:lnTo>
                    <a:pt x="8142" y="862"/>
                  </a:lnTo>
                  <a:lnTo>
                    <a:pt x="8218" y="800"/>
                  </a:lnTo>
                  <a:lnTo>
                    <a:pt x="8285" y="737"/>
                  </a:lnTo>
                  <a:lnTo>
                    <a:pt x="8469" y="737"/>
                  </a:lnTo>
                  <a:lnTo>
                    <a:pt x="8529" y="800"/>
                  </a:lnTo>
                  <a:lnTo>
                    <a:pt x="8576" y="862"/>
                  </a:lnTo>
                  <a:lnTo>
                    <a:pt x="8649" y="925"/>
                  </a:lnTo>
                  <a:lnTo>
                    <a:pt x="8833" y="925"/>
                  </a:lnTo>
                  <a:lnTo>
                    <a:pt x="8865" y="1173"/>
                  </a:lnTo>
                  <a:lnTo>
                    <a:pt x="8886" y="1296"/>
                  </a:lnTo>
                  <a:lnTo>
                    <a:pt x="8943" y="1482"/>
                  </a:lnTo>
                  <a:lnTo>
                    <a:pt x="8966" y="1482"/>
                  </a:lnTo>
                  <a:lnTo>
                    <a:pt x="8988" y="1606"/>
                  </a:lnTo>
                  <a:lnTo>
                    <a:pt x="9025" y="1853"/>
                  </a:lnTo>
                  <a:lnTo>
                    <a:pt x="9033" y="1977"/>
                  </a:lnTo>
                  <a:lnTo>
                    <a:pt x="9033" y="2101"/>
                  </a:lnTo>
                  <a:lnTo>
                    <a:pt x="9082" y="2349"/>
                  </a:lnTo>
                  <a:lnTo>
                    <a:pt x="9089" y="2471"/>
                  </a:lnTo>
                  <a:lnTo>
                    <a:pt x="9048" y="2532"/>
                  </a:lnTo>
                  <a:lnTo>
                    <a:pt x="9014" y="2596"/>
                  </a:lnTo>
                  <a:lnTo>
                    <a:pt x="9067" y="2596"/>
                  </a:lnTo>
                  <a:lnTo>
                    <a:pt x="9067" y="2904"/>
                  </a:lnTo>
                  <a:lnTo>
                    <a:pt x="9071" y="2967"/>
                  </a:lnTo>
                  <a:lnTo>
                    <a:pt x="9085" y="3339"/>
                  </a:lnTo>
                  <a:lnTo>
                    <a:pt x="9087" y="3462"/>
                  </a:lnTo>
                  <a:lnTo>
                    <a:pt x="9089" y="3710"/>
                  </a:lnTo>
                  <a:lnTo>
                    <a:pt x="9103" y="4080"/>
                  </a:lnTo>
                  <a:lnTo>
                    <a:pt x="9106" y="4328"/>
                  </a:lnTo>
                  <a:lnTo>
                    <a:pt x="9089" y="4453"/>
                  </a:lnTo>
                  <a:lnTo>
                    <a:pt x="9079" y="4577"/>
                  </a:lnTo>
                  <a:lnTo>
                    <a:pt x="9155" y="4884"/>
                  </a:lnTo>
                  <a:lnTo>
                    <a:pt x="9236" y="5132"/>
                  </a:lnTo>
                  <a:lnTo>
                    <a:pt x="9006" y="5132"/>
                  </a:lnTo>
                  <a:lnTo>
                    <a:pt x="9057" y="5319"/>
                  </a:lnTo>
                  <a:lnTo>
                    <a:pt x="8958" y="5319"/>
                  </a:lnTo>
                  <a:lnTo>
                    <a:pt x="9050" y="5505"/>
                  </a:lnTo>
                  <a:lnTo>
                    <a:pt x="9094" y="5753"/>
                  </a:lnTo>
                  <a:lnTo>
                    <a:pt x="9081" y="6308"/>
                  </a:lnTo>
                  <a:lnTo>
                    <a:pt x="9071" y="6555"/>
                  </a:lnTo>
                  <a:lnTo>
                    <a:pt x="9027" y="7361"/>
                  </a:lnTo>
                  <a:lnTo>
                    <a:pt x="9018" y="7547"/>
                  </a:lnTo>
                  <a:lnTo>
                    <a:pt x="9007" y="7795"/>
                  </a:lnTo>
                  <a:lnTo>
                    <a:pt x="9020" y="8102"/>
                  </a:lnTo>
                  <a:lnTo>
                    <a:pt x="9057" y="8476"/>
                  </a:lnTo>
                  <a:lnTo>
                    <a:pt x="8967" y="8536"/>
                  </a:lnTo>
                  <a:lnTo>
                    <a:pt x="8939" y="8536"/>
                  </a:lnTo>
                  <a:lnTo>
                    <a:pt x="8966" y="8600"/>
                  </a:lnTo>
                  <a:lnTo>
                    <a:pt x="8966" y="8661"/>
                  </a:lnTo>
                  <a:lnTo>
                    <a:pt x="8988" y="9031"/>
                  </a:lnTo>
                  <a:lnTo>
                    <a:pt x="8988" y="9402"/>
                  </a:lnTo>
                  <a:lnTo>
                    <a:pt x="8986" y="9465"/>
                  </a:lnTo>
                  <a:lnTo>
                    <a:pt x="8972" y="9652"/>
                  </a:lnTo>
                  <a:lnTo>
                    <a:pt x="8966" y="9775"/>
                  </a:lnTo>
                  <a:lnTo>
                    <a:pt x="8966" y="9899"/>
                  </a:lnTo>
                  <a:lnTo>
                    <a:pt x="8972" y="9961"/>
                  </a:lnTo>
                  <a:lnTo>
                    <a:pt x="8986" y="10022"/>
                  </a:lnTo>
                  <a:lnTo>
                    <a:pt x="8988" y="10083"/>
                  </a:lnTo>
                  <a:lnTo>
                    <a:pt x="8988" y="10454"/>
                  </a:lnTo>
                  <a:lnTo>
                    <a:pt x="8819" y="10454"/>
                  </a:lnTo>
                  <a:lnTo>
                    <a:pt x="8811" y="10517"/>
                  </a:lnTo>
                  <a:lnTo>
                    <a:pt x="8912" y="10693"/>
                  </a:lnTo>
                  <a:lnTo>
                    <a:pt x="8928" y="10890"/>
                  </a:lnTo>
                  <a:lnTo>
                    <a:pt x="8935" y="11013"/>
                  </a:lnTo>
                  <a:lnTo>
                    <a:pt x="8935" y="11199"/>
                  </a:lnTo>
                  <a:lnTo>
                    <a:pt x="8897" y="11447"/>
                  </a:lnTo>
                  <a:lnTo>
                    <a:pt x="8892" y="11447"/>
                  </a:lnTo>
                  <a:lnTo>
                    <a:pt x="8865" y="11506"/>
                  </a:lnTo>
                  <a:lnTo>
                    <a:pt x="8839" y="11506"/>
                  </a:lnTo>
                  <a:lnTo>
                    <a:pt x="8832" y="11570"/>
                  </a:lnTo>
                  <a:lnTo>
                    <a:pt x="8846" y="11754"/>
                  </a:lnTo>
                  <a:lnTo>
                    <a:pt x="10273" y="11754"/>
                  </a:lnTo>
                  <a:lnTo>
                    <a:pt x="10292" y="11817"/>
                  </a:lnTo>
                  <a:lnTo>
                    <a:pt x="10280" y="12004"/>
                  </a:lnTo>
                  <a:lnTo>
                    <a:pt x="11606" y="12004"/>
                  </a:lnTo>
                  <a:lnTo>
                    <a:pt x="11632" y="12065"/>
                  </a:lnTo>
                  <a:lnTo>
                    <a:pt x="11882" y="12065"/>
                  </a:lnTo>
                  <a:lnTo>
                    <a:pt x="11942" y="12127"/>
                  </a:lnTo>
                  <a:lnTo>
                    <a:pt x="11998" y="12187"/>
                  </a:lnTo>
                  <a:lnTo>
                    <a:pt x="12519" y="12187"/>
                  </a:lnTo>
                  <a:lnTo>
                    <a:pt x="12518" y="12251"/>
                  </a:lnTo>
                  <a:lnTo>
                    <a:pt x="12534" y="12312"/>
                  </a:lnTo>
                  <a:lnTo>
                    <a:pt x="14016" y="12312"/>
                  </a:lnTo>
                  <a:lnTo>
                    <a:pt x="14029" y="12375"/>
                  </a:lnTo>
                  <a:lnTo>
                    <a:pt x="14049" y="12560"/>
                  </a:lnTo>
                  <a:lnTo>
                    <a:pt x="14065" y="12683"/>
                  </a:lnTo>
                  <a:lnTo>
                    <a:pt x="14090" y="12746"/>
                  </a:lnTo>
                  <a:lnTo>
                    <a:pt x="14133" y="12931"/>
                  </a:lnTo>
                  <a:lnTo>
                    <a:pt x="14151" y="13054"/>
                  </a:lnTo>
                  <a:lnTo>
                    <a:pt x="14144" y="13426"/>
                  </a:lnTo>
                  <a:lnTo>
                    <a:pt x="14161" y="13551"/>
                  </a:lnTo>
                  <a:lnTo>
                    <a:pt x="14194" y="13675"/>
                  </a:lnTo>
                  <a:lnTo>
                    <a:pt x="14194" y="14046"/>
                  </a:lnTo>
                  <a:lnTo>
                    <a:pt x="14187" y="14108"/>
                  </a:lnTo>
                  <a:lnTo>
                    <a:pt x="8852" y="14108"/>
                  </a:lnTo>
                  <a:lnTo>
                    <a:pt x="8814" y="14294"/>
                  </a:lnTo>
                  <a:lnTo>
                    <a:pt x="8814" y="14416"/>
                  </a:lnTo>
                  <a:lnTo>
                    <a:pt x="8854" y="14477"/>
                  </a:lnTo>
                  <a:lnTo>
                    <a:pt x="8898" y="14477"/>
                  </a:lnTo>
                  <a:lnTo>
                    <a:pt x="8947" y="14539"/>
                  </a:lnTo>
                  <a:lnTo>
                    <a:pt x="8980" y="14579"/>
                  </a:lnTo>
                  <a:lnTo>
                    <a:pt x="8982" y="14603"/>
                  </a:lnTo>
                  <a:lnTo>
                    <a:pt x="8988" y="14727"/>
                  </a:lnTo>
                  <a:lnTo>
                    <a:pt x="8988" y="14974"/>
                  </a:lnTo>
                  <a:lnTo>
                    <a:pt x="8986" y="15098"/>
                  </a:lnTo>
                  <a:lnTo>
                    <a:pt x="8972" y="15283"/>
                  </a:lnTo>
                  <a:lnTo>
                    <a:pt x="8968" y="15346"/>
                  </a:lnTo>
                  <a:lnTo>
                    <a:pt x="8966" y="15529"/>
                  </a:lnTo>
                  <a:lnTo>
                    <a:pt x="8992" y="15653"/>
                  </a:lnTo>
                  <a:lnTo>
                    <a:pt x="9040" y="15716"/>
                  </a:lnTo>
                  <a:lnTo>
                    <a:pt x="9027" y="16087"/>
                  </a:lnTo>
                  <a:lnTo>
                    <a:pt x="9019" y="16398"/>
                  </a:lnTo>
                  <a:lnTo>
                    <a:pt x="9014" y="16830"/>
                  </a:lnTo>
                  <a:lnTo>
                    <a:pt x="7714" y="16830"/>
                  </a:lnTo>
                  <a:lnTo>
                    <a:pt x="7714" y="16877"/>
                  </a:lnTo>
                  <a:lnTo>
                    <a:pt x="7691" y="16893"/>
                  </a:lnTo>
                  <a:lnTo>
                    <a:pt x="7691" y="16893"/>
                  </a:lnTo>
                </a:path>
                <a:path w="21600" h="21600">
                  <a:moveTo>
                    <a:pt x="14056" y="12004"/>
                  </a:moveTo>
                  <a:lnTo>
                    <a:pt x="12799" y="12004"/>
                  </a:lnTo>
                  <a:lnTo>
                    <a:pt x="12810" y="11942"/>
                  </a:lnTo>
                  <a:lnTo>
                    <a:pt x="12798" y="11942"/>
                  </a:lnTo>
                  <a:lnTo>
                    <a:pt x="12795" y="11939"/>
                  </a:lnTo>
                  <a:lnTo>
                    <a:pt x="12795" y="11817"/>
                  </a:lnTo>
                  <a:lnTo>
                    <a:pt x="12769" y="11631"/>
                  </a:lnTo>
                  <a:lnTo>
                    <a:pt x="12757" y="11506"/>
                  </a:lnTo>
                  <a:lnTo>
                    <a:pt x="12736" y="11383"/>
                  </a:lnTo>
                  <a:lnTo>
                    <a:pt x="12714" y="11261"/>
                  </a:lnTo>
                  <a:lnTo>
                    <a:pt x="12692" y="11075"/>
                  </a:lnTo>
                  <a:lnTo>
                    <a:pt x="12675" y="10951"/>
                  </a:lnTo>
                  <a:lnTo>
                    <a:pt x="12667" y="10828"/>
                  </a:lnTo>
                  <a:lnTo>
                    <a:pt x="12649" y="10642"/>
                  </a:lnTo>
                  <a:lnTo>
                    <a:pt x="12642" y="10454"/>
                  </a:lnTo>
                  <a:lnTo>
                    <a:pt x="12656" y="10147"/>
                  </a:lnTo>
                  <a:lnTo>
                    <a:pt x="12647" y="9961"/>
                  </a:lnTo>
                  <a:lnTo>
                    <a:pt x="12619" y="9836"/>
                  </a:lnTo>
                  <a:lnTo>
                    <a:pt x="12619" y="9652"/>
                  </a:lnTo>
                  <a:lnTo>
                    <a:pt x="12626" y="9527"/>
                  </a:lnTo>
                  <a:lnTo>
                    <a:pt x="12642" y="9465"/>
                  </a:lnTo>
                  <a:lnTo>
                    <a:pt x="12657" y="9402"/>
                  </a:lnTo>
                  <a:lnTo>
                    <a:pt x="12668" y="9342"/>
                  </a:lnTo>
                  <a:lnTo>
                    <a:pt x="12676" y="9278"/>
                  </a:lnTo>
                  <a:lnTo>
                    <a:pt x="12675" y="9218"/>
                  </a:lnTo>
                  <a:lnTo>
                    <a:pt x="12668" y="9218"/>
                  </a:lnTo>
                  <a:lnTo>
                    <a:pt x="12667" y="9157"/>
                  </a:lnTo>
                  <a:lnTo>
                    <a:pt x="12663" y="8784"/>
                  </a:lnTo>
                  <a:lnTo>
                    <a:pt x="12681" y="8723"/>
                  </a:lnTo>
                  <a:lnTo>
                    <a:pt x="12745" y="8661"/>
                  </a:lnTo>
                  <a:lnTo>
                    <a:pt x="12697" y="8661"/>
                  </a:lnTo>
                  <a:lnTo>
                    <a:pt x="12714" y="8413"/>
                  </a:lnTo>
                  <a:lnTo>
                    <a:pt x="12723" y="8226"/>
                  </a:lnTo>
                  <a:lnTo>
                    <a:pt x="12728" y="8166"/>
                  </a:lnTo>
                  <a:lnTo>
                    <a:pt x="12736" y="8043"/>
                  </a:lnTo>
                  <a:lnTo>
                    <a:pt x="12739" y="7918"/>
                  </a:lnTo>
                  <a:lnTo>
                    <a:pt x="12742" y="7670"/>
                  </a:lnTo>
                  <a:lnTo>
                    <a:pt x="12749" y="7361"/>
                  </a:lnTo>
                  <a:lnTo>
                    <a:pt x="12750" y="6679"/>
                  </a:lnTo>
                  <a:lnTo>
                    <a:pt x="12742" y="6371"/>
                  </a:lnTo>
                  <a:lnTo>
                    <a:pt x="12739" y="6184"/>
                  </a:lnTo>
                  <a:lnTo>
                    <a:pt x="12736" y="6184"/>
                  </a:lnTo>
                  <a:lnTo>
                    <a:pt x="12723" y="6061"/>
                  </a:lnTo>
                  <a:lnTo>
                    <a:pt x="12721" y="6000"/>
                  </a:lnTo>
                  <a:lnTo>
                    <a:pt x="12717" y="5691"/>
                  </a:lnTo>
                  <a:lnTo>
                    <a:pt x="12728" y="5566"/>
                  </a:lnTo>
                  <a:lnTo>
                    <a:pt x="12764" y="5380"/>
                  </a:lnTo>
                  <a:lnTo>
                    <a:pt x="12774" y="5319"/>
                  </a:lnTo>
                  <a:lnTo>
                    <a:pt x="12768" y="5255"/>
                  </a:lnTo>
                  <a:lnTo>
                    <a:pt x="12745" y="5132"/>
                  </a:lnTo>
                  <a:lnTo>
                    <a:pt x="12739" y="5010"/>
                  </a:lnTo>
                  <a:lnTo>
                    <a:pt x="12739" y="4762"/>
                  </a:lnTo>
                  <a:lnTo>
                    <a:pt x="12745" y="4639"/>
                  </a:lnTo>
                  <a:lnTo>
                    <a:pt x="12760" y="4453"/>
                  </a:lnTo>
                  <a:lnTo>
                    <a:pt x="12761" y="4391"/>
                  </a:lnTo>
                  <a:lnTo>
                    <a:pt x="12761" y="4203"/>
                  </a:lnTo>
                  <a:lnTo>
                    <a:pt x="12708" y="3896"/>
                  </a:lnTo>
                  <a:lnTo>
                    <a:pt x="12697" y="3771"/>
                  </a:lnTo>
                  <a:lnTo>
                    <a:pt x="12697" y="3462"/>
                  </a:lnTo>
                  <a:lnTo>
                    <a:pt x="12700" y="3339"/>
                  </a:lnTo>
                  <a:lnTo>
                    <a:pt x="12715" y="3153"/>
                  </a:lnTo>
                  <a:lnTo>
                    <a:pt x="12716" y="2780"/>
                  </a:lnTo>
                  <a:lnTo>
                    <a:pt x="12715" y="2658"/>
                  </a:lnTo>
                  <a:lnTo>
                    <a:pt x="12708" y="2532"/>
                  </a:lnTo>
                  <a:lnTo>
                    <a:pt x="12701" y="2349"/>
                  </a:lnTo>
                  <a:lnTo>
                    <a:pt x="12676" y="2162"/>
                  </a:lnTo>
                  <a:lnTo>
                    <a:pt x="12632" y="1914"/>
                  </a:lnTo>
                  <a:lnTo>
                    <a:pt x="12675" y="1544"/>
                  </a:lnTo>
                  <a:lnTo>
                    <a:pt x="12708" y="1358"/>
                  </a:lnTo>
                  <a:lnTo>
                    <a:pt x="12752" y="1234"/>
                  </a:lnTo>
                  <a:lnTo>
                    <a:pt x="12768" y="1296"/>
                  </a:lnTo>
                  <a:lnTo>
                    <a:pt x="12778" y="1358"/>
                  </a:lnTo>
                  <a:lnTo>
                    <a:pt x="14028" y="1358"/>
                  </a:lnTo>
                  <a:lnTo>
                    <a:pt x="14061" y="1482"/>
                  </a:lnTo>
                  <a:lnTo>
                    <a:pt x="14073" y="1667"/>
                  </a:lnTo>
                  <a:lnTo>
                    <a:pt x="14065" y="1853"/>
                  </a:lnTo>
                  <a:lnTo>
                    <a:pt x="14061" y="2037"/>
                  </a:lnTo>
                  <a:lnTo>
                    <a:pt x="14035" y="2225"/>
                  </a:lnTo>
                  <a:lnTo>
                    <a:pt x="13991" y="2349"/>
                  </a:lnTo>
                  <a:lnTo>
                    <a:pt x="14005" y="2719"/>
                  </a:lnTo>
                  <a:lnTo>
                    <a:pt x="14008" y="2967"/>
                  </a:lnTo>
                  <a:lnTo>
                    <a:pt x="14009" y="3153"/>
                  </a:lnTo>
                  <a:lnTo>
                    <a:pt x="14008" y="3896"/>
                  </a:lnTo>
                  <a:lnTo>
                    <a:pt x="14002" y="4453"/>
                  </a:lnTo>
                  <a:lnTo>
                    <a:pt x="14001" y="4762"/>
                  </a:lnTo>
                  <a:lnTo>
                    <a:pt x="13997" y="5380"/>
                  </a:lnTo>
                  <a:lnTo>
                    <a:pt x="13997" y="5876"/>
                  </a:lnTo>
                  <a:lnTo>
                    <a:pt x="13991" y="6000"/>
                  </a:lnTo>
                  <a:lnTo>
                    <a:pt x="13982" y="6124"/>
                  </a:lnTo>
                  <a:lnTo>
                    <a:pt x="13968" y="6248"/>
                  </a:lnTo>
                  <a:lnTo>
                    <a:pt x="13948" y="6308"/>
                  </a:lnTo>
                  <a:lnTo>
                    <a:pt x="13927" y="6308"/>
                  </a:lnTo>
                  <a:lnTo>
                    <a:pt x="13906" y="6371"/>
                  </a:lnTo>
                  <a:lnTo>
                    <a:pt x="13937" y="6371"/>
                  </a:lnTo>
                  <a:lnTo>
                    <a:pt x="13953" y="6555"/>
                  </a:lnTo>
                  <a:lnTo>
                    <a:pt x="13945" y="6679"/>
                  </a:lnTo>
                  <a:lnTo>
                    <a:pt x="13860" y="6743"/>
                  </a:lnTo>
                  <a:lnTo>
                    <a:pt x="13929" y="6743"/>
                  </a:lnTo>
                  <a:lnTo>
                    <a:pt x="13952" y="6805"/>
                  </a:lnTo>
                  <a:lnTo>
                    <a:pt x="13975" y="6866"/>
                  </a:lnTo>
                  <a:lnTo>
                    <a:pt x="13987" y="6988"/>
                  </a:lnTo>
                  <a:lnTo>
                    <a:pt x="13984" y="7361"/>
                  </a:lnTo>
                  <a:lnTo>
                    <a:pt x="13981" y="7484"/>
                  </a:lnTo>
                  <a:lnTo>
                    <a:pt x="13952" y="7670"/>
                  </a:lnTo>
                  <a:lnTo>
                    <a:pt x="13944" y="7795"/>
                  </a:lnTo>
                  <a:lnTo>
                    <a:pt x="13944" y="8166"/>
                  </a:lnTo>
                  <a:lnTo>
                    <a:pt x="13908" y="8289"/>
                  </a:lnTo>
                  <a:lnTo>
                    <a:pt x="13840" y="8352"/>
                  </a:lnTo>
                  <a:lnTo>
                    <a:pt x="13884" y="8413"/>
                  </a:lnTo>
                  <a:lnTo>
                    <a:pt x="13912" y="8536"/>
                  </a:lnTo>
                  <a:lnTo>
                    <a:pt x="13920" y="8784"/>
                  </a:lnTo>
                  <a:lnTo>
                    <a:pt x="13927" y="9031"/>
                  </a:lnTo>
                  <a:lnTo>
                    <a:pt x="13937" y="9218"/>
                  </a:lnTo>
                  <a:lnTo>
                    <a:pt x="13948" y="9342"/>
                  </a:lnTo>
                  <a:lnTo>
                    <a:pt x="13969" y="9465"/>
                  </a:lnTo>
                  <a:lnTo>
                    <a:pt x="13983" y="9590"/>
                  </a:lnTo>
                  <a:lnTo>
                    <a:pt x="14001" y="9652"/>
                  </a:lnTo>
                  <a:lnTo>
                    <a:pt x="14008" y="9775"/>
                  </a:lnTo>
                  <a:lnTo>
                    <a:pt x="14008" y="10083"/>
                  </a:lnTo>
                  <a:lnTo>
                    <a:pt x="14001" y="10209"/>
                  </a:lnTo>
                  <a:lnTo>
                    <a:pt x="13962" y="10454"/>
                  </a:lnTo>
                  <a:lnTo>
                    <a:pt x="13953" y="10579"/>
                  </a:lnTo>
                  <a:lnTo>
                    <a:pt x="13953" y="10642"/>
                  </a:lnTo>
                  <a:lnTo>
                    <a:pt x="13944" y="10642"/>
                  </a:lnTo>
                  <a:lnTo>
                    <a:pt x="13973" y="10704"/>
                  </a:lnTo>
                  <a:lnTo>
                    <a:pt x="13991" y="10765"/>
                  </a:lnTo>
                  <a:lnTo>
                    <a:pt x="14001" y="10828"/>
                  </a:lnTo>
                  <a:lnTo>
                    <a:pt x="14016" y="10951"/>
                  </a:lnTo>
                  <a:lnTo>
                    <a:pt x="14022" y="11013"/>
                  </a:lnTo>
                  <a:lnTo>
                    <a:pt x="14013" y="11199"/>
                  </a:lnTo>
                  <a:lnTo>
                    <a:pt x="14008" y="11261"/>
                  </a:lnTo>
                  <a:lnTo>
                    <a:pt x="14008" y="11323"/>
                  </a:lnTo>
                  <a:lnTo>
                    <a:pt x="14013" y="11383"/>
                  </a:lnTo>
                  <a:lnTo>
                    <a:pt x="14020" y="11447"/>
                  </a:lnTo>
                  <a:lnTo>
                    <a:pt x="14028" y="11506"/>
                  </a:lnTo>
                  <a:lnTo>
                    <a:pt x="14040" y="11570"/>
                  </a:lnTo>
                  <a:lnTo>
                    <a:pt x="14049" y="11631"/>
                  </a:lnTo>
                  <a:lnTo>
                    <a:pt x="14061" y="11754"/>
                  </a:lnTo>
                  <a:lnTo>
                    <a:pt x="14062" y="11879"/>
                  </a:lnTo>
                  <a:lnTo>
                    <a:pt x="14056" y="12004"/>
                  </a:lnTo>
                  <a:lnTo>
                    <a:pt x="14056" y="12004"/>
                  </a:lnTo>
                </a:path>
                <a:path w="21600" h="21600">
                  <a:moveTo>
                    <a:pt x="9320" y="5380"/>
                  </a:moveTo>
                  <a:lnTo>
                    <a:pt x="9093" y="5196"/>
                  </a:lnTo>
                  <a:lnTo>
                    <a:pt x="9006" y="5132"/>
                  </a:lnTo>
                  <a:lnTo>
                    <a:pt x="9236" y="5132"/>
                  </a:lnTo>
                  <a:lnTo>
                    <a:pt x="9320" y="5380"/>
                  </a:lnTo>
                  <a:lnTo>
                    <a:pt x="9320" y="5380"/>
                  </a:lnTo>
                </a:path>
                <a:path w="21600" h="21600">
                  <a:moveTo>
                    <a:pt x="9113" y="5443"/>
                  </a:moveTo>
                  <a:lnTo>
                    <a:pt x="9079" y="5443"/>
                  </a:lnTo>
                  <a:lnTo>
                    <a:pt x="8958" y="5319"/>
                  </a:lnTo>
                  <a:lnTo>
                    <a:pt x="9057" y="5319"/>
                  </a:lnTo>
                  <a:lnTo>
                    <a:pt x="9113" y="5443"/>
                  </a:lnTo>
                  <a:lnTo>
                    <a:pt x="9113" y="5443"/>
                  </a:lnTo>
                </a:path>
                <a:path w="21600" h="21600">
                  <a:moveTo>
                    <a:pt x="13937" y="6371"/>
                  </a:moveTo>
                  <a:lnTo>
                    <a:pt x="13907" y="6371"/>
                  </a:lnTo>
                  <a:lnTo>
                    <a:pt x="13933" y="6308"/>
                  </a:lnTo>
                  <a:lnTo>
                    <a:pt x="13937" y="6371"/>
                  </a:lnTo>
                  <a:lnTo>
                    <a:pt x="13937" y="6371"/>
                  </a:lnTo>
                </a:path>
                <a:path w="21600" h="21600">
                  <a:moveTo>
                    <a:pt x="8912" y="10693"/>
                  </a:moveTo>
                  <a:lnTo>
                    <a:pt x="8811" y="10517"/>
                  </a:lnTo>
                  <a:lnTo>
                    <a:pt x="8819" y="10454"/>
                  </a:lnTo>
                  <a:lnTo>
                    <a:pt x="8903" y="10454"/>
                  </a:lnTo>
                  <a:lnTo>
                    <a:pt x="8903" y="10517"/>
                  </a:lnTo>
                  <a:lnTo>
                    <a:pt x="8906" y="10642"/>
                  </a:lnTo>
                  <a:lnTo>
                    <a:pt x="8912" y="10693"/>
                  </a:lnTo>
                  <a:lnTo>
                    <a:pt x="8912" y="10693"/>
                  </a:lnTo>
                </a:path>
                <a:path w="21600" h="21600">
                  <a:moveTo>
                    <a:pt x="8953" y="10765"/>
                  </a:moveTo>
                  <a:lnTo>
                    <a:pt x="8912" y="10693"/>
                  </a:lnTo>
                  <a:lnTo>
                    <a:pt x="8906" y="10642"/>
                  </a:lnTo>
                  <a:lnTo>
                    <a:pt x="8903" y="10517"/>
                  </a:lnTo>
                  <a:lnTo>
                    <a:pt x="8903" y="10454"/>
                  </a:lnTo>
                  <a:lnTo>
                    <a:pt x="8988" y="10454"/>
                  </a:lnTo>
                  <a:lnTo>
                    <a:pt x="8988" y="10642"/>
                  </a:lnTo>
                  <a:lnTo>
                    <a:pt x="8953" y="10765"/>
                  </a:lnTo>
                  <a:lnTo>
                    <a:pt x="8953" y="10765"/>
                  </a:lnTo>
                </a:path>
                <a:path w="21600" h="21600">
                  <a:moveTo>
                    <a:pt x="10273" y="11754"/>
                  </a:moveTo>
                  <a:lnTo>
                    <a:pt x="8846" y="11754"/>
                  </a:lnTo>
                  <a:lnTo>
                    <a:pt x="8897" y="11447"/>
                  </a:lnTo>
                  <a:lnTo>
                    <a:pt x="8935" y="11447"/>
                  </a:lnTo>
                  <a:lnTo>
                    <a:pt x="8993" y="11383"/>
                  </a:lnTo>
                  <a:lnTo>
                    <a:pt x="9124" y="11383"/>
                  </a:lnTo>
                  <a:lnTo>
                    <a:pt x="9288" y="11447"/>
                  </a:lnTo>
                  <a:lnTo>
                    <a:pt x="9359" y="11506"/>
                  </a:lnTo>
                  <a:lnTo>
                    <a:pt x="9424" y="11570"/>
                  </a:lnTo>
                  <a:lnTo>
                    <a:pt x="9849" y="11570"/>
                  </a:lnTo>
                  <a:lnTo>
                    <a:pt x="9978" y="11694"/>
                  </a:lnTo>
                  <a:lnTo>
                    <a:pt x="10165" y="11694"/>
                  </a:lnTo>
                  <a:lnTo>
                    <a:pt x="10273" y="11754"/>
                  </a:lnTo>
                  <a:lnTo>
                    <a:pt x="10273" y="11754"/>
                  </a:lnTo>
                </a:path>
                <a:path w="21600" h="21600">
                  <a:moveTo>
                    <a:pt x="8846" y="11754"/>
                  </a:moveTo>
                  <a:lnTo>
                    <a:pt x="8832" y="11570"/>
                  </a:lnTo>
                  <a:lnTo>
                    <a:pt x="8839" y="11506"/>
                  </a:lnTo>
                  <a:lnTo>
                    <a:pt x="8865" y="11506"/>
                  </a:lnTo>
                  <a:lnTo>
                    <a:pt x="8892" y="11447"/>
                  </a:lnTo>
                  <a:lnTo>
                    <a:pt x="8897" y="11447"/>
                  </a:lnTo>
                  <a:lnTo>
                    <a:pt x="8846" y="11754"/>
                  </a:lnTo>
                  <a:lnTo>
                    <a:pt x="8846" y="11754"/>
                  </a:lnTo>
                </a:path>
                <a:path w="21600" h="21600">
                  <a:moveTo>
                    <a:pt x="9849" y="11570"/>
                  </a:moveTo>
                  <a:lnTo>
                    <a:pt x="9459" y="11570"/>
                  </a:lnTo>
                  <a:lnTo>
                    <a:pt x="9543" y="11506"/>
                  </a:lnTo>
                  <a:lnTo>
                    <a:pt x="9766" y="11506"/>
                  </a:lnTo>
                  <a:lnTo>
                    <a:pt x="9849" y="11570"/>
                  </a:lnTo>
                  <a:lnTo>
                    <a:pt x="9849" y="11570"/>
                  </a:lnTo>
                </a:path>
                <a:path w="21600" h="21600">
                  <a:moveTo>
                    <a:pt x="12554" y="12312"/>
                  </a:moveTo>
                  <a:lnTo>
                    <a:pt x="12534" y="12312"/>
                  </a:lnTo>
                  <a:lnTo>
                    <a:pt x="12518" y="12251"/>
                  </a:lnTo>
                  <a:lnTo>
                    <a:pt x="12522" y="12065"/>
                  </a:lnTo>
                  <a:lnTo>
                    <a:pt x="12553" y="11694"/>
                  </a:lnTo>
                  <a:lnTo>
                    <a:pt x="12715" y="11879"/>
                  </a:lnTo>
                  <a:lnTo>
                    <a:pt x="12795" y="11939"/>
                  </a:lnTo>
                  <a:lnTo>
                    <a:pt x="12799" y="12004"/>
                  </a:lnTo>
                  <a:lnTo>
                    <a:pt x="14056" y="12004"/>
                  </a:lnTo>
                  <a:lnTo>
                    <a:pt x="14051" y="12127"/>
                  </a:lnTo>
                  <a:lnTo>
                    <a:pt x="12564" y="12127"/>
                  </a:lnTo>
                  <a:lnTo>
                    <a:pt x="12564" y="12251"/>
                  </a:lnTo>
                  <a:lnTo>
                    <a:pt x="12554" y="12312"/>
                  </a:lnTo>
                  <a:lnTo>
                    <a:pt x="12554" y="12312"/>
                  </a:lnTo>
                </a:path>
                <a:path w="21600" h="21600">
                  <a:moveTo>
                    <a:pt x="11041" y="12004"/>
                  </a:moveTo>
                  <a:lnTo>
                    <a:pt x="10280" y="12004"/>
                  </a:lnTo>
                  <a:lnTo>
                    <a:pt x="10331" y="11879"/>
                  </a:lnTo>
                  <a:lnTo>
                    <a:pt x="10392" y="11879"/>
                  </a:lnTo>
                  <a:lnTo>
                    <a:pt x="10535" y="11817"/>
                  </a:lnTo>
                  <a:lnTo>
                    <a:pt x="10778" y="11817"/>
                  </a:lnTo>
                  <a:lnTo>
                    <a:pt x="10853" y="11879"/>
                  </a:lnTo>
                  <a:lnTo>
                    <a:pt x="10985" y="11942"/>
                  </a:lnTo>
                  <a:lnTo>
                    <a:pt x="11041" y="12004"/>
                  </a:lnTo>
                  <a:lnTo>
                    <a:pt x="11041" y="12004"/>
                  </a:lnTo>
                </a:path>
                <a:path w="21600" h="21600">
                  <a:moveTo>
                    <a:pt x="11606" y="12004"/>
                  </a:moveTo>
                  <a:lnTo>
                    <a:pt x="11154" y="12004"/>
                  </a:lnTo>
                  <a:lnTo>
                    <a:pt x="11249" y="11942"/>
                  </a:lnTo>
                  <a:lnTo>
                    <a:pt x="11491" y="11879"/>
                  </a:lnTo>
                  <a:lnTo>
                    <a:pt x="11577" y="11942"/>
                  </a:lnTo>
                  <a:lnTo>
                    <a:pt x="11606" y="12004"/>
                  </a:lnTo>
                  <a:lnTo>
                    <a:pt x="11606" y="12004"/>
                  </a:lnTo>
                </a:path>
                <a:path w="21600" h="21600">
                  <a:moveTo>
                    <a:pt x="12799" y="12004"/>
                  </a:moveTo>
                  <a:lnTo>
                    <a:pt x="12795" y="11942"/>
                  </a:lnTo>
                  <a:lnTo>
                    <a:pt x="12798" y="11942"/>
                  </a:lnTo>
                  <a:lnTo>
                    <a:pt x="12810" y="11942"/>
                  </a:lnTo>
                  <a:lnTo>
                    <a:pt x="12799" y="12004"/>
                  </a:lnTo>
                  <a:lnTo>
                    <a:pt x="12799" y="12004"/>
                  </a:lnTo>
                </a:path>
                <a:path w="21600" h="21600">
                  <a:moveTo>
                    <a:pt x="11814" y="12065"/>
                  </a:moveTo>
                  <a:lnTo>
                    <a:pt x="11632" y="12065"/>
                  </a:lnTo>
                  <a:lnTo>
                    <a:pt x="11685" y="12004"/>
                  </a:lnTo>
                  <a:lnTo>
                    <a:pt x="11747" y="12004"/>
                  </a:lnTo>
                  <a:lnTo>
                    <a:pt x="11814" y="12065"/>
                  </a:lnTo>
                  <a:lnTo>
                    <a:pt x="11814" y="12065"/>
                  </a:lnTo>
                </a:path>
                <a:path w="21600" h="21600">
                  <a:moveTo>
                    <a:pt x="12519" y="12187"/>
                  </a:moveTo>
                  <a:lnTo>
                    <a:pt x="11998" y="12187"/>
                  </a:lnTo>
                  <a:lnTo>
                    <a:pt x="12059" y="12127"/>
                  </a:lnTo>
                  <a:lnTo>
                    <a:pt x="12522" y="12127"/>
                  </a:lnTo>
                  <a:lnTo>
                    <a:pt x="12519" y="12187"/>
                  </a:lnTo>
                  <a:lnTo>
                    <a:pt x="12519" y="12187"/>
                  </a:lnTo>
                </a:path>
                <a:path w="21600" h="21600">
                  <a:moveTo>
                    <a:pt x="14001" y="12312"/>
                  </a:moveTo>
                  <a:lnTo>
                    <a:pt x="12554" y="12312"/>
                  </a:lnTo>
                  <a:lnTo>
                    <a:pt x="12564" y="12251"/>
                  </a:lnTo>
                  <a:lnTo>
                    <a:pt x="12564" y="12127"/>
                  </a:lnTo>
                  <a:lnTo>
                    <a:pt x="14051" y="12127"/>
                  </a:lnTo>
                  <a:lnTo>
                    <a:pt x="14049" y="12187"/>
                  </a:lnTo>
                  <a:lnTo>
                    <a:pt x="14033" y="12251"/>
                  </a:lnTo>
                  <a:lnTo>
                    <a:pt x="14001" y="12312"/>
                  </a:lnTo>
                  <a:lnTo>
                    <a:pt x="14001" y="12312"/>
                  </a:lnTo>
                </a:path>
                <a:path w="21600" h="21600">
                  <a:moveTo>
                    <a:pt x="8980" y="14579"/>
                  </a:moveTo>
                  <a:lnTo>
                    <a:pt x="8947" y="14539"/>
                  </a:lnTo>
                  <a:lnTo>
                    <a:pt x="8898" y="14477"/>
                  </a:lnTo>
                  <a:lnTo>
                    <a:pt x="8854" y="14477"/>
                  </a:lnTo>
                  <a:lnTo>
                    <a:pt x="8814" y="14416"/>
                  </a:lnTo>
                  <a:lnTo>
                    <a:pt x="8814" y="14294"/>
                  </a:lnTo>
                  <a:lnTo>
                    <a:pt x="8852" y="14108"/>
                  </a:lnTo>
                  <a:lnTo>
                    <a:pt x="8919" y="14169"/>
                  </a:lnTo>
                  <a:lnTo>
                    <a:pt x="8960" y="14294"/>
                  </a:lnTo>
                  <a:lnTo>
                    <a:pt x="8971" y="14477"/>
                  </a:lnTo>
                  <a:lnTo>
                    <a:pt x="8980" y="14579"/>
                  </a:lnTo>
                  <a:lnTo>
                    <a:pt x="8980" y="14579"/>
                  </a:lnTo>
                </a:path>
                <a:path w="21600" h="21600">
                  <a:moveTo>
                    <a:pt x="9370" y="14851"/>
                  </a:moveTo>
                  <a:lnTo>
                    <a:pt x="9207" y="14851"/>
                  </a:lnTo>
                  <a:lnTo>
                    <a:pt x="9156" y="14787"/>
                  </a:lnTo>
                  <a:lnTo>
                    <a:pt x="9108" y="14727"/>
                  </a:lnTo>
                  <a:lnTo>
                    <a:pt x="9056" y="14664"/>
                  </a:lnTo>
                  <a:lnTo>
                    <a:pt x="8980" y="14579"/>
                  </a:lnTo>
                  <a:lnTo>
                    <a:pt x="8971" y="14477"/>
                  </a:lnTo>
                  <a:lnTo>
                    <a:pt x="8960" y="14294"/>
                  </a:lnTo>
                  <a:lnTo>
                    <a:pt x="8919" y="14169"/>
                  </a:lnTo>
                  <a:lnTo>
                    <a:pt x="8852" y="14108"/>
                  </a:lnTo>
                  <a:lnTo>
                    <a:pt x="14187" y="14108"/>
                  </a:lnTo>
                  <a:lnTo>
                    <a:pt x="14176" y="14231"/>
                  </a:lnTo>
                  <a:lnTo>
                    <a:pt x="14095" y="14353"/>
                  </a:lnTo>
                  <a:lnTo>
                    <a:pt x="14090" y="14353"/>
                  </a:lnTo>
                  <a:lnTo>
                    <a:pt x="14104" y="14603"/>
                  </a:lnTo>
                  <a:lnTo>
                    <a:pt x="10316" y="14603"/>
                  </a:lnTo>
                  <a:lnTo>
                    <a:pt x="10280" y="14664"/>
                  </a:lnTo>
                  <a:lnTo>
                    <a:pt x="9420" y="14664"/>
                  </a:lnTo>
                  <a:lnTo>
                    <a:pt x="9439" y="14727"/>
                  </a:lnTo>
                  <a:lnTo>
                    <a:pt x="9431" y="14727"/>
                  </a:lnTo>
                  <a:lnTo>
                    <a:pt x="9398" y="14787"/>
                  </a:lnTo>
                  <a:lnTo>
                    <a:pt x="9370" y="14851"/>
                  </a:lnTo>
                  <a:lnTo>
                    <a:pt x="9370" y="14851"/>
                  </a:lnTo>
                </a:path>
                <a:path w="21600" h="21600">
                  <a:moveTo>
                    <a:pt x="10319" y="14739"/>
                  </a:moveTo>
                  <a:lnTo>
                    <a:pt x="10312" y="14727"/>
                  </a:lnTo>
                  <a:lnTo>
                    <a:pt x="10280" y="14664"/>
                  </a:lnTo>
                  <a:lnTo>
                    <a:pt x="10316" y="14603"/>
                  </a:lnTo>
                  <a:lnTo>
                    <a:pt x="10334" y="14603"/>
                  </a:lnTo>
                  <a:lnTo>
                    <a:pt x="10340" y="14664"/>
                  </a:lnTo>
                  <a:lnTo>
                    <a:pt x="10319" y="14739"/>
                  </a:lnTo>
                  <a:lnTo>
                    <a:pt x="10319" y="14739"/>
                  </a:lnTo>
                </a:path>
                <a:path w="21600" h="21600">
                  <a:moveTo>
                    <a:pt x="10985" y="15221"/>
                  </a:moveTo>
                  <a:lnTo>
                    <a:pt x="10837" y="15221"/>
                  </a:lnTo>
                  <a:lnTo>
                    <a:pt x="10764" y="15160"/>
                  </a:lnTo>
                  <a:lnTo>
                    <a:pt x="10690" y="15098"/>
                  </a:lnTo>
                  <a:lnTo>
                    <a:pt x="10551" y="14912"/>
                  </a:lnTo>
                  <a:lnTo>
                    <a:pt x="10497" y="14851"/>
                  </a:lnTo>
                  <a:lnTo>
                    <a:pt x="10479" y="14851"/>
                  </a:lnTo>
                  <a:lnTo>
                    <a:pt x="10444" y="14787"/>
                  </a:lnTo>
                  <a:lnTo>
                    <a:pt x="10351" y="14787"/>
                  </a:lnTo>
                  <a:lnTo>
                    <a:pt x="10319" y="14739"/>
                  </a:lnTo>
                  <a:lnTo>
                    <a:pt x="10340" y="14664"/>
                  </a:lnTo>
                  <a:lnTo>
                    <a:pt x="10334" y="14603"/>
                  </a:lnTo>
                  <a:lnTo>
                    <a:pt x="14104" y="14603"/>
                  </a:lnTo>
                  <a:lnTo>
                    <a:pt x="14093" y="14851"/>
                  </a:lnTo>
                  <a:lnTo>
                    <a:pt x="14065" y="14974"/>
                  </a:lnTo>
                  <a:lnTo>
                    <a:pt x="11011" y="14974"/>
                  </a:lnTo>
                  <a:lnTo>
                    <a:pt x="11039" y="15105"/>
                  </a:lnTo>
                  <a:lnTo>
                    <a:pt x="11032" y="15160"/>
                  </a:lnTo>
                  <a:lnTo>
                    <a:pt x="10985" y="15221"/>
                  </a:lnTo>
                  <a:lnTo>
                    <a:pt x="10985" y="15221"/>
                  </a:lnTo>
                </a:path>
                <a:path w="21600" h="21600">
                  <a:moveTo>
                    <a:pt x="9487" y="14787"/>
                  </a:moveTo>
                  <a:lnTo>
                    <a:pt x="9455" y="14727"/>
                  </a:lnTo>
                  <a:lnTo>
                    <a:pt x="9420" y="14664"/>
                  </a:lnTo>
                  <a:lnTo>
                    <a:pt x="9583" y="14664"/>
                  </a:lnTo>
                  <a:lnTo>
                    <a:pt x="9559" y="14727"/>
                  </a:lnTo>
                  <a:lnTo>
                    <a:pt x="9523" y="14727"/>
                  </a:lnTo>
                  <a:lnTo>
                    <a:pt x="9487" y="14787"/>
                  </a:lnTo>
                  <a:lnTo>
                    <a:pt x="9487" y="14787"/>
                  </a:lnTo>
                </a:path>
                <a:path w="21600" h="21600">
                  <a:moveTo>
                    <a:pt x="10232" y="14851"/>
                  </a:moveTo>
                  <a:lnTo>
                    <a:pt x="10123" y="14787"/>
                  </a:lnTo>
                  <a:lnTo>
                    <a:pt x="9826" y="14787"/>
                  </a:lnTo>
                  <a:lnTo>
                    <a:pt x="9700" y="14727"/>
                  </a:lnTo>
                  <a:lnTo>
                    <a:pt x="9645" y="14664"/>
                  </a:lnTo>
                  <a:lnTo>
                    <a:pt x="10280" y="14664"/>
                  </a:lnTo>
                  <a:lnTo>
                    <a:pt x="10312" y="14727"/>
                  </a:lnTo>
                  <a:lnTo>
                    <a:pt x="10319" y="14739"/>
                  </a:lnTo>
                  <a:lnTo>
                    <a:pt x="10305" y="14787"/>
                  </a:lnTo>
                  <a:lnTo>
                    <a:pt x="10232" y="14851"/>
                  </a:lnTo>
                  <a:lnTo>
                    <a:pt x="10232" y="14851"/>
                  </a:lnTo>
                </a:path>
                <a:path w="21600" h="21600">
                  <a:moveTo>
                    <a:pt x="11039" y="15105"/>
                  </a:moveTo>
                  <a:lnTo>
                    <a:pt x="11011" y="14974"/>
                  </a:lnTo>
                  <a:lnTo>
                    <a:pt x="11052" y="14974"/>
                  </a:lnTo>
                  <a:lnTo>
                    <a:pt x="11040" y="15098"/>
                  </a:lnTo>
                  <a:lnTo>
                    <a:pt x="11039" y="15105"/>
                  </a:lnTo>
                  <a:lnTo>
                    <a:pt x="11039" y="15105"/>
                  </a:lnTo>
                </a:path>
                <a:path w="21600" h="21600">
                  <a:moveTo>
                    <a:pt x="11107" y="15221"/>
                  </a:moveTo>
                  <a:lnTo>
                    <a:pt x="11048" y="15160"/>
                  </a:lnTo>
                  <a:lnTo>
                    <a:pt x="11039" y="15105"/>
                  </a:lnTo>
                  <a:lnTo>
                    <a:pt x="11040" y="15098"/>
                  </a:lnTo>
                  <a:lnTo>
                    <a:pt x="11052" y="14974"/>
                  </a:lnTo>
                  <a:lnTo>
                    <a:pt x="14065" y="14974"/>
                  </a:lnTo>
                  <a:lnTo>
                    <a:pt x="14035" y="15098"/>
                  </a:lnTo>
                  <a:lnTo>
                    <a:pt x="11273" y="15098"/>
                  </a:lnTo>
                  <a:lnTo>
                    <a:pt x="11107" y="15221"/>
                  </a:lnTo>
                  <a:lnTo>
                    <a:pt x="11107" y="15221"/>
                  </a:lnTo>
                </a:path>
                <a:path w="21600" h="21600">
                  <a:moveTo>
                    <a:pt x="11372" y="15346"/>
                  </a:moveTo>
                  <a:lnTo>
                    <a:pt x="11334" y="15160"/>
                  </a:lnTo>
                  <a:lnTo>
                    <a:pt x="11273" y="15098"/>
                  </a:lnTo>
                  <a:lnTo>
                    <a:pt x="11597" y="15098"/>
                  </a:lnTo>
                  <a:lnTo>
                    <a:pt x="11498" y="15160"/>
                  </a:lnTo>
                  <a:lnTo>
                    <a:pt x="11372" y="15346"/>
                  </a:lnTo>
                  <a:lnTo>
                    <a:pt x="11372" y="15346"/>
                  </a:lnTo>
                </a:path>
                <a:path w="21600" h="21600">
                  <a:moveTo>
                    <a:pt x="13368" y="21286"/>
                  </a:moveTo>
                  <a:lnTo>
                    <a:pt x="13261" y="21286"/>
                  </a:lnTo>
                  <a:lnTo>
                    <a:pt x="13198" y="21163"/>
                  </a:lnTo>
                  <a:lnTo>
                    <a:pt x="13070" y="21163"/>
                  </a:lnTo>
                  <a:lnTo>
                    <a:pt x="13023" y="21102"/>
                  </a:lnTo>
                  <a:lnTo>
                    <a:pt x="12963" y="20976"/>
                  </a:lnTo>
                  <a:lnTo>
                    <a:pt x="12903" y="20728"/>
                  </a:lnTo>
                  <a:lnTo>
                    <a:pt x="12865" y="20604"/>
                  </a:lnTo>
                  <a:lnTo>
                    <a:pt x="12848" y="20545"/>
                  </a:lnTo>
                  <a:lnTo>
                    <a:pt x="12831" y="20481"/>
                  </a:lnTo>
                  <a:lnTo>
                    <a:pt x="12810" y="20481"/>
                  </a:lnTo>
                  <a:lnTo>
                    <a:pt x="12760" y="20359"/>
                  </a:lnTo>
                  <a:lnTo>
                    <a:pt x="12729" y="20234"/>
                  </a:lnTo>
                  <a:lnTo>
                    <a:pt x="12668" y="20049"/>
                  </a:lnTo>
                  <a:lnTo>
                    <a:pt x="12654" y="19864"/>
                  </a:lnTo>
                  <a:lnTo>
                    <a:pt x="12656" y="19428"/>
                  </a:lnTo>
                  <a:lnTo>
                    <a:pt x="12656" y="19368"/>
                  </a:lnTo>
                  <a:lnTo>
                    <a:pt x="12663" y="19307"/>
                  </a:lnTo>
                  <a:lnTo>
                    <a:pt x="12674" y="19245"/>
                  </a:lnTo>
                  <a:lnTo>
                    <a:pt x="12647" y="19120"/>
                  </a:lnTo>
                  <a:lnTo>
                    <a:pt x="12582" y="18934"/>
                  </a:lnTo>
                  <a:lnTo>
                    <a:pt x="12675" y="18750"/>
                  </a:lnTo>
                  <a:lnTo>
                    <a:pt x="12721" y="18625"/>
                  </a:lnTo>
                  <a:lnTo>
                    <a:pt x="12716" y="18564"/>
                  </a:lnTo>
                  <a:lnTo>
                    <a:pt x="12589" y="18376"/>
                  </a:lnTo>
                  <a:lnTo>
                    <a:pt x="12332" y="18068"/>
                  </a:lnTo>
                  <a:lnTo>
                    <a:pt x="12594" y="17945"/>
                  </a:lnTo>
                  <a:lnTo>
                    <a:pt x="12708" y="17882"/>
                  </a:lnTo>
                  <a:lnTo>
                    <a:pt x="12638" y="17821"/>
                  </a:lnTo>
                  <a:lnTo>
                    <a:pt x="12619" y="17698"/>
                  </a:lnTo>
                  <a:lnTo>
                    <a:pt x="12619" y="17387"/>
                  </a:lnTo>
                  <a:lnTo>
                    <a:pt x="12632" y="17264"/>
                  </a:lnTo>
                  <a:lnTo>
                    <a:pt x="12697" y="16953"/>
                  </a:lnTo>
                  <a:lnTo>
                    <a:pt x="12668" y="16705"/>
                  </a:lnTo>
                  <a:lnTo>
                    <a:pt x="12667" y="16460"/>
                  </a:lnTo>
                  <a:lnTo>
                    <a:pt x="12685" y="16398"/>
                  </a:lnTo>
                  <a:lnTo>
                    <a:pt x="12708" y="16273"/>
                  </a:lnTo>
                  <a:lnTo>
                    <a:pt x="12717" y="16150"/>
                  </a:lnTo>
                  <a:lnTo>
                    <a:pt x="12717" y="15841"/>
                  </a:lnTo>
                  <a:lnTo>
                    <a:pt x="12729" y="15653"/>
                  </a:lnTo>
                  <a:lnTo>
                    <a:pt x="12777" y="15406"/>
                  </a:lnTo>
                  <a:lnTo>
                    <a:pt x="12788" y="15346"/>
                  </a:lnTo>
                  <a:lnTo>
                    <a:pt x="12782" y="15283"/>
                  </a:lnTo>
                  <a:lnTo>
                    <a:pt x="11977" y="15283"/>
                  </a:lnTo>
                  <a:lnTo>
                    <a:pt x="11908" y="15221"/>
                  </a:lnTo>
                  <a:lnTo>
                    <a:pt x="11822" y="15221"/>
                  </a:lnTo>
                  <a:lnTo>
                    <a:pt x="11740" y="15160"/>
                  </a:lnTo>
                  <a:lnTo>
                    <a:pt x="11668" y="15160"/>
                  </a:lnTo>
                  <a:lnTo>
                    <a:pt x="11597" y="15098"/>
                  </a:lnTo>
                  <a:lnTo>
                    <a:pt x="14035" y="15098"/>
                  </a:lnTo>
                  <a:lnTo>
                    <a:pt x="14008" y="15221"/>
                  </a:lnTo>
                  <a:lnTo>
                    <a:pt x="13987" y="15346"/>
                  </a:lnTo>
                  <a:lnTo>
                    <a:pt x="13987" y="15406"/>
                  </a:lnTo>
                  <a:lnTo>
                    <a:pt x="13951" y="15406"/>
                  </a:lnTo>
                  <a:lnTo>
                    <a:pt x="13997" y="15529"/>
                  </a:lnTo>
                  <a:lnTo>
                    <a:pt x="14008" y="15593"/>
                  </a:lnTo>
                  <a:lnTo>
                    <a:pt x="14008" y="15903"/>
                  </a:lnTo>
                  <a:lnTo>
                    <a:pt x="14002" y="16087"/>
                  </a:lnTo>
                  <a:lnTo>
                    <a:pt x="13982" y="16398"/>
                  </a:lnTo>
                  <a:lnTo>
                    <a:pt x="13975" y="16521"/>
                  </a:lnTo>
                  <a:lnTo>
                    <a:pt x="14098" y="17574"/>
                  </a:lnTo>
                  <a:lnTo>
                    <a:pt x="14074" y="17757"/>
                  </a:lnTo>
                  <a:lnTo>
                    <a:pt x="14061" y="17945"/>
                  </a:lnTo>
                  <a:lnTo>
                    <a:pt x="14058" y="18068"/>
                  </a:lnTo>
                  <a:lnTo>
                    <a:pt x="14056" y="18193"/>
                  </a:lnTo>
                  <a:lnTo>
                    <a:pt x="14093" y="18316"/>
                  </a:lnTo>
                  <a:lnTo>
                    <a:pt x="14164" y="18439"/>
                  </a:lnTo>
                  <a:lnTo>
                    <a:pt x="14116" y="18934"/>
                  </a:lnTo>
                  <a:lnTo>
                    <a:pt x="14112" y="18997"/>
                  </a:lnTo>
                  <a:lnTo>
                    <a:pt x="14169" y="19182"/>
                  </a:lnTo>
                  <a:lnTo>
                    <a:pt x="14155" y="19428"/>
                  </a:lnTo>
                  <a:lnTo>
                    <a:pt x="14136" y="19616"/>
                  </a:lnTo>
                  <a:lnTo>
                    <a:pt x="14122" y="19676"/>
                  </a:lnTo>
                  <a:lnTo>
                    <a:pt x="14105" y="19676"/>
                  </a:lnTo>
                  <a:lnTo>
                    <a:pt x="14126" y="19802"/>
                  </a:lnTo>
                  <a:lnTo>
                    <a:pt x="14183" y="19864"/>
                  </a:lnTo>
                  <a:lnTo>
                    <a:pt x="14119" y="20420"/>
                  </a:lnTo>
                  <a:lnTo>
                    <a:pt x="14030" y="20728"/>
                  </a:lnTo>
                  <a:lnTo>
                    <a:pt x="13915" y="20792"/>
                  </a:lnTo>
                  <a:lnTo>
                    <a:pt x="13860" y="20852"/>
                  </a:lnTo>
                  <a:lnTo>
                    <a:pt x="13447" y="20852"/>
                  </a:lnTo>
                  <a:lnTo>
                    <a:pt x="13409" y="20976"/>
                  </a:lnTo>
                  <a:lnTo>
                    <a:pt x="13403" y="21102"/>
                  </a:lnTo>
                  <a:lnTo>
                    <a:pt x="13447" y="21206"/>
                  </a:lnTo>
                  <a:lnTo>
                    <a:pt x="13436" y="21223"/>
                  </a:lnTo>
                  <a:lnTo>
                    <a:pt x="13368" y="21286"/>
                  </a:lnTo>
                  <a:lnTo>
                    <a:pt x="13368" y="21286"/>
                  </a:lnTo>
                </a:path>
                <a:path w="21600" h="21600">
                  <a:moveTo>
                    <a:pt x="12625" y="15406"/>
                  </a:moveTo>
                  <a:lnTo>
                    <a:pt x="12384" y="15406"/>
                  </a:lnTo>
                  <a:lnTo>
                    <a:pt x="12351" y="15346"/>
                  </a:lnTo>
                  <a:lnTo>
                    <a:pt x="12277" y="15346"/>
                  </a:lnTo>
                  <a:lnTo>
                    <a:pt x="12232" y="15283"/>
                  </a:lnTo>
                  <a:lnTo>
                    <a:pt x="12737" y="15283"/>
                  </a:lnTo>
                  <a:lnTo>
                    <a:pt x="12708" y="15346"/>
                  </a:lnTo>
                  <a:lnTo>
                    <a:pt x="12625" y="15406"/>
                  </a:lnTo>
                  <a:lnTo>
                    <a:pt x="12625" y="15406"/>
                  </a:lnTo>
                </a:path>
                <a:path w="21600" h="21600">
                  <a:moveTo>
                    <a:pt x="7714" y="16877"/>
                  </a:moveTo>
                  <a:lnTo>
                    <a:pt x="7714" y="16830"/>
                  </a:lnTo>
                  <a:lnTo>
                    <a:pt x="7786" y="16830"/>
                  </a:lnTo>
                  <a:lnTo>
                    <a:pt x="7714" y="16877"/>
                  </a:lnTo>
                  <a:lnTo>
                    <a:pt x="7714" y="16877"/>
                  </a:lnTo>
                </a:path>
                <a:path w="21600" h="21600">
                  <a:moveTo>
                    <a:pt x="9014" y="18193"/>
                  </a:moveTo>
                  <a:lnTo>
                    <a:pt x="7765" y="18193"/>
                  </a:lnTo>
                  <a:lnTo>
                    <a:pt x="7766" y="18130"/>
                  </a:lnTo>
                  <a:lnTo>
                    <a:pt x="7743" y="18130"/>
                  </a:lnTo>
                  <a:lnTo>
                    <a:pt x="7733" y="18068"/>
                  </a:lnTo>
                  <a:lnTo>
                    <a:pt x="7674" y="17757"/>
                  </a:lnTo>
                  <a:lnTo>
                    <a:pt x="7704" y="17574"/>
                  </a:lnTo>
                  <a:lnTo>
                    <a:pt x="7734" y="17450"/>
                  </a:lnTo>
                  <a:lnTo>
                    <a:pt x="7801" y="17325"/>
                  </a:lnTo>
                  <a:lnTo>
                    <a:pt x="7627" y="17325"/>
                  </a:lnTo>
                  <a:lnTo>
                    <a:pt x="7683" y="17016"/>
                  </a:lnTo>
                  <a:lnTo>
                    <a:pt x="7714" y="16893"/>
                  </a:lnTo>
                  <a:lnTo>
                    <a:pt x="7714" y="16877"/>
                  </a:lnTo>
                  <a:lnTo>
                    <a:pt x="7786" y="16830"/>
                  </a:lnTo>
                  <a:lnTo>
                    <a:pt x="9014" y="16830"/>
                  </a:lnTo>
                  <a:lnTo>
                    <a:pt x="9014" y="17016"/>
                  </a:lnTo>
                  <a:lnTo>
                    <a:pt x="9014" y="18130"/>
                  </a:lnTo>
                  <a:lnTo>
                    <a:pt x="7766" y="18130"/>
                  </a:lnTo>
                  <a:lnTo>
                    <a:pt x="7754" y="18186"/>
                  </a:lnTo>
                  <a:lnTo>
                    <a:pt x="9014" y="18186"/>
                  </a:lnTo>
                  <a:lnTo>
                    <a:pt x="9014" y="18193"/>
                  </a:lnTo>
                  <a:lnTo>
                    <a:pt x="9014" y="18193"/>
                  </a:lnTo>
                </a:path>
                <a:path w="21600" h="21600">
                  <a:moveTo>
                    <a:pt x="7765" y="18193"/>
                  </a:moveTo>
                  <a:lnTo>
                    <a:pt x="7754" y="18193"/>
                  </a:lnTo>
                  <a:lnTo>
                    <a:pt x="7754" y="18186"/>
                  </a:lnTo>
                  <a:lnTo>
                    <a:pt x="7766" y="18130"/>
                  </a:lnTo>
                  <a:lnTo>
                    <a:pt x="7765" y="18193"/>
                  </a:lnTo>
                  <a:lnTo>
                    <a:pt x="7765" y="18193"/>
                  </a:lnTo>
                </a:path>
                <a:path w="21600" h="21600">
                  <a:moveTo>
                    <a:pt x="8309" y="21411"/>
                  </a:moveTo>
                  <a:lnTo>
                    <a:pt x="8199" y="21349"/>
                  </a:lnTo>
                  <a:lnTo>
                    <a:pt x="8120" y="21223"/>
                  </a:lnTo>
                  <a:lnTo>
                    <a:pt x="8025" y="21102"/>
                  </a:lnTo>
                  <a:lnTo>
                    <a:pt x="7950" y="21039"/>
                  </a:lnTo>
                  <a:lnTo>
                    <a:pt x="7843" y="20916"/>
                  </a:lnTo>
                  <a:lnTo>
                    <a:pt x="7815" y="20668"/>
                  </a:lnTo>
                  <a:lnTo>
                    <a:pt x="7794" y="20481"/>
                  </a:lnTo>
                  <a:lnTo>
                    <a:pt x="7774" y="20297"/>
                  </a:lnTo>
                  <a:lnTo>
                    <a:pt x="7754" y="20172"/>
                  </a:lnTo>
                  <a:lnTo>
                    <a:pt x="7743" y="19986"/>
                  </a:lnTo>
                  <a:lnTo>
                    <a:pt x="7743" y="19616"/>
                  </a:lnTo>
                  <a:lnTo>
                    <a:pt x="7761" y="19491"/>
                  </a:lnTo>
                  <a:lnTo>
                    <a:pt x="7796" y="19491"/>
                  </a:lnTo>
                  <a:lnTo>
                    <a:pt x="7836" y="19428"/>
                  </a:lnTo>
                  <a:lnTo>
                    <a:pt x="7788" y="19428"/>
                  </a:lnTo>
                  <a:lnTo>
                    <a:pt x="7762" y="19368"/>
                  </a:lnTo>
                  <a:lnTo>
                    <a:pt x="7721" y="19245"/>
                  </a:lnTo>
                  <a:lnTo>
                    <a:pt x="7680" y="19182"/>
                  </a:lnTo>
                  <a:lnTo>
                    <a:pt x="7662" y="18997"/>
                  </a:lnTo>
                  <a:lnTo>
                    <a:pt x="7668" y="18812"/>
                  </a:lnTo>
                  <a:lnTo>
                    <a:pt x="7675" y="18625"/>
                  </a:lnTo>
                  <a:lnTo>
                    <a:pt x="7708" y="18376"/>
                  </a:lnTo>
                  <a:lnTo>
                    <a:pt x="7754" y="18186"/>
                  </a:lnTo>
                  <a:lnTo>
                    <a:pt x="7754" y="18193"/>
                  </a:lnTo>
                  <a:lnTo>
                    <a:pt x="9014" y="18193"/>
                  </a:lnTo>
                  <a:lnTo>
                    <a:pt x="9026" y="18750"/>
                  </a:lnTo>
                  <a:lnTo>
                    <a:pt x="9040" y="18934"/>
                  </a:lnTo>
                  <a:lnTo>
                    <a:pt x="9060" y="19120"/>
                  </a:lnTo>
                  <a:lnTo>
                    <a:pt x="9067" y="19182"/>
                  </a:lnTo>
                  <a:lnTo>
                    <a:pt x="9074" y="19245"/>
                  </a:lnTo>
                  <a:lnTo>
                    <a:pt x="9089" y="19307"/>
                  </a:lnTo>
                  <a:lnTo>
                    <a:pt x="9101" y="19368"/>
                  </a:lnTo>
                  <a:lnTo>
                    <a:pt x="9109" y="19491"/>
                  </a:lnTo>
                  <a:lnTo>
                    <a:pt x="9109" y="19802"/>
                  </a:lnTo>
                  <a:lnTo>
                    <a:pt x="9101" y="19986"/>
                  </a:lnTo>
                  <a:lnTo>
                    <a:pt x="9081" y="20172"/>
                  </a:lnTo>
                  <a:lnTo>
                    <a:pt x="9060" y="20297"/>
                  </a:lnTo>
                  <a:lnTo>
                    <a:pt x="9020" y="20668"/>
                  </a:lnTo>
                  <a:lnTo>
                    <a:pt x="8858" y="20668"/>
                  </a:lnTo>
                  <a:lnTo>
                    <a:pt x="8898" y="20916"/>
                  </a:lnTo>
                  <a:lnTo>
                    <a:pt x="8875" y="20976"/>
                  </a:lnTo>
                  <a:lnTo>
                    <a:pt x="8811" y="21039"/>
                  </a:lnTo>
                  <a:lnTo>
                    <a:pt x="8758" y="21102"/>
                  </a:lnTo>
                  <a:lnTo>
                    <a:pt x="8705" y="21163"/>
                  </a:lnTo>
                  <a:lnTo>
                    <a:pt x="8543" y="21163"/>
                  </a:lnTo>
                  <a:lnTo>
                    <a:pt x="8513" y="21223"/>
                  </a:lnTo>
                  <a:lnTo>
                    <a:pt x="8482" y="21223"/>
                  </a:lnTo>
                  <a:lnTo>
                    <a:pt x="8423" y="21286"/>
                  </a:lnTo>
                  <a:lnTo>
                    <a:pt x="8377" y="21349"/>
                  </a:lnTo>
                  <a:lnTo>
                    <a:pt x="8309" y="21411"/>
                  </a:lnTo>
                  <a:lnTo>
                    <a:pt x="8309" y="21411"/>
                  </a:lnTo>
                </a:path>
                <a:path w="21600" h="21600">
                  <a:moveTo>
                    <a:pt x="8985" y="21039"/>
                  </a:moveTo>
                  <a:lnTo>
                    <a:pt x="8893" y="20792"/>
                  </a:lnTo>
                  <a:lnTo>
                    <a:pt x="8858" y="20668"/>
                  </a:lnTo>
                  <a:lnTo>
                    <a:pt x="9020" y="20668"/>
                  </a:lnTo>
                  <a:lnTo>
                    <a:pt x="8985" y="21039"/>
                  </a:lnTo>
                  <a:lnTo>
                    <a:pt x="8985" y="21039"/>
                  </a:lnTo>
                </a:path>
                <a:path w="21600" h="21600">
                  <a:moveTo>
                    <a:pt x="13447" y="21206"/>
                  </a:moveTo>
                  <a:lnTo>
                    <a:pt x="13403" y="21102"/>
                  </a:lnTo>
                  <a:lnTo>
                    <a:pt x="13409" y="20976"/>
                  </a:lnTo>
                  <a:lnTo>
                    <a:pt x="13447" y="20852"/>
                  </a:lnTo>
                  <a:lnTo>
                    <a:pt x="13497" y="20976"/>
                  </a:lnTo>
                  <a:lnTo>
                    <a:pt x="13506" y="21102"/>
                  </a:lnTo>
                  <a:lnTo>
                    <a:pt x="13469" y="21163"/>
                  </a:lnTo>
                  <a:lnTo>
                    <a:pt x="13447" y="21206"/>
                  </a:lnTo>
                  <a:lnTo>
                    <a:pt x="13447" y="21206"/>
                  </a:lnTo>
                </a:path>
                <a:path w="21600" h="21600">
                  <a:moveTo>
                    <a:pt x="13522" y="21223"/>
                  </a:moveTo>
                  <a:lnTo>
                    <a:pt x="13455" y="21223"/>
                  </a:lnTo>
                  <a:lnTo>
                    <a:pt x="13447" y="21206"/>
                  </a:lnTo>
                  <a:lnTo>
                    <a:pt x="13469" y="21163"/>
                  </a:lnTo>
                  <a:lnTo>
                    <a:pt x="13506" y="21102"/>
                  </a:lnTo>
                  <a:lnTo>
                    <a:pt x="13497" y="20976"/>
                  </a:lnTo>
                  <a:lnTo>
                    <a:pt x="13447" y="20852"/>
                  </a:lnTo>
                  <a:lnTo>
                    <a:pt x="13860" y="20852"/>
                  </a:lnTo>
                  <a:lnTo>
                    <a:pt x="13802" y="20916"/>
                  </a:lnTo>
                  <a:lnTo>
                    <a:pt x="13706" y="21039"/>
                  </a:lnTo>
                  <a:lnTo>
                    <a:pt x="13628" y="21163"/>
                  </a:lnTo>
                  <a:lnTo>
                    <a:pt x="13522" y="21223"/>
                  </a:lnTo>
                  <a:lnTo>
                    <a:pt x="13522" y="21223"/>
                  </a:lnTo>
                </a:path>
                <a:path w="21600" h="21600">
                  <a:moveTo>
                    <a:pt x="21482" y="617"/>
                  </a:moveTo>
                  <a:lnTo>
                    <a:pt x="18213" y="617"/>
                  </a:lnTo>
                  <a:lnTo>
                    <a:pt x="18222" y="555"/>
                  </a:lnTo>
                  <a:lnTo>
                    <a:pt x="19423" y="555"/>
                  </a:lnTo>
                  <a:lnTo>
                    <a:pt x="19502" y="495"/>
                  </a:lnTo>
                  <a:lnTo>
                    <a:pt x="19669" y="432"/>
                  </a:lnTo>
                  <a:lnTo>
                    <a:pt x="19769" y="432"/>
                  </a:lnTo>
                  <a:lnTo>
                    <a:pt x="19811" y="307"/>
                  </a:lnTo>
                  <a:lnTo>
                    <a:pt x="19875" y="247"/>
                  </a:lnTo>
                  <a:lnTo>
                    <a:pt x="20646" y="247"/>
                  </a:lnTo>
                  <a:lnTo>
                    <a:pt x="20753" y="122"/>
                  </a:lnTo>
                  <a:lnTo>
                    <a:pt x="20877" y="0"/>
                  </a:lnTo>
                  <a:lnTo>
                    <a:pt x="20949" y="59"/>
                  </a:lnTo>
                  <a:lnTo>
                    <a:pt x="21013" y="122"/>
                  </a:lnTo>
                  <a:lnTo>
                    <a:pt x="21073" y="122"/>
                  </a:lnTo>
                  <a:lnTo>
                    <a:pt x="21134" y="185"/>
                  </a:lnTo>
                  <a:lnTo>
                    <a:pt x="21137" y="307"/>
                  </a:lnTo>
                  <a:lnTo>
                    <a:pt x="21082" y="495"/>
                  </a:lnTo>
                  <a:lnTo>
                    <a:pt x="21473" y="495"/>
                  </a:lnTo>
                  <a:lnTo>
                    <a:pt x="21482" y="617"/>
                  </a:lnTo>
                  <a:lnTo>
                    <a:pt x="21482" y="617"/>
                  </a:lnTo>
                </a:path>
                <a:path w="21600" h="21600">
                  <a:moveTo>
                    <a:pt x="15185" y="16772"/>
                  </a:moveTo>
                  <a:lnTo>
                    <a:pt x="15315" y="16276"/>
                  </a:lnTo>
                  <a:lnTo>
                    <a:pt x="15381" y="15967"/>
                  </a:lnTo>
                  <a:lnTo>
                    <a:pt x="15392" y="15658"/>
                  </a:lnTo>
                  <a:lnTo>
                    <a:pt x="15393" y="15472"/>
                  </a:lnTo>
                  <a:lnTo>
                    <a:pt x="15393" y="15285"/>
                  </a:lnTo>
                  <a:lnTo>
                    <a:pt x="15382" y="15163"/>
                  </a:lnTo>
                  <a:lnTo>
                    <a:pt x="15340" y="14853"/>
                  </a:lnTo>
                  <a:lnTo>
                    <a:pt x="15327" y="14668"/>
                  </a:lnTo>
                  <a:lnTo>
                    <a:pt x="15327" y="14295"/>
                  </a:lnTo>
                  <a:lnTo>
                    <a:pt x="15339" y="14111"/>
                  </a:lnTo>
                  <a:lnTo>
                    <a:pt x="15375" y="13737"/>
                  </a:lnTo>
                  <a:lnTo>
                    <a:pt x="15382" y="13615"/>
                  </a:lnTo>
                  <a:lnTo>
                    <a:pt x="15382" y="13553"/>
                  </a:lnTo>
                  <a:lnTo>
                    <a:pt x="15341" y="13368"/>
                  </a:lnTo>
                  <a:lnTo>
                    <a:pt x="15335" y="13242"/>
                  </a:lnTo>
                  <a:lnTo>
                    <a:pt x="15399" y="13120"/>
                  </a:lnTo>
                  <a:lnTo>
                    <a:pt x="15408" y="13058"/>
                  </a:lnTo>
                  <a:lnTo>
                    <a:pt x="15393" y="13058"/>
                  </a:lnTo>
                  <a:lnTo>
                    <a:pt x="15393" y="12997"/>
                  </a:lnTo>
                  <a:lnTo>
                    <a:pt x="15389" y="12872"/>
                  </a:lnTo>
                  <a:lnTo>
                    <a:pt x="15381" y="12749"/>
                  </a:lnTo>
                  <a:lnTo>
                    <a:pt x="15374" y="12624"/>
                  </a:lnTo>
                  <a:lnTo>
                    <a:pt x="15346" y="12501"/>
                  </a:lnTo>
                  <a:lnTo>
                    <a:pt x="15295" y="12316"/>
                  </a:lnTo>
                  <a:lnTo>
                    <a:pt x="15360" y="12068"/>
                  </a:lnTo>
                  <a:lnTo>
                    <a:pt x="15393" y="11883"/>
                  </a:lnTo>
                  <a:lnTo>
                    <a:pt x="15393" y="11386"/>
                  </a:lnTo>
                  <a:lnTo>
                    <a:pt x="15424" y="11202"/>
                  </a:lnTo>
                  <a:lnTo>
                    <a:pt x="15488" y="11077"/>
                  </a:lnTo>
                  <a:lnTo>
                    <a:pt x="15489" y="10954"/>
                  </a:lnTo>
                  <a:lnTo>
                    <a:pt x="15483" y="10829"/>
                  </a:lnTo>
                  <a:lnTo>
                    <a:pt x="15452" y="10334"/>
                  </a:lnTo>
                  <a:lnTo>
                    <a:pt x="15470" y="10150"/>
                  </a:lnTo>
                  <a:lnTo>
                    <a:pt x="15524" y="9964"/>
                  </a:lnTo>
                  <a:lnTo>
                    <a:pt x="15490" y="9964"/>
                  </a:lnTo>
                  <a:lnTo>
                    <a:pt x="15470" y="9838"/>
                  </a:lnTo>
                  <a:lnTo>
                    <a:pt x="15471" y="9343"/>
                  </a:lnTo>
                  <a:lnTo>
                    <a:pt x="15481" y="9036"/>
                  </a:lnTo>
                  <a:lnTo>
                    <a:pt x="15481" y="8973"/>
                  </a:lnTo>
                  <a:lnTo>
                    <a:pt x="15475" y="8786"/>
                  </a:lnTo>
                  <a:lnTo>
                    <a:pt x="15439" y="8602"/>
                  </a:lnTo>
                  <a:lnTo>
                    <a:pt x="15371" y="8355"/>
                  </a:lnTo>
                  <a:lnTo>
                    <a:pt x="15449" y="8168"/>
                  </a:lnTo>
                  <a:lnTo>
                    <a:pt x="15489" y="8107"/>
                  </a:lnTo>
                  <a:lnTo>
                    <a:pt x="15491" y="7983"/>
                  </a:lnTo>
                  <a:lnTo>
                    <a:pt x="15485" y="7860"/>
                  </a:lnTo>
                  <a:lnTo>
                    <a:pt x="15461" y="7609"/>
                  </a:lnTo>
                  <a:lnTo>
                    <a:pt x="15446" y="7425"/>
                  </a:lnTo>
                  <a:lnTo>
                    <a:pt x="15414" y="7116"/>
                  </a:lnTo>
                  <a:lnTo>
                    <a:pt x="15406" y="6931"/>
                  </a:lnTo>
                  <a:lnTo>
                    <a:pt x="15406" y="6684"/>
                  </a:lnTo>
                  <a:lnTo>
                    <a:pt x="15461" y="6684"/>
                  </a:lnTo>
                  <a:lnTo>
                    <a:pt x="15415" y="6621"/>
                  </a:lnTo>
                  <a:lnTo>
                    <a:pt x="15406" y="6560"/>
                  </a:lnTo>
                  <a:lnTo>
                    <a:pt x="15406" y="6310"/>
                  </a:lnTo>
                  <a:lnTo>
                    <a:pt x="15409" y="6187"/>
                  </a:lnTo>
                  <a:lnTo>
                    <a:pt x="15431" y="5939"/>
                  </a:lnTo>
                  <a:lnTo>
                    <a:pt x="15438" y="5815"/>
                  </a:lnTo>
                  <a:lnTo>
                    <a:pt x="15438" y="5691"/>
                  </a:lnTo>
                  <a:lnTo>
                    <a:pt x="15429" y="5569"/>
                  </a:lnTo>
                  <a:lnTo>
                    <a:pt x="15401" y="5384"/>
                  </a:lnTo>
                  <a:lnTo>
                    <a:pt x="15393" y="5260"/>
                  </a:lnTo>
                  <a:lnTo>
                    <a:pt x="15393" y="4765"/>
                  </a:lnTo>
                  <a:lnTo>
                    <a:pt x="15410" y="4456"/>
                  </a:lnTo>
                  <a:lnTo>
                    <a:pt x="15446" y="4208"/>
                  </a:lnTo>
                  <a:lnTo>
                    <a:pt x="15483" y="3960"/>
                  </a:lnTo>
                  <a:lnTo>
                    <a:pt x="15475" y="3711"/>
                  </a:lnTo>
                  <a:lnTo>
                    <a:pt x="15422" y="3465"/>
                  </a:lnTo>
                  <a:lnTo>
                    <a:pt x="15438" y="3092"/>
                  </a:lnTo>
                  <a:lnTo>
                    <a:pt x="15461" y="2908"/>
                  </a:lnTo>
                  <a:lnTo>
                    <a:pt x="15491" y="2844"/>
                  </a:lnTo>
                  <a:lnTo>
                    <a:pt x="15470" y="2659"/>
                  </a:lnTo>
                  <a:lnTo>
                    <a:pt x="15524" y="804"/>
                  </a:lnTo>
                  <a:lnTo>
                    <a:pt x="15627" y="617"/>
                  </a:lnTo>
                  <a:lnTo>
                    <a:pt x="15698" y="617"/>
                  </a:lnTo>
                  <a:lnTo>
                    <a:pt x="15672" y="555"/>
                  </a:lnTo>
                  <a:lnTo>
                    <a:pt x="15703" y="432"/>
                  </a:lnTo>
                  <a:lnTo>
                    <a:pt x="15763" y="307"/>
                  </a:lnTo>
                  <a:lnTo>
                    <a:pt x="15852" y="247"/>
                  </a:lnTo>
                  <a:lnTo>
                    <a:pt x="15937" y="122"/>
                  </a:lnTo>
                  <a:lnTo>
                    <a:pt x="16001" y="59"/>
                  </a:lnTo>
                  <a:lnTo>
                    <a:pt x="16190" y="59"/>
                  </a:lnTo>
                  <a:lnTo>
                    <a:pt x="16298" y="122"/>
                  </a:lnTo>
                  <a:lnTo>
                    <a:pt x="16467" y="307"/>
                  </a:lnTo>
                  <a:lnTo>
                    <a:pt x="16513" y="370"/>
                  </a:lnTo>
                  <a:lnTo>
                    <a:pt x="16549" y="432"/>
                  </a:lnTo>
                  <a:lnTo>
                    <a:pt x="16588" y="495"/>
                  </a:lnTo>
                  <a:lnTo>
                    <a:pt x="16595" y="543"/>
                  </a:lnTo>
                  <a:lnTo>
                    <a:pt x="16574" y="555"/>
                  </a:lnTo>
                  <a:lnTo>
                    <a:pt x="16804" y="555"/>
                  </a:lnTo>
                  <a:lnTo>
                    <a:pt x="16902" y="680"/>
                  </a:lnTo>
                  <a:lnTo>
                    <a:pt x="16968" y="740"/>
                  </a:lnTo>
                  <a:lnTo>
                    <a:pt x="21491" y="740"/>
                  </a:lnTo>
                  <a:lnTo>
                    <a:pt x="21496" y="804"/>
                  </a:lnTo>
                  <a:lnTo>
                    <a:pt x="21507" y="989"/>
                  </a:lnTo>
                  <a:lnTo>
                    <a:pt x="21511" y="1113"/>
                  </a:lnTo>
                  <a:lnTo>
                    <a:pt x="21514" y="1174"/>
                  </a:lnTo>
                  <a:lnTo>
                    <a:pt x="21540" y="1422"/>
                  </a:lnTo>
                  <a:lnTo>
                    <a:pt x="21572" y="1669"/>
                  </a:lnTo>
                  <a:lnTo>
                    <a:pt x="21465" y="1669"/>
                  </a:lnTo>
                  <a:lnTo>
                    <a:pt x="21338" y="1732"/>
                  </a:lnTo>
                  <a:lnTo>
                    <a:pt x="21302" y="1792"/>
                  </a:lnTo>
                  <a:lnTo>
                    <a:pt x="21299" y="1856"/>
                  </a:lnTo>
                  <a:lnTo>
                    <a:pt x="21372" y="2040"/>
                  </a:lnTo>
                  <a:lnTo>
                    <a:pt x="21496" y="2040"/>
                  </a:lnTo>
                  <a:lnTo>
                    <a:pt x="21496" y="2351"/>
                  </a:lnTo>
                  <a:lnTo>
                    <a:pt x="21466" y="2474"/>
                  </a:lnTo>
                  <a:lnTo>
                    <a:pt x="21351" y="2535"/>
                  </a:lnTo>
                  <a:lnTo>
                    <a:pt x="21327" y="2659"/>
                  </a:lnTo>
                  <a:lnTo>
                    <a:pt x="21333" y="2908"/>
                  </a:lnTo>
                  <a:lnTo>
                    <a:pt x="21116" y="2908"/>
                  </a:lnTo>
                  <a:lnTo>
                    <a:pt x="21064" y="3032"/>
                  </a:lnTo>
                  <a:lnTo>
                    <a:pt x="21017" y="3092"/>
                  </a:lnTo>
                  <a:lnTo>
                    <a:pt x="20694" y="3092"/>
                  </a:lnTo>
                  <a:lnTo>
                    <a:pt x="20683" y="3156"/>
                  </a:lnTo>
                  <a:lnTo>
                    <a:pt x="20115" y="3156"/>
                  </a:lnTo>
                  <a:lnTo>
                    <a:pt x="20100" y="3280"/>
                  </a:lnTo>
                  <a:lnTo>
                    <a:pt x="19122" y="3280"/>
                  </a:lnTo>
                  <a:lnTo>
                    <a:pt x="19122" y="3340"/>
                  </a:lnTo>
                  <a:lnTo>
                    <a:pt x="16580" y="3340"/>
                  </a:lnTo>
                  <a:lnTo>
                    <a:pt x="16574" y="3465"/>
                  </a:lnTo>
                  <a:lnTo>
                    <a:pt x="16652" y="3465"/>
                  </a:lnTo>
                  <a:lnTo>
                    <a:pt x="16667" y="3478"/>
                  </a:lnTo>
                  <a:lnTo>
                    <a:pt x="16674" y="3526"/>
                  </a:lnTo>
                  <a:lnTo>
                    <a:pt x="16674" y="3773"/>
                  </a:lnTo>
                  <a:lnTo>
                    <a:pt x="16662" y="3899"/>
                  </a:lnTo>
                  <a:lnTo>
                    <a:pt x="16644" y="3899"/>
                  </a:lnTo>
                  <a:lnTo>
                    <a:pt x="16626" y="3960"/>
                  </a:lnTo>
                  <a:lnTo>
                    <a:pt x="16623" y="4021"/>
                  </a:lnTo>
                  <a:lnTo>
                    <a:pt x="16640" y="4021"/>
                  </a:lnTo>
                  <a:lnTo>
                    <a:pt x="16646" y="4084"/>
                  </a:lnTo>
                  <a:lnTo>
                    <a:pt x="16658" y="4146"/>
                  </a:lnTo>
                  <a:lnTo>
                    <a:pt x="16669" y="4208"/>
                  </a:lnTo>
                  <a:lnTo>
                    <a:pt x="16683" y="4269"/>
                  </a:lnTo>
                  <a:lnTo>
                    <a:pt x="16694" y="4394"/>
                  </a:lnTo>
                  <a:lnTo>
                    <a:pt x="16715" y="4826"/>
                  </a:lnTo>
                  <a:lnTo>
                    <a:pt x="16729" y="5260"/>
                  </a:lnTo>
                  <a:lnTo>
                    <a:pt x="16729" y="5632"/>
                  </a:lnTo>
                  <a:lnTo>
                    <a:pt x="16698" y="5755"/>
                  </a:lnTo>
                  <a:lnTo>
                    <a:pt x="16694" y="5815"/>
                  </a:lnTo>
                  <a:lnTo>
                    <a:pt x="16715" y="5879"/>
                  </a:lnTo>
                  <a:lnTo>
                    <a:pt x="16737" y="5879"/>
                  </a:lnTo>
                  <a:lnTo>
                    <a:pt x="16751" y="6003"/>
                  </a:lnTo>
                  <a:lnTo>
                    <a:pt x="16751" y="6250"/>
                  </a:lnTo>
                  <a:lnTo>
                    <a:pt x="16747" y="6310"/>
                  </a:lnTo>
                  <a:lnTo>
                    <a:pt x="16733" y="6434"/>
                  </a:lnTo>
                  <a:lnTo>
                    <a:pt x="16729" y="6498"/>
                  </a:lnTo>
                  <a:lnTo>
                    <a:pt x="16747" y="6621"/>
                  </a:lnTo>
                  <a:lnTo>
                    <a:pt x="16751" y="6684"/>
                  </a:lnTo>
                  <a:lnTo>
                    <a:pt x="16751" y="6991"/>
                  </a:lnTo>
                  <a:lnTo>
                    <a:pt x="16729" y="7055"/>
                  </a:lnTo>
                  <a:lnTo>
                    <a:pt x="16683" y="7116"/>
                  </a:lnTo>
                  <a:lnTo>
                    <a:pt x="16695" y="7116"/>
                  </a:lnTo>
                  <a:lnTo>
                    <a:pt x="16702" y="7179"/>
                  </a:lnTo>
                  <a:lnTo>
                    <a:pt x="16722" y="7303"/>
                  </a:lnTo>
                  <a:lnTo>
                    <a:pt x="16729" y="7425"/>
                  </a:lnTo>
                  <a:lnTo>
                    <a:pt x="16727" y="7722"/>
                  </a:lnTo>
                  <a:lnTo>
                    <a:pt x="16722" y="7798"/>
                  </a:lnTo>
                  <a:lnTo>
                    <a:pt x="16702" y="7921"/>
                  </a:lnTo>
                  <a:lnTo>
                    <a:pt x="16673" y="7921"/>
                  </a:lnTo>
                  <a:lnTo>
                    <a:pt x="16677" y="8043"/>
                  </a:lnTo>
                  <a:lnTo>
                    <a:pt x="16708" y="8195"/>
                  </a:lnTo>
                  <a:lnTo>
                    <a:pt x="16615" y="8539"/>
                  </a:lnTo>
                  <a:lnTo>
                    <a:pt x="21373" y="8539"/>
                  </a:lnTo>
                  <a:lnTo>
                    <a:pt x="21391" y="8602"/>
                  </a:lnTo>
                  <a:lnTo>
                    <a:pt x="21451" y="8786"/>
                  </a:lnTo>
                  <a:lnTo>
                    <a:pt x="21436" y="9036"/>
                  </a:lnTo>
                  <a:lnTo>
                    <a:pt x="21419" y="9159"/>
                  </a:lnTo>
                  <a:lnTo>
                    <a:pt x="21380" y="9159"/>
                  </a:lnTo>
                  <a:lnTo>
                    <a:pt x="21414" y="9220"/>
                  </a:lnTo>
                  <a:lnTo>
                    <a:pt x="21504" y="9283"/>
                  </a:lnTo>
                  <a:lnTo>
                    <a:pt x="21434" y="9654"/>
                  </a:lnTo>
                  <a:lnTo>
                    <a:pt x="21380" y="9838"/>
                  </a:lnTo>
                  <a:lnTo>
                    <a:pt x="21306" y="9964"/>
                  </a:lnTo>
                  <a:lnTo>
                    <a:pt x="21262" y="10150"/>
                  </a:lnTo>
                  <a:lnTo>
                    <a:pt x="21251" y="10209"/>
                  </a:lnTo>
                  <a:lnTo>
                    <a:pt x="19972" y="10209"/>
                  </a:lnTo>
                  <a:lnTo>
                    <a:pt x="19938" y="10459"/>
                  </a:lnTo>
                  <a:lnTo>
                    <a:pt x="19174" y="10459"/>
                  </a:lnTo>
                  <a:lnTo>
                    <a:pt x="19181" y="10583"/>
                  </a:lnTo>
                  <a:lnTo>
                    <a:pt x="18396" y="10583"/>
                  </a:lnTo>
                  <a:lnTo>
                    <a:pt x="18349" y="10768"/>
                  </a:lnTo>
                  <a:lnTo>
                    <a:pt x="18275" y="10829"/>
                  </a:lnTo>
                  <a:lnTo>
                    <a:pt x="17685" y="10829"/>
                  </a:lnTo>
                  <a:lnTo>
                    <a:pt x="17585" y="11016"/>
                  </a:lnTo>
                  <a:lnTo>
                    <a:pt x="16695" y="11016"/>
                  </a:lnTo>
                  <a:lnTo>
                    <a:pt x="16698" y="11138"/>
                  </a:lnTo>
                  <a:lnTo>
                    <a:pt x="16735" y="11180"/>
                  </a:lnTo>
                  <a:lnTo>
                    <a:pt x="16729" y="11202"/>
                  </a:lnTo>
                  <a:lnTo>
                    <a:pt x="16705" y="11449"/>
                  </a:lnTo>
                  <a:lnTo>
                    <a:pt x="16674" y="12130"/>
                  </a:lnTo>
                  <a:lnTo>
                    <a:pt x="16702" y="12438"/>
                  </a:lnTo>
                  <a:lnTo>
                    <a:pt x="16770" y="12811"/>
                  </a:lnTo>
                  <a:lnTo>
                    <a:pt x="16723" y="13058"/>
                  </a:lnTo>
                  <a:lnTo>
                    <a:pt x="16691" y="13182"/>
                  </a:lnTo>
                  <a:lnTo>
                    <a:pt x="16646" y="13306"/>
                  </a:lnTo>
                  <a:lnTo>
                    <a:pt x="16640" y="13306"/>
                  </a:lnTo>
                  <a:lnTo>
                    <a:pt x="16660" y="13368"/>
                  </a:lnTo>
                  <a:lnTo>
                    <a:pt x="16695" y="13430"/>
                  </a:lnTo>
                  <a:lnTo>
                    <a:pt x="16695" y="13737"/>
                  </a:lnTo>
                  <a:lnTo>
                    <a:pt x="16684" y="13863"/>
                  </a:lnTo>
                  <a:lnTo>
                    <a:pt x="16635" y="14049"/>
                  </a:lnTo>
                  <a:lnTo>
                    <a:pt x="16648" y="14172"/>
                  </a:lnTo>
                  <a:lnTo>
                    <a:pt x="16653" y="14232"/>
                  </a:lnTo>
                  <a:lnTo>
                    <a:pt x="16653" y="14542"/>
                  </a:lnTo>
                  <a:lnTo>
                    <a:pt x="16645" y="14668"/>
                  </a:lnTo>
                  <a:lnTo>
                    <a:pt x="16614" y="14915"/>
                  </a:lnTo>
                  <a:lnTo>
                    <a:pt x="16607" y="15037"/>
                  </a:lnTo>
                  <a:lnTo>
                    <a:pt x="16607" y="15163"/>
                  </a:lnTo>
                  <a:lnTo>
                    <a:pt x="16614" y="15163"/>
                  </a:lnTo>
                  <a:lnTo>
                    <a:pt x="16645" y="15285"/>
                  </a:lnTo>
                  <a:lnTo>
                    <a:pt x="16653" y="15408"/>
                  </a:lnTo>
                  <a:lnTo>
                    <a:pt x="16653" y="15905"/>
                  </a:lnTo>
                  <a:lnTo>
                    <a:pt x="16494" y="15905"/>
                  </a:lnTo>
                  <a:lnTo>
                    <a:pt x="16547" y="15958"/>
                  </a:lnTo>
                  <a:lnTo>
                    <a:pt x="16548" y="15967"/>
                  </a:lnTo>
                  <a:lnTo>
                    <a:pt x="16588" y="16089"/>
                  </a:lnTo>
                  <a:lnTo>
                    <a:pt x="16630" y="16153"/>
                  </a:lnTo>
                  <a:lnTo>
                    <a:pt x="16595" y="16276"/>
                  </a:lnTo>
                  <a:lnTo>
                    <a:pt x="16481" y="16276"/>
                  </a:lnTo>
                  <a:lnTo>
                    <a:pt x="16570" y="16401"/>
                  </a:lnTo>
                  <a:lnTo>
                    <a:pt x="16587" y="16460"/>
                  </a:lnTo>
                  <a:lnTo>
                    <a:pt x="15446" y="16460"/>
                  </a:lnTo>
                  <a:lnTo>
                    <a:pt x="15389" y="16524"/>
                  </a:lnTo>
                  <a:lnTo>
                    <a:pt x="15185" y="16772"/>
                  </a:lnTo>
                  <a:lnTo>
                    <a:pt x="15185" y="16772"/>
                  </a:lnTo>
                </a:path>
                <a:path w="21600" h="21600">
                  <a:moveTo>
                    <a:pt x="20465" y="247"/>
                  </a:moveTo>
                  <a:lnTo>
                    <a:pt x="20055" y="247"/>
                  </a:lnTo>
                  <a:lnTo>
                    <a:pt x="20140" y="185"/>
                  </a:lnTo>
                  <a:lnTo>
                    <a:pt x="20220" y="59"/>
                  </a:lnTo>
                  <a:lnTo>
                    <a:pt x="20355" y="185"/>
                  </a:lnTo>
                  <a:lnTo>
                    <a:pt x="20465" y="247"/>
                  </a:lnTo>
                  <a:lnTo>
                    <a:pt x="20465" y="247"/>
                  </a:lnTo>
                </a:path>
                <a:path w="21600" h="21600">
                  <a:moveTo>
                    <a:pt x="21473" y="495"/>
                  </a:moveTo>
                  <a:lnTo>
                    <a:pt x="21082" y="495"/>
                  </a:lnTo>
                  <a:lnTo>
                    <a:pt x="21151" y="307"/>
                  </a:lnTo>
                  <a:lnTo>
                    <a:pt x="21208" y="247"/>
                  </a:lnTo>
                  <a:lnTo>
                    <a:pt x="21246" y="307"/>
                  </a:lnTo>
                  <a:lnTo>
                    <a:pt x="21290" y="370"/>
                  </a:lnTo>
                  <a:lnTo>
                    <a:pt x="21366" y="432"/>
                  </a:lnTo>
                  <a:lnTo>
                    <a:pt x="21473" y="495"/>
                  </a:lnTo>
                  <a:lnTo>
                    <a:pt x="21473" y="495"/>
                  </a:lnTo>
                </a:path>
                <a:path w="21600" h="21600">
                  <a:moveTo>
                    <a:pt x="19346" y="555"/>
                  </a:moveTo>
                  <a:lnTo>
                    <a:pt x="18252" y="555"/>
                  </a:lnTo>
                  <a:lnTo>
                    <a:pt x="18291" y="495"/>
                  </a:lnTo>
                  <a:lnTo>
                    <a:pt x="18357" y="432"/>
                  </a:lnTo>
                  <a:lnTo>
                    <a:pt x="18452" y="432"/>
                  </a:lnTo>
                  <a:lnTo>
                    <a:pt x="18527" y="495"/>
                  </a:lnTo>
                  <a:lnTo>
                    <a:pt x="19330" y="495"/>
                  </a:lnTo>
                  <a:lnTo>
                    <a:pt x="19346" y="555"/>
                  </a:lnTo>
                  <a:lnTo>
                    <a:pt x="19346" y="555"/>
                  </a:lnTo>
                </a:path>
                <a:path w="21600" h="21600">
                  <a:moveTo>
                    <a:pt x="19330" y="495"/>
                  </a:moveTo>
                  <a:lnTo>
                    <a:pt x="18989" y="495"/>
                  </a:lnTo>
                  <a:lnTo>
                    <a:pt x="19032" y="432"/>
                  </a:lnTo>
                  <a:lnTo>
                    <a:pt x="19279" y="432"/>
                  </a:lnTo>
                  <a:lnTo>
                    <a:pt x="19330" y="495"/>
                  </a:lnTo>
                  <a:lnTo>
                    <a:pt x="19330" y="495"/>
                  </a:lnTo>
                </a:path>
                <a:path w="21600" h="21600">
                  <a:moveTo>
                    <a:pt x="16804" y="555"/>
                  </a:moveTo>
                  <a:lnTo>
                    <a:pt x="16598" y="555"/>
                  </a:lnTo>
                  <a:lnTo>
                    <a:pt x="16595" y="543"/>
                  </a:lnTo>
                  <a:lnTo>
                    <a:pt x="16673" y="495"/>
                  </a:lnTo>
                  <a:lnTo>
                    <a:pt x="16755" y="495"/>
                  </a:lnTo>
                  <a:lnTo>
                    <a:pt x="16804" y="555"/>
                  </a:lnTo>
                  <a:lnTo>
                    <a:pt x="16804" y="555"/>
                  </a:lnTo>
                </a:path>
                <a:path w="21600" h="21600">
                  <a:moveTo>
                    <a:pt x="16598" y="555"/>
                  </a:moveTo>
                  <a:lnTo>
                    <a:pt x="16574" y="555"/>
                  </a:lnTo>
                  <a:lnTo>
                    <a:pt x="16595" y="543"/>
                  </a:lnTo>
                  <a:lnTo>
                    <a:pt x="16598" y="555"/>
                  </a:lnTo>
                  <a:lnTo>
                    <a:pt x="16598" y="555"/>
                  </a:lnTo>
                </a:path>
                <a:path w="21600" h="21600">
                  <a:moveTo>
                    <a:pt x="21491" y="740"/>
                  </a:moveTo>
                  <a:lnTo>
                    <a:pt x="17377" y="740"/>
                  </a:lnTo>
                  <a:lnTo>
                    <a:pt x="17475" y="617"/>
                  </a:lnTo>
                  <a:lnTo>
                    <a:pt x="17604" y="555"/>
                  </a:lnTo>
                  <a:lnTo>
                    <a:pt x="17920" y="555"/>
                  </a:lnTo>
                  <a:lnTo>
                    <a:pt x="18069" y="617"/>
                  </a:lnTo>
                  <a:lnTo>
                    <a:pt x="21482" y="617"/>
                  </a:lnTo>
                  <a:lnTo>
                    <a:pt x="21491" y="740"/>
                  </a:lnTo>
                  <a:lnTo>
                    <a:pt x="21491" y="740"/>
                  </a:lnTo>
                </a:path>
                <a:path w="21600" h="21600">
                  <a:moveTo>
                    <a:pt x="17377" y="740"/>
                  </a:moveTo>
                  <a:lnTo>
                    <a:pt x="17132" y="740"/>
                  </a:lnTo>
                  <a:lnTo>
                    <a:pt x="17287" y="617"/>
                  </a:lnTo>
                  <a:lnTo>
                    <a:pt x="17340" y="680"/>
                  </a:lnTo>
                  <a:lnTo>
                    <a:pt x="17377" y="740"/>
                  </a:lnTo>
                  <a:lnTo>
                    <a:pt x="17377" y="740"/>
                  </a:lnTo>
                </a:path>
                <a:path w="21600" h="21600">
                  <a:moveTo>
                    <a:pt x="21405" y="2040"/>
                  </a:moveTo>
                  <a:lnTo>
                    <a:pt x="21372" y="2040"/>
                  </a:lnTo>
                  <a:lnTo>
                    <a:pt x="21299" y="1856"/>
                  </a:lnTo>
                  <a:lnTo>
                    <a:pt x="21302" y="1792"/>
                  </a:lnTo>
                  <a:lnTo>
                    <a:pt x="21338" y="1732"/>
                  </a:lnTo>
                  <a:lnTo>
                    <a:pt x="21465" y="1669"/>
                  </a:lnTo>
                  <a:lnTo>
                    <a:pt x="21481" y="1732"/>
                  </a:lnTo>
                  <a:lnTo>
                    <a:pt x="21458" y="1732"/>
                  </a:lnTo>
                  <a:lnTo>
                    <a:pt x="21398" y="1792"/>
                  </a:lnTo>
                  <a:lnTo>
                    <a:pt x="21399" y="1917"/>
                  </a:lnTo>
                  <a:lnTo>
                    <a:pt x="21405" y="2040"/>
                  </a:lnTo>
                  <a:lnTo>
                    <a:pt x="21405" y="2040"/>
                  </a:lnTo>
                </a:path>
                <a:path w="21600" h="21600">
                  <a:moveTo>
                    <a:pt x="21587" y="1792"/>
                  </a:moveTo>
                  <a:lnTo>
                    <a:pt x="21482" y="1742"/>
                  </a:lnTo>
                  <a:lnTo>
                    <a:pt x="21465" y="1669"/>
                  </a:lnTo>
                  <a:lnTo>
                    <a:pt x="21572" y="1669"/>
                  </a:lnTo>
                  <a:lnTo>
                    <a:pt x="21587" y="1792"/>
                  </a:lnTo>
                  <a:lnTo>
                    <a:pt x="21587" y="1792"/>
                  </a:lnTo>
                </a:path>
                <a:path w="21600" h="21600">
                  <a:moveTo>
                    <a:pt x="21496" y="2040"/>
                  </a:moveTo>
                  <a:lnTo>
                    <a:pt x="21405" y="2040"/>
                  </a:lnTo>
                  <a:lnTo>
                    <a:pt x="21399" y="1917"/>
                  </a:lnTo>
                  <a:lnTo>
                    <a:pt x="21398" y="1792"/>
                  </a:lnTo>
                  <a:lnTo>
                    <a:pt x="21458" y="1732"/>
                  </a:lnTo>
                  <a:lnTo>
                    <a:pt x="21482" y="1742"/>
                  </a:lnTo>
                  <a:lnTo>
                    <a:pt x="21496" y="1792"/>
                  </a:lnTo>
                  <a:lnTo>
                    <a:pt x="21496" y="2040"/>
                  </a:lnTo>
                  <a:lnTo>
                    <a:pt x="21496" y="2040"/>
                  </a:lnTo>
                </a:path>
                <a:path w="21600" h="21600">
                  <a:moveTo>
                    <a:pt x="21482" y="1742"/>
                  </a:moveTo>
                  <a:lnTo>
                    <a:pt x="21458" y="1732"/>
                  </a:lnTo>
                  <a:lnTo>
                    <a:pt x="21481" y="1732"/>
                  </a:lnTo>
                  <a:lnTo>
                    <a:pt x="21482" y="1742"/>
                  </a:lnTo>
                  <a:lnTo>
                    <a:pt x="21482" y="1742"/>
                  </a:lnTo>
                </a:path>
                <a:path w="21600" h="21600">
                  <a:moveTo>
                    <a:pt x="21334" y="2969"/>
                  </a:moveTo>
                  <a:lnTo>
                    <a:pt x="21203" y="2908"/>
                  </a:lnTo>
                  <a:lnTo>
                    <a:pt x="21333" y="2908"/>
                  </a:lnTo>
                  <a:lnTo>
                    <a:pt x="21334" y="2969"/>
                  </a:lnTo>
                  <a:lnTo>
                    <a:pt x="21334" y="2969"/>
                  </a:lnTo>
                </a:path>
                <a:path w="21600" h="21600">
                  <a:moveTo>
                    <a:pt x="20834" y="3156"/>
                  </a:moveTo>
                  <a:lnTo>
                    <a:pt x="20697" y="3156"/>
                  </a:lnTo>
                  <a:lnTo>
                    <a:pt x="20697" y="3092"/>
                  </a:lnTo>
                  <a:lnTo>
                    <a:pt x="20868" y="3092"/>
                  </a:lnTo>
                  <a:lnTo>
                    <a:pt x="20834" y="3156"/>
                  </a:lnTo>
                  <a:lnTo>
                    <a:pt x="20834" y="3156"/>
                  </a:lnTo>
                </a:path>
                <a:path w="21600" h="21600">
                  <a:moveTo>
                    <a:pt x="20969" y="3156"/>
                  </a:moveTo>
                  <a:lnTo>
                    <a:pt x="20913" y="3092"/>
                  </a:lnTo>
                  <a:lnTo>
                    <a:pt x="21017" y="3092"/>
                  </a:lnTo>
                  <a:lnTo>
                    <a:pt x="20969" y="3156"/>
                  </a:lnTo>
                  <a:lnTo>
                    <a:pt x="20969" y="3156"/>
                  </a:lnTo>
                </a:path>
                <a:path w="21600" h="21600">
                  <a:moveTo>
                    <a:pt x="20100" y="3651"/>
                  </a:moveTo>
                  <a:lnTo>
                    <a:pt x="20115" y="3280"/>
                  </a:lnTo>
                  <a:lnTo>
                    <a:pt x="20115" y="3156"/>
                  </a:lnTo>
                  <a:lnTo>
                    <a:pt x="20683" y="3156"/>
                  </a:lnTo>
                  <a:lnTo>
                    <a:pt x="20678" y="3280"/>
                  </a:lnTo>
                  <a:lnTo>
                    <a:pt x="20644" y="3340"/>
                  </a:lnTo>
                  <a:lnTo>
                    <a:pt x="20508" y="3403"/>
                  </a:lnTo>
                  <a:lnTo>
                    <a:pt x="20330" y="3403"/>
                  </a:lnTo>
                  <a:lnTo>
                    <a:pt x="20235" y="3465"/>
                  </a:lnTo>
                  <a:lnTo>
                    <a:pt x="20100" y="3651"/>
                  </a:lnTo>
                  <a:lnTo>
                    <a:pt x="20100" y="3651"/>
                  </a:lnTo>
                </a:path>
                <a:path w="21600" h="21600">
                  <a:moveTo>
                    <a:pt x="18960" y="3651"/>
                  </a:moveTo>
                  <a:lnTo>
                    <a:pt x="18807" y="3465"/>
                  </a:lnTo>
                  <a:lnTo>
                    <a:pt x="18660" y="3403"/>
                  </a:lnTo>
                  <a:lnTo>
                    <a:pt x="16628" y="3403"/>
                  </a:lnTo>
                  <a:lnTo>
                    <a:pt x="16595" y="3340"/>
                  </a:lnTo>
                  <a:lnTo>
                    <a:pt x="19122" y="3340"/>
                  </a:lnTo>
                  <a:lnTo>
                    <a:pt x="19122" y="3280"/>
                  </a:lnTo>
                  <a:lnTo>
                    <a:pt x="19127" y="3465"/>
                  </a:lnTo>
                  <a:lnTo>
                    <a:pt x="18960" y="3651"/>
                  </a:lnTo>
                  <a:lnTo>
                    <a:pt x="18960" y="3651"/>
                  </a:lnTo>
                </a:path>
                <a:path w="21600" h="21600">
                  <a:moveTo>
                    <a:pt x="19516" y="3465"/>
                  </a:moveTo>
                  <a:lnTo>
                    <a:pt x="19309" y="3465"/>
                  </a:lnTo>
                  <a:lnTo>
                    <a:pt x="19216" y="3403"/>
                  </a:lnTo>
                  <a:lnTo>
                    <a:pt x="19170" y="3340"/>
                  </a:lnTo>
                  <a:lnTo>
                    <a:pt x="19124" y="3340"/>
                  </a:lnTo>
                  <a:lnTo>
                    <a:pt x="19123" y="3280"/>
                  </a:lnTo>
                  <a:lnTo>
                    <a:pt x="19761" y="3280"/>
                  </a:lnTo>
                  <a:lnTo>
                    <a:pt x="19711" y="3340"/>
                  </a:lnTo>
                  <a:lnTo>
                    <a:pt x="19587" y="3403"/>
                  </a:lnTo>
                  <a:lnTo>
                    <a:pt x="19516" y="3465"/>
                  </a:lnTo>
                  <a:lnTo>
                    <a:pt x="19516" y="3465"/>
                  </a:lnTo>
                </a:path>
                <a:path w="21600" h="21600">
                  <a:moveTo>
                    <a:pt x="20086" y="3403"/>
                  </a:moveTo>
                  <a:lnTo>
                    <a:pt x="19894" y="3403"/>
                  </a:lnTo>
                  <a:lnTo>
                    <a:pt x="19836" y="3280"/>
                  </a:lnTo>
                  <a:lnTo>
                    <a:pt x="20100" y="3280"/>
                  </a:lnTo>
                  <a:lnTo>
                    <a:pt x="20086" y="3403"/>
                  </a:lnTo>
                  <a:lnTo>
                    <a:pt x="20086" y="3403"/>
                  </a:lnTo>
                </a:path>
                <a:path w="21600" h="21600">
                  <a:moveTo>
                    <a:pt x="16667" y="3478"/>
                  </a:moveTo>
                  <a:lnTo>
                    <a:pt x="16652" y="3465"/>
                  </a:lnTo>
                  <a:lnTo>
                    <a:pt x="16574" y="3465"/>
                  </a:lnTo>
                  <a:lnTo>
                    <a:pt x="16580" y="3340"/>
                  </a:lnTo>
                  <a:lnTo>
                    <a:pt x="16595" y="3340"/>
                  </a:lnTo>
                  <a:lnTo>
                    <a:pt x="16628" y="3403"/>
                  </a:lnTo>
                  <a:lnTo>
                    <a:pt x="16659" y="3403"/>
                  </a:lnTo>
                  <a:lnTo>
                    <a:pt x="16667" y="3478"/>
                  </a:lnTo>
                  <a:lnTo>
                    <a:pt x="16667" y="3478"/>
                  </a:lnTo>
                </a:path>
                <a:path w="21600" h="21600">
                  <a:moveTo>
                    <a:pt x="16856" y="3526"/>
                  </a:moveTo>
                  <a:lnTo>
                    <a:pt x="16726" y="3526"/>
                  </a:lnTo>
                  <a:lnTo>
                    <a:pt x="16667" y="3478"/>
                  </a:lnTo>
                  <a:lnTo>
                    <a:pt x="16659" y="3403"/>
                  </a:lnTo>
                  <a:lnTo>
                    <a:pt x="18660" y="3403"/>
                  </a:lnTo>
                  <a:lnTo>
                    <a:pt x="18370" y="3465"/>
                  </a:lnTo>
                  <a:lnTo>
                    <a:pt x="16885" y="3465"/>
                  </a:lnTo>
                  <a:lnTo>
                    <a:pt x="16856" y="3526"/>
                  </a:lnTo>
                  <a:lnTo>
                    <a:pt x="16856" y="3526"/>
                  </a:lnTo>
                </a:path>
                <a:path w="21600" h="21600">
                  <a:moveTo>
                    <a:pt x="17328" y="3587"/>
                  </a:moveTo>
                  <a:lnTo>
                    <a:pt x="17000" y="3587"/>
                  </a:lnTo>
                  <a:lnTo>
                    <a:pt x="16919" y="3526"/>
                  </a:lnTo>
                  <a:lnTo>
                    <a:pt x="16885" y="3465"/>
                  </a:lnTo>
                  <a:lnTo>
                    <a:pt x="18370" y="3465"/>
                  </a:lnTo>
                  <a:lnTo>
                    <a:pt x="18224" y="3526"/>
                  </a:lnTo>
                  <a:lnTo>
                    <a:pt x="17381" y="3526"/>
                  </a:lnTo>
                  <a:lnTo>
                    <a:pt x="17328" y="3587"/>
                  </a:lnTo>
                  <a:lnTo>
                    <a:pt x="17328" y="3587"/>
                  </a:lnTo>
                </a:path>
                <a:path w="21600" h="21600">
                  <a:moveTo>
                    <a:pt x="17583" y="3587"/>
                  </a:moveTo>
                  <a:lnTo>
                    <a:pt x="17475" y="3587"/>
                  </a:lnTo>
                  <a:lnTo>
                    <a:pt x="17381" y="3526"/>
                  </a:lnTo>
                  <a:lnTo>
                    <a:pt x="17827" y="3526"/>
                  </a:lnTo>
                  <a:lnTo>
                    <a:pt x="17583" y="3587"/>
                  </a:lnTo>
                  <a:lnTo>
                    <a:pt x="17583" y="3587"/>
                  </a:lnTo>
                </a:path>
                <a:path w="21600" h="21600">
                  <a:moveTo>
                    <a:pt x="18079" y="3711"/>
                  </a:moveTo>
                  <a:lnTo>
                    <a:pt x="17951" y="3587"/>
                  </a:lnTo>
                  <a:lnTo>
                    <a:pt x="17827" y="3526"/>
                  </a:lnTo>
                  <a:lnTo>
                    <a:pt x="18224" y="3526"/>
                  </a:lnTo>
                  <a:lnTo>
                    <a:pt x="18079" y="3711"/>
                  </a:lnTo>
                  <a:lnTo>
                    <a:pt x="18079" y="3711"/>
                  </a:lnTo>
                </a:path>
                <a:path w="21600" h="21600">
                  <a:moveTo>
                    <a:pt x="20494" y="7550"/>
                  </a:moveTo>
                  <a:lnTo>
                    <a:pt x="19821" y="7550"/>
                  </a:lnTo>
                  <a:lnTo>
                    <a:pt x="20003" y="7364"/>
                  </a:lnTo>
                  <a:lnTo>
                    <a:pt x="20238" y="7364"/>
                  </a:lnTo>
                  <a:lnTo>
                    <a:pt x="20263" y="7303"/>
                  </a:lnTo>
                  <a:lnTo>
                    <a:pt x="20423" y="7303"/>
                  </a:lnTo>
                  <a:lnTo>
                    <a:pt x="20473" y="7487"/>
                  </a:lnTo>
                  <a:lnTo>
                    <a:pt x="20494" y="7550"/>
                  </a:lnTo>
                  <a:lnTo>
                    <a:pt x="20494" y="7550"/>
                  </a:lnTo>
                </a:path>
                <a:path w="21600" h="21600">
                  <a:moveTo>
                    <a:pt x="20872" y="7550"/>
                  </a:moveTo>
                  <a:lnTo>
                    <a:pt x="20494" y="7550"/>
                  </a:lnTo>
                  <a:lnTo>
                    <a:pt x="20484" y="7487"/>
                  </a:lnTo>
                  <a:lnTo>
                    <a:pt x="20478" y="7364"/>
                  </a:lnTo>
                  <a:lnTo>
                    <a:pt x="20516" y="7303"/>
                  </a:lnTo>
                  <a:lnTo>
                    <a:pt x="20682" y="7303"/>
                  </a:lnTo>
                  <a:lnTo>
                    <a:pt x="20753" y="7364"/>
                  </a:lnTo>
                  <a:lnTo>
                    <a:pt x="20814" y="7425"/>
                  </a:lnTo>
                  <a:lnTo>
                    <a:pt x="20872" y="7550"/>
                  </a:lnTo>
                  <a:lnTo>
                    <a:pt x="20872" y="7550"/>
                  </a:lnTo>
                </a:path>
                <a:path w="21600" h="21600">
                  <a:moveTo>
                    <a:pt x="18783" y="8043"/>
                  </a:moveTo>
                  <a:lnTo>
                    <a:pt x="18229" y="8043"/>
                  </a:lnTo>
                  <a:lnTo>
                    <a:pt x="18289" y="7921"/>
                  </a:lnTo>
                  <a:lnTo>
                    <a:pt x="18356" y="7734"/>
                  </a:lnTo>
                  <a:lnTo>
                    <a:pt x="18452" y="7425"/>
                  </a:lnTo>
                  <a:lnTo>
                    <a:pt x="18509" y="7673"/>
                  </a:lnTo>
                  <a:lnTo>
                    <a:pt x="18539" y="7798"/>
                  </a:lnTo>
                  <a:lnTo>
                    <a:pt x="18740" y="7798"/>
                  </a:lnTo>
                  <a:lnTo>
                    <a:pt x="18748" y="7921"/>
                  </a:lnTo>
                  <a:lnTo>
                    <a:pt x="18783" y="8043"/>
                  </a:lnTo>
                  <a:lnTo>
                    <a:pt x="18783" y="8043"/>
                  </a:lnTo>
                </a:path>
                <a:path w="21600" h="21600">
                  <a:moveTo>
                    <a:pt x="21347" y="7983"/>
                  </a:moveTo>
                  <a:lnTo>
                    <a:pt x="19089" y="7983"/>
                  </a:lnTo>
                  <a:lnTo>
                    <a:pt x="19178" y="7673"/>
                  </a:lnTo>
                  <a:lnTo>
                    <a:pt x="19178" y="7609"/>
                  </a:lnTo>
                  <a:lnTo>
                    <a:pt x="19267" y="7487"/>
                  </a:lnTo>
                  <a:lnTo>
                    <a:pt x="19449" y="7550"/>
                  </a:lnTo>
                  <a:lnTo>
                    <a:pt x="21165" y="7550"/>
                  </a:lnTo>
                  <a:lnTo>
                    <a:pt x="21204" y="7734"/>
                  </a:lnTo>
                  <a:lnTo>
                    <a:pt x="21266" y="7860"/>
                  </a:lnTo>
                  <a:lnTo>
                    <a:pt x="21347" y="7983"/>
                  </a:lnTo>
                  <a:lnTo>
                    <a:pt x="21347" y="7983"/>
                  </a:lnTo>
                </a:path>
                <a:path w="21600" h="21600">
                  <a:moveTo>
                    <a:pt x="21338" y="8107"/>
                  </a:moveTo>
                  <a:lnTo>
                    <a:pt x="18802" y="8107"/>
                  </a:lnTo>
                  <a:lnTo>
                    <a:pt x="18804" y="7798"/>
                  </a:lnTo>
                  <a:lnTo>
                    <a:pt x="18790" y="7722"/>
                  </a:lnTo>
                  <a:lnTo>
                    <a:pt x="18822" y="7673"/>
                  </a:lnTo>
                  <a:lnTo>
                    <a:pt x="18864" y="7609"/>
                  </a:lnTo>
                  <a:lnTo>
                    <a:pt x="18939" y="7550"/>
                  </a:lnTo>
                  <a:lnTo>
                    <a:pt x="19179" y="7550"/>
                  </a:lnTo>
                  <a:lnTo>
                    <a:pt x="19178" y="7612"/>
                  </a:lnTo>
                  <a:lnTo>
                    <a:pt x="19089" y="7983"/>
                  </a:lnTo>
                  <a:lnTo>
                    <a:pt x="21347" y="7983"/>
                  </a:lnTo>
                  <a:lnTo>
                    <a:pt x="21338" y="8107"/>
                  </a:lnTo>
                  <a:lnTo>
                    <a:pt x="21338" y="8107"/>
                  </a:lnTo>
                </a:path>
                <a:path w="21600" h="21600">
                  <a:moveTo>
                    <a:pt x="19089" y="7983"/>
                  </a:moveTo>
                  <a:lnTo>
                    <a:pt x="19178" y="7612"/>
                  </a:lnTo>
                  <a:lnTo>
                    <a:pt x="19178" y="7673"/>
                  </a:lnTo>
                  <a:lnTo>
                    <a:pt x="19089" y="7983"/>
                  </a:lnTo>
                  <a:lnTo>
                    <a:pt x="19089" y="7983"/>
                  </a:lnTo>
                </a:path>
                <a:path w="21600" h="21600">
                  <a:moveTo>
                    <a:pt x="18733" y="7673"/>
                  </a:moveTo>
                  <a:lnTo>
                    <a:pt x="18581" y="7673"/>
                  </a:lnTo>
                  <a:lnTo>
                    <a:pt x="18645" y="7612"/>
                  </a:lnTo>
                  <a:lnTo>
                    <a:pt x="18686" y="7612"/>
                  </a:lnTo>
                  <a:lnTo>
                    <a:pt x="18733" y="7673"/>
                  </a:lnTo>
                  <a:lnTo>
                    <a:pt x="18733" y="7673"/>
                  </a:lnTo>
                </a:path>
                <a:path w="21600" h="21600">
                  <a:moveTo>
                    <a:pt x="18740" y="7798"/>
                  </a:moveTo>
                  <a:lnTo>
                    <a:pt x="18539" y="7798"/>
                  </a:lnTo>
                  <a:lnTo>
                    <a:pt x="18548" y="7734"/>
                  </a:lnTo>
                  <a:lnTo>
                    <a:pt x="18561" y="7673"/>
                  </a:lnTo>
                  <a:lnTo>
                    <a:pt x="18782" y="7673"/>
                  </a:lnTo>
                  <a:lnTo>
                    <a:pt x="18790" y="7722"/>
                  </a:lnTo>
                  <a:lnTo>
                    <a:pt x="18740" y="7798"/>
                  </a:lnTo>
                  <a:lnTo>
                    <a:pt x="18740" y="7798"/>
                  </a:lnTo>
                </a:path>
                <a:path w="21600" h="21600">
                  <a:moveTo>
                    <a:pt x="18802" y="8107"/>
                  </a:moveTo>
                  <a:lnTo>
                    <a:pt x="18748" y="7921"/>
                  </a:lnTo>
                  <a:lnTo>
                    <a:pt x="18740" y="7798"/>
                  </a:lnTo>
                  <a:lnTo>
                    <a:pt x="18790" y="7722"/>
                  </a:lnTo>
                  <a:lnTo>
                    <a:pt x="18804" y="7798"/>
                  </a:lnTo>
                  <a:lnTo>
                    <a:pt x="18802" y="8107"/>
                  </a:lnTo>
                  <a:lnTo>
                    <a:pt x="18802" y="8107"/>
                  </a:lnTo>
                </a:path>
                <a:path w="21600" h="21600">
                  <a:moveTo>
                    <a:pt x="18802" y="8107"/>
                  </a:moveTo>
                  <a:lnTo>
                    <a:pt x="17886" y="8107"/>
                  </a:lnTo>
                  <a:lnTo>
                    <a:pt x="17927" y="7983"/>
                  </a:lnTo>
                  <a:lnTo>
                    <a:pt x="18145" y="7983"/>
                  </a:lnTo>
                  <a:lnTo>
                    <a:pt x="18188" y="8043"/>
                  </a:lnTo>
                  <a:lnTo>
                    <a:pt x="18783" y="8043"/>
                  </a:lnTo>
                  <a:lnTo>
                    <a:pt x="18802" y="8107"/>
                  </a:lnTo>
                  <a:lnTo>
                    <a:pt x="18802" y="8107"/>
                  </a:lnTo>
                </a:path>
                <a:path w="21600" h="21600">
                  <a:moveTo>
                    <a:pt x="21373" y="8539"/>
                  </a:moveTo>
                  <a:lnTo>
                    <a:pt x="16615" y="8539"/>
                  </a:lnTo>
                  <a:lnTo>
                    <a:pt x="16721" y="8479"/>
                  </a:lnTo>
                  <a:lnTo>
                    <a:pt x="16754" y="8355"/>
                  </a:lnTo>
                  <a:lnTo>
                    <a:pt x="16715" y="8231"/>
                  </a:lnTo>
                  <a:lnTo>
                    <a:pt x="16708" y="8195"/>
                  </a:lnTo>
                  <a:lnTo>
                    <a:pt x="16715" y="8168"/>
                  </a:lnTo>
                  <a:lnTo>
                    <a:pt x="16827" y="8043"/>
                  </a:lnTo>
                  <a:lnTo>
                    <a:pt x="17076" y="8168"/>
                  </a:lnTo>
                  <a:lnTo>
                    <a:pt x="17188" y="8231"/>
                  </a:lnTo>
                  <a:lnTo>
                    <a:pt x="21333" y="8231"/>
                  </a:lnTo>
                  <a:lnTo>
                    <a:pt x="21333" y="8355"/>
                  </a:lnTo>
                  <a:lnTo>
                    <a:pt x="21344" y="8416"/>
                  </a:lnTo>
                  <a:lnTo>
                    <a:pt x="21355" y="8479"/>
                  </a:lnTo>
                  <a:lnTo>
                    <a:pt x="21373" y="8539"/>
                  </a:lnTo>
                  <a:lnTo>
                    <a:pt x="21373" y="8539"/>
                  </a:lnTo>
                </a:path>
                <a:path w="21600" h="21600">
                  <a:moveTo>
                    <a:pt x="21333" y="8231"/>
                  </a:moveTo>
                  <a:lnTo>
                    <a:pt x="17314" y="8231"/>
                  </a:lnTo>
                  <a:lnTo>
                    <a:pt x="17354" y="8168"/>
                  </a:lnTo>
                  <a:lnTo>
                    <a:pt x="17448" y="8107"/>
                  </a:lnTo>
                  <a:lnTo>
                    <a:pt x="17513" y="8043"/>
                  </a:lnTo>
                  <a:lnTo>
                    <a:pt x="17591" y="8107"/>
                  </a:lnTo>
                  <a:lnTo>
                    <a:pt x="21338" y="8107"/>
                  </a:lnTo>
                  <a:lnTo>
                    <a:pt x="21333" y="8231"/>
                  </a:lnTo>
                  <a:lnTo>
                    <a:pt x="21333" y="8231"/>
                  </a:lnTo>
                </a:path>
                <a:path w="21600" h="21600">
                  <a:moveTo>
                    <a:pt x="16615" y="8539"/>
                  </a:moveTo>
                  <a:lnTo>
                    <a:pt x="16708" y="8195"/>
                  </a:lnTo>
                  <a:lnTo>
                    <a:pt x="16715" y="8231"/>
                  </a:lnTo>
                  <a:lnTo>
                    <a:pt x="16754" y="8355"/>
                  </a:lnTo>
                  <a:lnTo>
                    <a:pt x="16721" y="8479"/>
                  </a:lnTo>
                  <a:lnTo>
                    <a:pt x="16615" y="8539"/>
                  </a:lnTo>
                  <a:lnTo>
                    <a:pt x="16615" y="8539"/>
                  </a:lnTo>
                </a:path>
                <a:path w="21600" h="21600">
                  <a:moveTo>
                    <a:pt x="19933" y="10583"/>
                  </a:moveTo>
                  <a:lnTo>
                    <a:pt x="19928" y="10520"/>
                  </a:lnTo>
                  <a:lnTo>
                    <a:pt x="19972" y="10209"/>
                  </a:lnTo>
                  <a:lnTo>
                    <a:pt x="19988" y="10460"/>
                  </a:lnTo>
                  <a:lnTo>
                    <a:pt x="19933" y="10583"/>
                  </a:lnTo>
                  <a:lnTo>
                    <a:pt x="19933" y="10583"/>
                  </a:lnTo>
                </a:path>
                <a:path w="21600" h="21600">
                  <a:moveTo>
                    <a:pt x="19988" y="10460"/>
                  </a:moveTo>
                  <a:lnTo>
                    <a:pt x="19972" y="10209"/>
                  </a:lnTo>
                  <a:lnTo>
                    <a:pt x="21251" y="10209"/>
                  </a:lnTo>
                  <a:lnTo>
                    <a:pt x="21224" y="10334"/>
                  </a:lnTo>
                  <a:lnTo>
                    <a:pt x="20047" y="10334"/>
                  </a:lnTo>
                  <a:lnTo>
                    <a:pt x="19988" y="10460"/>
                  </a:lnTo>
                  <a:lnTo>
                    <a:pt x="19988" y="10460"/>
                  </a:lnTo>
                </a:path>
                <a:path w="21600" h="21600">
                  <a:moveTo>
                    <a:pt x="20168" y="10706"/>
                  </a:moveTo>
                  <a:lnTo>
                    <a:pt x="19995" y="10706"/>
                  </a:lnTo>
                  <a:lnTo>
                    <a:pt x="20048" y="10460"/>
                  </a:lnTo>
                  <a:lnTo>
                    <a:pt x="20047" y="10334"/>
                  </a:lnTo>
                  <a:lnTo>
                    <a:pt x="21029" y="10334"/>
                  </a:lnTo>
                  <a:lnTo>
                    <a:pt x="21006" y="10397"/>
                  </a:lnTo>
                  <a:lnTo>
                    <a:pt x="20497" y="10397"/>
                  </a:lnTo>
                  <a:lnTo>
                    <a:pt x="20477" y="10460"/>
                  </a:lnTo>
                  <a:lnTo>
                    <a:pt x="20468" y="10520"/>
                  </a:lnTo>
                  <a:lnTo>
                    <a:pt x="20267" y="10520"/>
                  </a:lnTo>
                  <a:lnTo>
                    <a:pt x="20255" y="10645"/>
                  </a:lnTo>
                  <a:lnTo>
                    <a:pt x="20168" y="10706"/>
                  </a:lnTo>
                  <a:lnTo>
                    <a:pt x="20168" y="10706"/>
                  </a:lnTo>
                </a:path>
                <a:path w="21600" h="21600">
                  <a:moveTo>
                    <a:pt x="21213" y="10397"/>
                  </a:moveTo>
                  <a:lnTo>
                    <a:pt x="21112" y="10334"/>
                  </a:lnTo>
                  <a:lnTo>
                    <a:pt x="21224" y="10334"/>
                  </a:lnTo>
                  <a:lnTo>
                    <a:pt x="21213" y="10397"/>
                  </a:lnTo>
                  <a:lnTo>
                    <a:pt x="21213" y="10397"/>
                  </a:lnTo>
                </a:path>
                <a:path w="21600" h="21600">
                  <a:moveTo>
                    <a:pt x="20565" y="10829"/>
                  </a:moveTo>
                  <a:lnTo>
                    <a:pt x="20527" y="10520"/>
                  </a:lnTo>
                  <a:lnTo>
                    <a:pt x="20497" y="10397"/>
                  </a:lnTo>
                  <a:lnTo>
                    <a:pt x="21006" y="10397"/>
                  </a:lnTo>
                  <a:lnTo>
                    <a:pt x="20969" y="10459"/>
                  </a:lnTo>
                  <a:lnTo>
                    <a:pt x="20697" y="10459"/>
                  </a:lnTo>
                  <a:lnTo>
                    <a:pt x="20639" y="10583"/>
                  </a:lnTo>
                  <a:lnTo>
                    <a:pt x="20565" y="10829"/>
                  </a:lnTo>
                  <a:lnTo>
                    <a:pt x="20565" y="10829"/>
                  </a:lnTo>
                </a:path>
                <a:path w="21600" h="21600">
                  <a:moveTo>
                    <a:pt x="19345" y="10829"/>
                  </a:moveTo>
                  <a:lnTo>
                    <a:pt x="19252" y="10768"/>
                  </a:lnTo>
                  <a:lnTo>
                    <a:pt x="19174" y="10459"/>
                  </a:lnTo>
                  <a:lnTo>
                    <a:pt x="19938" y="10459"/>
                  </a:lnTo>
                  <a:lnTo>
                    <a:pt x="19928" y="10520"/>
                  </a:lnTo>
                  <a:lnTo>
                    <a:pt x="19633" y="10520"/>
                  </a:lnTo>
                  <a:lnTo>
                    <a:pt x="19549" y="10583"/>
                  </a:lnTo>
                  <a:lnTo>
                    <a:pt x="19345" y="10829"/>
                  </a:lnTo>
                  <a:lnTo>
                    <a:pt x="19345" y="10829"/>
                  </a:lnTo>
                </a:path>
                <a:path w="21600" h="21600">
                  <a:moveTo>
                    <a:pt x="20832" y="10520"/>
                  </a:moveTo>
                  <a:lnTo>
                    <a:pt x="20734" y="10520"/>
                  </a:lnTo>
                  <a:lnTo>
                    <a:pt x="20697" y="10459"/>
                  </a:lnTo>
                  <a:lnTo>
                    <a:pt x="20911" y="10459"/>
                  </a:lnTo>
                  <a:lnTo>
                    <a:pt x="20832" y="10520"/>
                  </a:lnTo>
                  <a:lnTo>
                    <a:pt x="20832" y="10520"/>
                  </a:lnTo>
                </a:path>
                <a:path w="21600" h="21600">
                  <a:moveTo>
                    <a:pt x="19981" y="10583"/>
                  </a:moveTo>
                  <a:lnTo>
                    <a:pt x="19933" y="10583"/>
                  </a:lnTo>
                  <a:lnTo>
                    <a:pt x="19988" y="10460"/>
                  </a:lnTo>
                  <a:lnTo>
                    <a:pt x="19994" y="10520"/>
                  </a:lnTo>
                  <a:lnTo>
                    <a:pt x="19981" y="10583"/>
                  </a:lnTo>
                  <a:lnTo>
                    <a:pt x="19981" y="10583"/>
                  </a:lnTo>
                </a:path>
                <a:path w="21600" h="21600">
                  <a:moveTo>
                    <a:pt x="19960" y="10706"/>
                  </a:moveTo>
                  <a:lnTo>
                    <a:pt x="19783" y="10583"/>
                  </a:lnTo>
                  <a:lnTo>
                    <a:pt x="19725" y="10520"/>
                  </a:lnTo>
                  <a:lnTo>
                    <a:pt x="19928" y="10520"/>
                  </a:lnTo>
                  <a:lnTo>
                    <a:pt x="19933" y="10583"/>
                  </a:lnTo>
                  <a:lnTo>
                    <a:pt x="19981" y="10583"/>
                  </a:lnTo>
                  <a:lnTo>
                    <a:pt x="19960" y="10706"/>
                  </a:lnTo>
                  <a:lnTo>
                    <a:pt x="19960" y="10706"/>
                  </a:lnTo>
                </a:path>
                <a:path w="21600" h="21600">
                  <a:moveTo>
                    <a:pt x="20457" y="10583"/>
                  </a:moveTo>
                  <a:lnTo>
                    <a:pt x="20345" y="10583"/>
                  </a:lnTo>
                  <a:lnTo>
                    <a:pt x="20295" y="10520"/>
                  </a:lnTo>
                  <a:lnTo>
                    <a:pt x="20468" y="10520"/>
                  </a:lnTo>
                  <a:lnTo>
                    <a:pt x="20457" y="10583"/>
                  </a:lnTo>
                  <a:lnTo>
                    <a:pt x="20457" y="10583"/>
                  </a:lnTo>
                </a:path>
                <a:path w="21600" h="21600">
                  <a:moveTo>
                    <a:pt x="18697" y="10768"/>
                  </a:moveTo>
                  <a:lnTo>
                    <a:pt x="18462" y="10768"/>
                  </a:lnTo>
                  <a:lnTo>
                    <a:pt x="18404" y="10706"/>
                  </a:lnTo>
                  <a:lnTo>
                    <a:pt x="18396" y="10583"/>
                  </a:lnTo>
                  <a:lnTo>
                    <a:pt x="19181" y="10583"/>
                  </a:lnTo>
                  <a:lnTo>
                    <a:pt x="19185" y="10645"/>
                  </a:lnTo>
                  <a:lnTo>
                    <a:pt x="18825" y="10645"/>
                  </a:lnTo>
                  <a:lnTo>
                    <a:pt x="18783" y="10706"/>
                  </a:lnTo>
                  <a:lnTo>
                    <a:pt x="18697" y="10768"/>
                  </a:lnTo>
                  <a:lnTo>
                    <a:pt x="18697" y="10768"/>
                  </a:lnTo>
                </a:path>
                <a:path w="21600" h="21600">
                  <a:moveTo>
                    <a:pt x="19146" y="10706"/>
                  </a:moveTo>
                  <a:lnTo>
                    <a:pt x="18969" y="10706"/>
                  </a:lnTo>
                  <a:lnTo>
                    <a:pt x="18911" y="10645"/>
                  </a:lnTo>
                  <a:lnTo>
                    <a:pt x="19185" y="10645"/>
                  </a:lnTo>
                  <a:lnTo>
                    <a:pt x="19146" y="10706"/>
                  </a:lnTo>
                  <a:lnTo>
                    <a:pt x="19146" y="10706"/>
                  </a:lnTo>
                </a:path>
                <a:path w="21600" h="21600">
                  <a:moveTo>
                    <a:pt x="17784" y="11016"/>
                  </a:moveTo>
                  <a:lnTo>
                    <a:pt x="17704" y="10954"/>
                  </a:lnTo>
                  <a:lnTo>
                    <a:pt x="17685" y="10829"/>
                  </a:lnTo>
                  <a:lnTo>
                    <a:pt x="17988" y="10829"/>
                  </a:lnTo>
                  <a:lnTo>
                    <a:pt x="17927" y="10954"/>
                  </a:lnTo>
                  <a:lnTo>
                    <a:pt x="17784" y="11016"/>
                  </a:lnTo>
                  <a:lnTo>
                    <a:pt x="17784" y="11016"/>
                  </a:lnTo>
                </a:path>
                <a:path w="21600" h="21600">
                  <a:moveTo>
                    <a:pt x="16735" y="11180"/>
                  </a:moveTo>
                  <a:lnTo>
                    <a:pt x="16698" y="11138"/>
                  </a:lnTo>
                  <a:lnTo>
                    <a:pt x="16695" y="11016"/>
                  </a:lnTo>
                  <a:lnTo>
                    <a:pt x="16766" y="11016"/>
                  </a:lnTo>
                  <a:lnTo>
                    <a:pt x="16735" y="11180"/>
                  </a:lnTo>
                  <a:lnTo>
                    <a:pt x="16735" y="11180"/>
                  </a:lnTo>
                </a:path>
                <a:path w="21600" h="21600">
                  <a:moveTo>
                    <a:pt x="16864" y="11262"/>
                  </a:moveTo>
                  <a:lnTo>
                    <a:pt x="16755" y="11202"/>
                  </a:lnTo>
                  <a:lnTo>
                    <a:pt x="16735" y="11180"/>
                  </a:lnTo>
                  <a:lnTo>
                    <a:pt x="16766" y="11016"/>
                  </a:lnTo>
                  <a:lnTo>
                    <a:pt x="17585" y="11016"/>
                  </a:lnTo>
                  <a:lnTo>
                    <a:pt x="17523" y="11077"/>
                  </a:lnTo>
                  <a:lnTo>
                    <a:pt x="17157" y="11077"/>
                  </a:lnTo>
                  <a:lnTo>
                    <a:pt x="17008" y="11138"/>
                  </a:lnTo>
                  <a:lnTo>
                    <a:pt x="16864" y="11262"/>
                  </a:lnTo>
                  <a:lnTo>
                    <a:pt x="16864" y="11262"/>
                  </a:lnTo>
                </a:path>
                <a:path w="21600" h="21600">
                  <a:moveTo>
                    <a:pt x="17460" y="11138"/>
                  </a:moveTo>
                  <a:lnTo>
                    <a:pt x="17157" y="11077"/>
                  </a:lnTo>
                  <a:lnTo>
                    <a:pt x="17523" y="11077"/>
                  </a:lnTo>
                  <a:lnTo>
                    <a:pt x="17460" y="11138"/>
                  </a:lnTo>
                  <a:lnTo>
                    <a:pt x="17460" y="11138"/>
                  </a:lnTo>
                </a:path>
                <a:path w="21600" h="21600">
                  <a:moveTo>
                    <a:pt x="16547" y="15958"/>
                  </a:moveTo>
                  <a:lnTo>
                    <a:pt x="16494" y="15905"/>
                  </a:lnTo>
                  <a:lnTo>
                    <a:pt x="16547" y="15956"/>
                  </a:lnTo>
                  <a:lnTo>
                    <a:pt x="16547" y="15958"/>
                  </a:lnTo>
                </a:path>
                <a:path w="21600" h="21600">
                  <a:moveTo>
                    <a:pt x="16547" y="15956"/>
                  </a:moveTo>
                  <a:lnTo>
                    <a:pt x="16494" y="15905"/>
                  </a:lnTo>
                  <a:lnTo>
                    <a:pt x="16540" y="15905"/>
                  </a:lnTo>
                  <a:lnTo>
                    <a:pt x="16547" y="15956"/>
                  </a:lnTo>
                  <a:lnTo>
                    <a:pt x="16547" y="15956"/>
                  </a:lnTo>
                </a:path>
                <a:path w="21600" h="21600">
                  <a:moveTo>
                    <a:pt x="16637" y="15967"/>
                  </a:moveTo>
                  <a:lnTo>
                    <a:pt x="16560" y="15967"/>
                  </a:lnTo>
                  <a:lnTo>
                    <a:pt x="16540" y="15905"/>
                  </a:lnTo>
                  <a:lnTo>
                    <a:pt x="16653" y="15905"/>
                  </a:lnTo>
                  <a:lnTo>
                    <a:pt x="16637" y="15967"/>
                  </a:lnTo>
                  <a:lnTo>
                    <a:pt x="16637" y="15967"/>
                  </a:lnTo>
                </a:path>
                <a:path w="21600" h="21600">
                  <a:moveTo>
                    <a:pt x="16621" y="16028"/>
                  </a:moveTo>
                  <a:lnTo>
                    <a:pt x="16547" y="15958"/>
                  </a:lnTo>
                  <a:lnTo>
                    <a:pt x="16560" y="15967"/>
                  </a:lnTo>
                  <a:lnTo>
                    <a:pt x="16637" y="15967"/>
                  </a:lnTo>
                  <a:lnTo>
                    <a:pt x="16621" y="16028"/>
                  </a:lnTo>
                  <a:lnTo>
                    <a:pt x="16621" y="16028"/>
                  </a:lnTo>
                </a:path>
                <a:path w="21600" h="21600">
                  <a:moveTo>
                    <a:pt x="15173" y="19060"/>
                  </a:moveTo>
                  <a:lnTo>
                    <a:pt x="15325" y="18689"/>
                  </a:lnTo>
                  <a:lnTo>
                    <a:pt x="15392" y="18381"/>
                  </a:lnTo>
                  <a:lnTo>
                    <a:pt x="15357" y="18010"/>
                  </a:lnTo>
                  <a:lnTo>
                    <a:pt x="15349" y="17824"/>
                  </a:lnTo>
                  <a:lnTo>
                    <a:pt x="15349" y="17453"/>
                  </a:lnTo>
                  <a:lnTo>
                    <a:pt x="15360" y="17329"/>
                  </a:lnTo>
                  <a:lnTo>
                    <a:pt x="15395" y="17141"/>
                  </a:lnTo>
                  <a:lnTo>
                    <a:pt x="15406" y="17019"/>
                  </a:lnTo>
                  <a:lnTo>
                    <a:pt x="15406" y="16958"/>
                  </a:lnTo>
                  <a:lnTo>
                    <a:pt x="15374" y="16958"/>
                  </a:lnTo>
                  <a:lnTo>
                    <a:pt x="15349" y="16833"/>
                  </a:lnTo>
                  <a:lnTo>
                    <a:pt x="15349" y="16648"/>
                  </a:lnTo>
                  <a:lnTo>
                    <a:pt x="15446" y="16460"/>
                  </a:lnTo>
                  <a:lnTo>
                    <a:pt x="16587" y="16460"/>
                  </a:lnTo>
                  <a:lnTo>
                    <a:pt x="16619" y="16585"/>
                  </a:lnTo>
                  <a:lnTo>
                    <a:pt x="16626" y="17081"/>
                  </a:lnTo>
                  <a:lnTo>
                    <a:pt x="16673" y="17329"/>
                  </a:lnTo>
                  <a:lnTo>
                    <a:pt x="16762" y="17576"/>
                  </a:lnTo>
                  <a:lnTo>
                    <a:pt x="16715" y="17760"/>
                  </a:lnTo>
                  <a:lnTo>
                    <a:pt x="16699" y="17948"/>
                  </a:lnTo>
                  <a:lnTo>
                    <a:pt x="16716" y="18134"/>
                  </a:lnTo>
                  <a:lnTo>
                    <a:pt x="16705" y="18134"/>
                  </a:lnTo>
                  <a:lnTo>
                    <a:pt x="16638" y="18193"/>
                  </a:lnTo>
                  <a:lnTo>
                    <a:pt x="16631" y="18319"/>
                  </a:lnTo>
                  <a:lnTo>
                    <a:pt x="16655" y="18441"/>
                  </a:lnTo>
                  <a:lnTo>
                    <a:pt x="17408" y="18441"/>
                  </a:lnTo>
                  <a:lnTo>
                    <a:pt x="17415" y="18505"/>
                  </a:lnTo>
                  <a:lnTo>
                    <a:pt x="21240" y="18505"/>
                  </a:lnTo>
                  <a:lnTo>
                    <a:pt x="21280" y="18629"/>
                  </a:lnTo>
                  <a:lnTo>
                    <a:pt x="21299" y="18937"/>
                  </a:lnTo>
                  <a:lnTo>
                    <a:pt x="21173" y="18937"/>
                  </a:lnTo>
                  <a:lnTo>
                    <a:pt x="21150" y="19000"/>
                  </a:lnTo>
                  <a:lnTo>
                    <a:pt x="15375" y="19000"/>
                  </a:lnTo>
                  <a:lnTo>
                    <a:pt x="15173" y="19060"/>
                  </a:lnTo>
                  <a:lnTo>
                    <a:pt x="15173" y="19060"/>
                  </a:lnTo>
                </a:path>
                <a:path w="21600" h="21600">
                  <a:moveTo>
                    <a:pt x="21074" y="18010"/>
                  </a:moveTo>
                  <a:lnTo>
                    <a:pt x="19522" y="18010"/>
                  </a:lnTo>
                  <a:lnTo>
                    <a:pt x="19616" y="17948"/>
                  </a:lnTo>
                  <a:lnTo>
                    <a:pt x="19698" y="17948"/>
                  </a:lnTo>
                  <a:lnTo>
                    <a:pt x="19736" y="17885"/>
                  </a:lnTo>
                  <a:lnTo>
                    <a:pt x="19779" y="17824"/>
                  </a:lnTo>
                  <a:lnTo>
                    <a:pt x="19874" y="17700"/>
                  </a:lnTo>
                  <a:lnTo>
                    <a:pt x="19961" y="17637"/>
                  </a:lnTo>
                  <a:lnTo>
                    <a:pt x="20086" y="17513"/>
                  </a:lnTo>
                  <a:lnTo>
                    <a:pt x="20148" y="17637"/>
                  </a:lnTo>
                  <a:lnTo>
                    <a:pt x="20202" y="17700"/>
                  </a:lnTo>
                  <a:lnTo>
                    <a:pt x="20959" y="17700"/>
                  </a:lnTo>
                  <a:lnTo>
                    <a:pt x="21082" y="17885"/>
                  </a:lnTo>
                  <a:lnTo>
                    <a:pt x="21074" y="18010"/>
                  </a:lnTo>
                  <a:lnTo>
                    <a:pt x="21074" y="18010"/>
                  </a:lnTo>
                </a:path>
                <a:path w="21600" h="21600">
                  <a:moveTo>
                    <a:pt x="20959" y="17700"/>
                  </a:moveTo>
                  <a:lnTo>
                    <a:pt x="20295" y="17700"/>
                  </a:lnTo>
                  <a:lnTo>
                    <a:pt x="20355" y="17637"/>
                  </a:lnTo>
                  <a:lnTo>
                    <a:pt x="20499" y="17576"/>
                  </a:lnTo>
                  <a:lnTo>
                    <a:pt x="20683" y="17576"/>
                  </a:lnTo>
                  <a:lnTo>
                    <a:pt x="20785" y="17513"/>
                  </a:lnTo>
                  <a:lnTo>
                    <a:pt x="20916" y="17637"/>
                  </a:lnTo>
                  <a:lnTo>
                    <a:pt x="20959" y="17700"/>
                  </a:lnTo>
                  <a:lnTo>
                    <a:pt x="20959" y="17700"/>
                  </a:lnTo>
                </a:path>
                <a:path w="21600" h="21600">
                  <a:moveTo>
                    <a:pt x="21240" y="18505"/>
                  </a:moveTo>
                  <a:lnTo>
                    <a:pt x="17415" y="18505"/>
                  </a:lnTo>
                  <a:lnTo>
                    <a:pt x="17406" y="18319"/>
                  </a:lnTo>
                  <a:lnTo>
                    <a:pt x="17445" y="18193"/>
                  </a:lnTo>
                  <a:lnTo>
                    <a:pt x="17897" y="18193"/>
                  </a:lnTo>
                  <a:lnTo>
                    <a:pt x="17988" y="18134"/>
                  </a:lnTo>
                  <a:lnTo>
                    <a:pt x="18075" y="18134"/>
                  </a:lnTo>
                  <a:lnTo>
                    <a:pt x="18168" y="18071"/>
                  </a:lnTo>
                  <a:lnTo>
                    <a:pt x="18351" y="17824"/>
                  </a:lnTo>
                  <a:lnTo>
                    <a:pt x="18448" y="17885"/>
                  </a:lnTo>
                  <a:lnTo>
                    <a:pt x="18509" y="17948"/>
                  </a:lnTo>
                  <a:lnTo>
                    <a:pt x="18555" y="18058"/>
                  </a:lnTo>
                  <a:lnTo>
                    <a:pt x="18514" y="18257"/>
                  </a:lnTo>
                  <a:lnTo>
                    <a:pt x="21131" y="18257"/>
                  </a:lnTo>
                  <a:lnTo>
                    <a:pt x="21171" y="18319"/>
                  </a:lnTo>
                  <a:lnTo>
                    <a:pt x="21223" y="18441"/>
                  </a:lnTo>
                  <a:lnTo>
                    <a:pt x="21240" y="18505"/>
                  </a:lnTo>
                  <a:lnTo>
                    <a:pt x="21240" y="18505"/>
                  </a:lnTo>
                </a:path>
                <a:path w="21600" h="21600">
                  <a:moveTo>
                    <a:pt x="21131" y="18257"/>
                  </a:moveTo>
                  <a:lnTo>
                    <a:pt x="18514" y="18257"/>
                  </a:lnTo>
                  <a:lnTo>
                    <a:pt x="18553" y="18134"/>
                  </a:lnTo>
                  <a:lnTo>
                    <a:pt x="18561" y="18071"/>
                  </a:lnTo>
                  <a:lnTo>
                    <a:pt x="18555" y="18058"/>
                  </a:lnTo>
                  <a:lnTo>
                    <a:pt x="18566" y="18010"/>
                  </a:lnTo>
                  <a:lnTo>
                    <a:pt x="18640" y="17885"/>
                  </a:lnTo>
                  <a:lnTo>
                    <a:pt x="18968" y="17885"/>
                  </a:lnTo>
                  <a:lnTo>
                    <a:pt x="19136" y="17824"/>
                  </a:lnTo>
                  <a:lnTo>
                    <a:pt x="19104" y="18071"/>
                  </a:lnTo>
                  <a:lnTo>
                    <a:pt x="19099" y="18193"/>
                  </a:lnTo>
                  <a:lnTo>
                    <a:pt x="21089" y="18193"/>
                  </a:lnTo>
                  <a:lnTo>
                    <a:pt x="21131" y="18257"/>
                  </a:lnTo>
                  <a:lnTo>
                    <a:pt x="21131" y="18257"/>
                  </a:lnTo>
                </a:path>
                <a:path w="21600" h="21600">
                  <a:moveTo>
                    <a:pt x="21064" y="18193"/>
                  </a:moveTo>
                  <a:lnTo>
                    <a:pt x="19135" y="18193"/>
                  </a:lnTo>
                  <a:lnTo>
                    <a:pt x="19224" y="18010"/>
                  </a:lnTo>
                  <a:lnTo>
                    <a:pt x="19319" y="17948"/>
                  </a:lnTo>
                  <a:lnTo>
                    <a:pt x="19522" y="18010"/>
                  </a:lnTo>
                  <a:lnTo>
                    <a:pt x="21074" y="18010"/>
                  </a:lnTo>
                  <a:lnTo>
                    <a:pt x="21064" y="18193"/>
                  </a:lnTo>
                  <a:lnTo>
                    <a:pt x="21064" y="18193"/>
                  </a:lnTo>
                </a:path>
                <a:path w="21600" h="21600">
                  <a:moveTo>
                    <a:pt x="18514" y="18257"/>
                  </a:moveTo>
                  <a:lnTo>
                    <a:pt x="18555" y="18058"/>
                  </a:lnTo>
                  <a:lnTo>
                    <a:pt x="18561" y="18071"/>
                  </a:lnTo>
                  <a:lnTo>
                    <a:pt x="18553" y="18134"/>
                  </a:lnTo>
                  <a:lnTo>
                    <a:pt x="18514" y="18257"/>
                  </a:lnTo>
                  <a:lnTo>
                    <a:pt x="18514" y="18257"/>
                  </a:lnTo>
                </a:path>
                <a:path w="21600" h="21600">
                  <a:moveTo>
                    <a:pt x="19135" y="18193"/>
                  </a:moveTo>
                  <a:lnTo>
                    <a:pt x="19099" y="18193"/>
                  </a:lnTo>
                  <a:lnTo>
                    <a:pt x="19138" y="18071"/>
                  </a:lnTo>
                  <a:lnTo>
                    <a:pt x="19146" y="18071"/>
                  </a:lnTo>
                  <a:lnTo>
                    <a:pt x="19135" y="18193"/>
                  </a:lnTo>
                  <a:lnTo>
                    <a:pt x="19135" y="18193"/>
                  </a:lnTo>
                </a:path>
                <a:path w="21600" h="21600">
                  <a:moveTo>
                    <a:pt x="16655" y="18441"/>
                  </a:moveTo>
                  <a:lnTo>
                    <a:pt x="16631" y="18319"/>
                  </a:lnTo>
                  <a:lnTo>
                    <a:pt x="16638" y="18193"/>
                  </a:lnTo>
                  <a:lnTo>
                    <a:pt x="16705" y="18134"/>
                  </a:lnTo>
                  <a:lnTo>
                    <a:pt x="16716" y="18134"/>
                  </a:lnTo>
                  <a:lnTo>
                    <a:pt x="16729" y="18257"/>
                  </a:lnTo>
                  <a:lnTo>
                    <a:pt x="16710" y="18381"/>
                  </a:lnTo>
                  <a:lnTo>
                    <a:pt x="16655" y="18441"/>
                  </a:lnTo>
                  <a:lnTo>
                    <a:pt x="16655" y="18441"/>
                  </a:lnTo>
                </a:path>
                <a:path w="21600" h="21600">
                  <a:moveTo>
                    <a:pt x="17408" y="18441"/>
                  </a:moveTo>
                  <a:lnTo>
                    <a:pt x="16655" y="18441"/>
                  </a:lnTo>
                  <a:lnTo>
                    <a:pt x="16710" y="18381"/>
                  </a:lnTo>
                  <a:lnTo>
                    <a:pt x="16729" y="18257"/>
                  </a:lnTo>
                  <a:lnTo>
                    <a:pt x="16716" y="18134"/>
                  </a:lnTo>
                  <a:lnTo>
                    <a:pt x="16765" y="18134"/>
                  </a:lnTo>
                  <a:lnTo>
                    <a:pt x="16850" y="18193"/>
                  </a:lnTo>
                  <a:lnTo>
                    <a:pt x="16894" y="18257"/>
                  </a:lnTo>
                  <a:lnTo>
                    <a:pt x="17392" y="18257"/>
                  </a:lnTo>
                  <a:lnTo>
                    <a:pt x="17408" y="18441"/>
                  </a:lnTo>
                  <a:lnTo>
                    <a:pt x="17408" y="18441"/>
                  </a:lnTo>
                </a:path>
                <a:path w="21600" h="21600">
                  <a:moveTo>
                    <a:pt x="17392" y="18257"/>
                  </a:moveTo>
                  <a:lnTo>
                    <a:pt x="17044" y="18257"/>
                  </a:lnTo>
                  <a:lnTo>
                    <a:pt x="17142" y="18193"/>
                  </a:lnTo>
                  <a:lnTo>
                    <a:pt x="17272" y="18193"/>
                  </a:lnTo>
                  <a:lnTo>
                    <a:pt x="17342" y="18134"/>
                  </a:lnTo>
                  <a:lnTo>
                    <a:pt x="17392" y="18257"/>
                  </a:lnTo>
                  <a:lnTo>
                    <a:pt x="17392" y="18257"/>
                  </a:lnTo>
                </a:path>
                <a:path w="21600" h="21600">
                  <a:moveTo>
                    <a:pt x="21134" y="19307"/>
                  </a:moveTo>
                  <a:lnTo>
                    <a:pt x="21112" y="19248"/>
                  </a:lnTo>
                  <a:lnTo>
                    <a:pt x="21111" y="19185"/>
                  </a:lnTo>
                  <a:lnTo>
                    <a:pt x="21150" y="19000"/>
                  </a:lnTo>
                  <a:lnTo>
                    <a:pt x="21173" y="18937"/>
                  </a:lnTo>
                  <a:lnTo>
                    <a:pt x="21203" y="19000"/>
                  </a:lnTo>
                  <a:lnTo>
                    <a:pt x="21234" y="19000"/>
                  </a:lnTo>
                  <a:lnTo>
                    <a:pt x="21269" y="19060"/>
                  </a:lnTo>
                  <a:lnTo>
                    <a:pt x="21271" y="19073"/>
                  </a:lnTo>
                  <a:lnTo>
                    <a:pt x="21251" y="19185"/>
                  </a:lnTo>
                  <a:lnTo>
                    <a:pt x="21134" y="19307"/>
                  </a:lnTo>
                  <a:lnTo>
                    <a:pt x="21134" y="19307"/>
                  </a:lnTo>
                </a:path>
                <a:path w="21600" h="21600">
                  <a:moveTo>
                    <a:pt x="21271" y="19073"/>
                  </a:moveTo>
                  <a:lnTo>
                    <a:pt x="21269" y="19060"/>
                  </a:lnTo>
                  <a:lnTo>
                    <a:pt x="21234" y="19000"/>
                  </a:lnTo>
                  <a:lnTo>
                    <a:pt x="21203" y="19000"/>
                  </a:lnTo>
                  <a:lnTo>
                    <a:pt x="21173" y="18937"/>
                  </a:lnTo>
                  <a:lnTo>
                    <a:pt x="21299" y="18937"/>
                  </a:lnTo>
                  <a:lnTo>
                    <a:pt x="21271" y="19073"/>
                  </a:lnTo>
                  <a:lnTo>
                    <a:pt x="21271" y="19073"/>
                  </a:lnTo>
                </a:path>
                <a:path w="21600" h="21600">
                  <a:moveTo>
                    <a:pt x="15809" y="21041"/>
                  </a:moveTo>
                  <a:lnTo>
                    <a:pt x="15758" y="21041"/>
                  </a:lnTo>
                  <a:lnTo>
                    <a:pt x="15718" y="20918"/>
                  </a:lnTo>
                  <a:lnTo>
                    <a:pt x="15684" y="20793"/>
                  </a:lnTo>
                  <a:lnTo>
                    <a:pt x="15666" y="20607"/>
                  </a:lnTo>
                  <a:lnTo>
                    <a:pt x="15665" y="20423"/>
                  </a:lnTo>
                  <a:lnTo>
                    <a:pt x="15650" y="20300"/>
                  </a:lnTo>
                  <a:lnTo>
                    <a:pt x="15624" y="20237"/>
                  </a:lnTo>
                  <a:lnTo>
                    <a:pt x="15582" y="20176"/>
                  </a:lnTo>
                  <a:lnTo>
                    <a:pt x="15543" y="20114"/>
                  </a:lnTo>
                  <a:lnTo>
                    <a:pt x="15509" y="19989"/>
                  </a:lnTo>
                  <a:lnTo>
                    <a:pt x="15474" y="19805"/>
                  </a:lnTo>
                  <a:lnTo>
                    <a:pt x="15446" y="19618"/>
                  </a:lnTo>
                  <a:lnTo>
                    <a:pt x="15442" y="19493"/>
                  </a:lnTo>
                  <a:lnTo>
                    <a:pt x="15461" y="19493"/>
                  </a:lnTo>
                  <a:lnTo>
                    <a:pt x="15477" y="19433"/>
                  </a:lnTo>
                  <a:lnTo>
                    <a:pt x="15435" y="19433"/>
                  </a:lnTo>
                  <a:lnTo>
                    <a:pt x="15378" y="19248"/>
                  </a:lnTo>
                  <a:lnTo>
                    <a:pt x="15370" y="19060"/>
                  </a:lnTo>
                  <a:lnTo>
                    <a:pt x="15414" y="19060"/>
                  </a:lnTo>
                  <a:lnTo>
                    <a:pt x="15456" y="19000"/>
                  </a:lnTo>
                  <a:lnTo>
                    <a:pt x="21150" y="19000"/>
                  </a:lnTo>
                  <a:lnTo>
                    <a:pt x="21111" y="19185"/>
                  </a:lnTo>
                  <a:lnTo>
                    <a:pt x="21112" y="19248"/>
                  </a:lnTo>
                  <a:lnTo>
                    <a:pt x="21134" y="19307"/>
                  </a:lnTo>
                  <a:lnTo>
                    <a:pt x="21347" y="19307"/>
                  </a:lnTo>
                  <a:lnTo>
                    <a:pt x="21352" y="19371"/>
                  </a:lnTo>
                  <a:lnTo>
                    <a:pt x="21338" y="19493"/>
                  </a:lnTo>
                  <a:lnTo>
                    <a:pt x="21355" y="19681"/>
                  </a:lnTo>
                  <a:lnTo>
                    <a:pt x="21324" y="19866"/>
                  </a:lnTo>
                  <a:lnTo>
                    <a:pt x="21165" y="20176"/>
                  </a:lnTo>
                  <a:lnTo>
                    <a:pt x="21091" y="20300"/>
                  </a:lnTo>
                  <a:lnTo>
                    <a:pt x="20953" y="20423"/>
                  </a:lnTo>
                  <a:lnTo>
                    <a:pt x="20633" y="20423"/>
                  </a:lnTo>
                  <a:lnTo>
                    <a:pt x="20589" y="20545"/>
                  </a:lnTo>
                  <a:lnTo>
                    <a:pt x="18228" y="20545"/>
                  </a:lnTo>
                  <a:lnTo>
                    <a:pt x="18202" y="20671"/>
                  </a:lnTo>
                  <a:lnTo>
                    <a:pt x="18178" y="20732"/>
                  </a:lnTo>
                  <a:lnTo>
                    <a:pt x="18182" y="20793"/>
                  </a:lnTo>
                  <a:lnTo>
                    <a:pt x="17804" y="20793"/>
                  </a:lnTo>
                  <a:lnTo>
                    <a:pt x="17813" y="20918"/>
                  </a:lnTo>
                  <a:lnTo>
                    <a:pt x="17818" y="20932"/>
                  </a:lnTo>
                  <a:lnTo>
                    <a:pt x="17808" y="20981"/>
                  </a:lnTo>
                  <a:lnTo>
                    <a:pt x="15831" y="20981"/>
                  </a:lnTo>
                  <a:lnTo>
                    <a:pt x="15809" y="21041"/>
                  </a:lnTo>
                  <a:lnTo>
                    <a:pt x="15809" y="21041"/>
                  </a:lnTo>
                </a:path>
                <a:path w="21600" h="21600">
                  <a:moveTo>
                    <a:pt x="21347" y="19307"/>
                  </a:moveTo>
                  <a:lnTo>
                    <a:pt x="21134" y="19307"/>
                  </a:lnTo>
                  <a:lnTo>
                    <a:pt x="21251" y="19185"/>
                  </a:lnTo>
                  <a:lnTo>
                    <a:pt x="21271" y="19073"/>
                  </a:lnTo>
                  <a:lnTo>
                    <a:pt x="21305" y="19185"/>
                  </a:lnTo>
                  <a:lnTo>
                    <a:pt x="21340" y="19248"/>
                  </a:lnTo>
                  <a:lnTo>
                    <a:pt x="21347" y="19307"/>
                  </a:lnTo>
                  <a:lnTo>
                    <a:pt x="21347" y="19307"/>
                  </a:lnTo>
                </a:path>
                <a:path w="21600" h="21600">
                  <a:moveTo>
                    <a:pt x="20704" y="20545"/>
                  </a:moveTo>
                  <a:lnTo>
                    <a:pt x="20652" y="20545"/>
                  </a:lnTo>
                  <a:lnTo>
                    <a:pt x="20633" y="20423"/>
                  </a:lnTo>
                  <a:lnTo>
                    <a:pt x="20953" y="20423"/>
                  </a:lnTo>
                  <a:lnTo>
                    <a:pt x="20877" y="20485"/>
                  </a:lnTo>
                  <a:lnTo>
                    <a:pt x="20792" y="20485"/>
                  </a:lnTo>
                  <a:lnTo>
                    <a:pt x="20704" y="20545"/>
                  </a:lnTo>
                  <a:lnTo>
                    <a:pt x="20704" y="20545"/>
                  </a:lnTo>
                </a:path>
                <a:path w="21600" h="21600">
                  <a:moveTo>
                    <a:pt x="18231" y="20899"/>
                  </a:moveTo>
                  <a:lnTo>
                    <a:pt x="18182" y="20793"/>
                  </a:lnTo>
                  <a:lnTo>
                    <a:pt x="18181" y="20727"/>
                  </a:lnTo>
                  <a:lnTo>
                    <a:pt x="18202" y="20671"/>
                  </a:lnTo>
                  <a:lnTo>
                    <a:pt x="18228" y="20545"/>
                  </a:lnTo>
                  <a:lnTo>
                    <a:pt x="18249" y="20545"/>
                  </a:lnTo>
                  <a:lnTo>
                    <a:pt x="18266" y="20671"/>
                  </a:lnTo>
                  <a:lnTo>
                    <a:pt x="18282" y="20732"/>
                  </a:lnTo>
                  <a:lnTo>
                    <a:pt x="18250" y="20857"/>
                  </a:lnTo>
                  <a:lnTo>
                    <a:pt x="18231" y="20899"/>
                  </a:lnTo>
                  <a:lnTo>
                    <a:pt x="18231" y="20899"/>
                  </a:lnTo>
                </a:path>
                <a:path w="21600" h="21600">
                  <a:moveTo>
                    <a:pt x="18404" y="20918"/>
                  </a:moveTo>
                  <a:lnTo>
                    <a:pt x="18238" y="20918"/>
                  </a:lnTo>
                  <a:lnTo>
                    <a:pt x="18231" y="20899"/>
                  </a:lnTo>
                  <a:lnTo>
                    <a:pt x="18250" y="20857"/>
                  </a:lnTo>
                  <a:lnTo>
                    <a:pt x="18282" y="20732"/>
                  </a:lnTo>
                  <a:lnTo>
                    <a:pt x="18266" y="20671"/>
                  </a:lnTo>
                  <a:lnTo>
                    <a:pt x="18249" y="20545"/>
                  </a:lnTo>
                  <a:lnTo>
                    <a:pt x="20589" y="20545"/>
                  </a:lnTo>
                  <a:lnTo>
                    <a:pt x="20568" y="20607"/>
                  </a:lnTo>
                  <a:lnTo>
                    <a:pt x="18830" y="20607"/>
                  </a:lnTo>
                  <a:lnTo>
                    <a:pt x="18829" y="20732"/>
                  </a:lnTo>
                  <a:lnTo>
                    <a:pt x="18796" y="20793"/>
                  </a:lnTo>
                  <a:lnTo>
                    <a:pt x="18531" y="20793"/>
                  </a:lnTo>
                  <a:lnTo>
                    <a:pt x="18456" y="20857"/>
                  </a:lnTo>
                  <a:lnTo>
                    <a:pt x="18404" y="20918"/>
                  </a:lnTo>
                  <a:lnTo>
                    <a:pt x="18404" y="20918"/>
                  </a:lnTo>
                </a:path>
                <a:path w="21600" h="21600">
                  <a:moveTo>
                    <a:pt x="18830" y="20727"/>
                  </a:moveTo>
                  <a:lnTo>
                    <a:pt x="18830" y="20607"/>
                  </a:lnTo>
                  <a:lnTo>
                    <a:pt x="18840" y="20607"/>
                  </a:lnTo>
                  <a:lnTo>
                    <a:pt x="18862" y="20671"/>
                  </a:lnTo>
                  <a:lnTo>
                    <a:pt x="18830" y="20727"/>
                  </a:lnTo>
                  <a:lnTo>
                    <a:pt x="18830" y="20727"/>
                  </a:lnTo>
                </a:path>
                <a:path w="21600" h="21600">
                  <a:moveTo>
                    <a:pt x="18916" y="20918"/>
                  </a:moveTo>
                  <a:lnTo>
                    <a:pt x="18833" y="20918"/>
                  </a:lnTo>
                  <a:lnTo>
                    <a:pt x="18830" y="20727"/>
                  </a:lnTo>
                  <a:lnTo>
                    <a:pt x="18862" y="20671"/>
                  </a:lnTo>
                  <a:lnTo>
                    <a:pt x="18840" y="20607"/>
                  </a:lnTo>
                  <a:lnTo>
                    <a:pt x="20568" y="20607"/>
                  </a:lnTo>
                  <a:lnTo>
                    <a:pt x="20470" y="20732"/>
                  </a:lnTo>
                  <a:lnTo>
                    <a:pt x="20341" y="20857"/>
                  </a:lnTo>
                  <a:lnTo>
                    <a:pt x="19082" y="20857"/>
                  </a:lnTo>
                  <a:lnTo>
                    <a:pt x="18916" y="20918"/>
                  </a:lnTo>
                  <a:lnTo>
                    <a:pt x="18916" y="20918"/>
                  </a:lnTo>
                </a:path>
                <a:path w="21600" h="21600">
                  <a:moveTo>
                    <a:pt x="17818" y="20932"/>
                  </a:moveTo>
                  <a:lnTo>
                    <a:pt x="17813" y="20918"/>
                  </a:lnTo>
                  <a:lnTo>
                    <a:pt x="17804" y="20793"/>
                  </a:lnTo>
                  <a:lnTo>
                    <a:pt x="17818" y="20899"/>
                  </a:lnTo>
                  <a:lnTo>
                    <a:pt x="17818" y="20932"/>
                  </a:lnTo>
                  <a:lnTo>
                    <a:pt x="17818" y="20932"/>
                  </a:lnTo>
                </a:path>
                <a:path w="21600" h="21600">
                  <a:moveTo>
                    <a:pt x="17857" y="21041"/>
                  </a:moveTo>
                  <a:lnTo>
                    <a:pt x="17818" y="20932"/>
                  </a:lnTo>
                  <a:lnTo>
                    <a:pt x="17818" y="20899"/>
                  </a:lnTo>
                  <a:lnTo>
                    <a:pt x="17804" y="20793"/>
                  </a:lnTo>
                  <a:lnTo>
                    <a:pt x="18182" y="20793"/>
                  </a:lnTo>
                  <a:lnTo>
                    <a:pt x="18231" y="20899"/>
                  </a:lnTo>
                  <a:lnTo>
                    <a:pt x="18197" y="20981"/>
                  </a:lnTo>
                  <a:lnTo>
                    <a:pt x="17936" y="20981"/>
                  </a:lnTo>
                  <a:lnTo>
                    <a:pt x="17857" y="21041"/>
                  </a:lnTo>
                  <a:lnTo>
                    <a:pt x="17857" y="21041"/>
                  </a:lnTo>
                </a:path>
                <a:path w="21600" h="21600">
                  <a:moveTo>
                    <a:pt x="18715" y="20857"/>
                  </a:moveTo>
                  <a:lnTo>
                    <a:pt x="18622" y="20857"/>
                  </a:lnTo>
                  <a:lnTo>
                    <a:pt x="18531" y="20793"/>
                  </a:lnTo>
                  <a:lnTo>
                    <a:pt x="18796" y="20793"/>
                  </a:lnTo>
                  <a:lnTo>
                    <a:pt x="18715" y="20857"/>
                  </a:lnTo>
                  <a:lnTo>
                    <a:pt x="18715" y="20857"/>
                  </a:lnTo>
                </a:path>
                <a:path w="21600" h="21600">
                  <a:moveTo>
                    <a:pt x="20085" y="20981"/>
                  </a:moveTo>
                  <a:lnTo>
                    <a:pt x="19854" y="20981"/>
                  </a:lnTo>
                  <a:lnTo>
                    <a:pt x="19775" y="20918"/>
                  </a:lnTo>
                  <a:lnTo>
                    <a:pt x="19122" y="20918"/>
                  </a:lnTo>
                  <a:lnTo>
                    <a:pt x="19099" y="20857"/>
                  </a:lnTo>
                  <a:lnTo>
                    <a:pt x="20341" y="20857"/>
                  </a:lnTo>
                  <a:lnTo>
                    <a:pt x="20216" y="20918"/>
                  </a:lnTo>
                  <a:lnTo>
                    <a:pt x="20085" y="20981"/>
                  </a:lnTo>
                  <a:lnTo>
                    <a:pt x="20085" y="20981"/>
                  </a:lnTo>
                </a:path>
                <a:path w="21600" h="21600">
                  <a:moveTo>
                    <a:pt x="19605" y="20981"/>
                  </a:moveTo>
                  <a:lnTo>
                    <a:pt x="19190" y="20981"/>
                  </a:lnTo>
                  <a:lnTo>
                    <a:pt x="19157" y="20918"/>
                  </a:lnTo>
                  <a:lnTo>
                    <a:pt x="19718" y="20918"/>
                  </a:lnTo>
                  <a:lnTo>
                    <a:pt x="19605" y="20981"/>
                  </a:lnTo>
                  <a:lnTo>
                    <a:pt x="19605" y="20981"/>
                  </a:lnTo>
                </a:path>
                <a:path w="21600" h="21600">
                  <a:moveTo>
                    <a:pt x="15731" y="21537"/>
                  </a:moveTo>
                  <a:lnTo>
                    <a:pt x="15806" y="21166"/>
                  </a:lnTo>
                  <a:lnTo>
                    <a:pt x="15831" y="20981"/>
                  </a:lnTo>
                  <a:lnTo>
                    <a:pt x="17772" y="20981"/>
                  </a:lnTo>
                  <a:lnTo>
                    <a:pt x="17737" y="21041"/>
                  </a:lnTo>
                  <a:lnTo>
                    <a:pt x="17449" y="21041"/>
                  </a:lnTo>
                  <a:lnTo>
                    <a:pt x="17449" y="21104"/>
                  </a:lnTo>
                  <a:lnTo>
                    <a:pt x="17442" y="21104"/>
                  </a:lnTo>
                  <a:lnTo>
                    <a:pt x="17429" y="21166"/>
                  </a:lnTo>
                  <a:lnTo>
                    <a:pt x="17415" y="21228"/>
                  </a:lnTo>
                  <a:lnTo>
                    <a:pt x="17143" y="21228"/>
                  </a:lnTo>
                  <a:lnTo>
                    <a:pt x="17105" y="21289"/>
                  </a:lnTo>
                  <a:lnTo>
                    <a:pt x="16802" y="21289"/>
                  </a:lnTo>
                  <a:lnTo>
                    <a:pt x="16688" y="21352"/>
                  </a:lnTo>
                  <a:lnTo>
                    <a:pt x="16628" y="21412"/>
                  </a:lnTo>
                  <a:lnTo>
                    <a:pt x="15907" y="21412"/>
                  </a:lnTo>
                  <a:lnTo>
                    <a:pt x="15731" y="21537"/>
                  </a:lnTo>
                  <a:lnTo>
                    <a:pt x="15731" y="21537"/>
                  </a:lnTo>
                </a:path>
                <a:path w="21600" h="21600">
                  <a:moveTo>
                    <a:pt x="18169" y="21041"/>
                  </a:moveTo>
                  <a:lnTo>
                    <a:pt x="18094" y="20981"/>
                  </a:lnTo>
                  <a:lnTo>
                    <a:pt x="18197" y="20981"/>
                  </a:lnTo>
                  <a:lnTo>
                    <a:pt x="18169" y="21041"/>
                  </a:lnTo>
                  <a:lnTo>
                    <a:pt x="18169" y="21041"/>
                  </a:lnTo>
                </a:path>
                <a:path w="21600" h="21600">
                  <a:moveTo>
                    <a:pt x="19341" y="21104"/>
                  </a:moveTo>
                  <a:lnTo>
                    <a:pt x="19252" y="20981"/>
                  </a:lnTo>
                  <a:lnTo>
                    <a:pt x="19401" y="20981"/>
                  </a:lnTo>
                  <a:lnTo>
                    <a:pt x="19341" y="21104"/>
                  </a:lnTo>
                  <a:lnTo>
                    <a:pt x="19341" y="21104"/>
                  </a:lnTo>
                </a:path>
                <a:path w="21600" h="21600">
                  <a:moveTo>
                    <a:pt x="17537" y="21289"/>
                  </a:moveTo>
                  <a:lnTo>
                    <a:pt x="17468" y="21289"/>
                  </a:lnTo>
                  <a:lnTo>
                    <a:pt x="17455" y="21041"/>
                  </a:lnTo>
                  <a:lnTo>
                    <a:pt x="17737" y="21041"/>
                  </a:lnTo>
                  <a:lnTo>
                    <a:pt x="17702" y="21104"/>
                  </a:lnTo>
                  <a:lnTo>
                    <a:pt x="17665" y="21166"/>
                  </a:lnTo>
                  <a:lnTo>
                    <a:pt x="17537" y="21289"/>
                  </a:lnTo>
                  <a:lnTo>
                    <a:pt x="17537" y="21289"/>
                  </a:lnTo>
                </a:path>
                <a:path w="21600" h="21600">
                  <a:moveTo>
                    <a:pt x="17378" y="21289"/>
                  </a:moveTo>
                  <a:lnTo>
                    <a:pt x="17280" y="21289"/>
                  </a:lnTo>
                  <a:lnTo>
                    <a:pt x="17249" y="21228"/>
                  </a:lnTo>
                  <a:lnTo>
                    <a:pt x="17415" y="21228"/>
                  </a:lnTo>
                  <a:lnTo>
                    <a:pt x="17378" y="21289"/>
                  </a:lnTo>
                  <a:lnTo>
                    <a:pt x="17378" y="21289"/>
                  </a:lnTo>
                </a:path>
                <a:path w="21600" h="21600">
                  <a:moveTo>
                    <a:pt x="17068" y="21352"/>
                  </a:moveTo>
                  <a:lnTo>
                    <a:pt x="16937" y="21352"/>
                  </a:lnTo>
                  <a:lnTo>
                    <a:pt x="16802" y="21289"/>
                  </a:lnTo>
                  <a:lnTo>
                    <a:pt x="17105" y="21289"/>
                  </a:lnTo>
                  <a:lnTo>
                    <a:pt x="17068" y="21352"/>
                  </a:lnTo>
                  <a:lnTo>
                    <a:pt x="17068" y="21352"/>
                  </a:lnTo>
                </a:path>
                <a:path w="21600" h="21600">
                  <a:moveTo>
                    <a:pt x="16392" y="21599"/>
                  </a:moveTo>
                  <a:lnTo>
                    <a:pt x="16090" y="21599"/>
                  </a:lnTo>
                  <a:lnTo>
                    <a:pt x="16015" y="21412"/>
                  </a:lnTo>
                  <a:lnTo>
                    <a:pt x="16628" y="21412"/>
                  </a:lnTo>
                  <a:lnTo>
                    <a:pt x="16506" y="21537"/>
                  </a:lnTo>
                  <a:lnTo>
                    <a:pt x="16392" y="21599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2108383" y="427899"/>
              <a:ext cx="177798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矩形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prstGeom prst="rect"/>
            <a:solidFill>
              <a:srgbClr val="252525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2286183" y="427899"/>
              <a:ext cx="1905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2302507" y="598544"/>
              <a:ext cx="174966" cy="1614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29" name="曲线"/>
            <p:cNvSpPr>
              <a:spLocks/>
            </p:cNvSpPr>
            <p:nvPr/>
          </p:nvSpPr>
          <p:spPr>
            <a:xfrm rot="0">
              <a:off x="2476683" y="427899"/>
              <a:ext cx="15240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 rot="0">
              <a:off x="2456590" y="591288"/>
              <a:ext cx="1574165" cy="4330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4" y="8361"/>
                  </a:moveTo>
                  <a:lnTo>
                    <a:pt x="694" y="7917"/>
                  </a:lnTo>
                  <a:lnTo>
                    <a:pt x="653" y="7535"/>
                  </a:lnTo>
                  <a:lnTo>
                    <a:pt x="564" y="7284"/>
                  </a:lnTo>
                  <a:lnTo>
                    <a:pt x="564" y="6965"/>
                  </a:lnTo>
                  <a:lnTo>
                    <a:pt x="543" y="6714"/>
                  </a:lnTo>
                  <a:lnTo>
                    <a:pt x="496" y="6585"/>
                  </a:lnTo>
                  <a:lnTo>
                    <a:pt x="496" y="6334"/>
                  </a:lnTo>
                  <a:lnTo>
                    <a:pt x="492" y="6270"/>
                  </a:lnTo>
                  <a:lnTo>
                    <a:pt x="486" y="6207"/>
                  </a:lnTo>
                  <a:lnTo>
                    <a:pt x="482" y="6144"/>
                  </a:lnTo>
                  <a:lnTo>
                    <a:pt x="472" y="6144"/>
                  </a:lnTo>
                  <a:lnTo>
                    <a:pt x="461" y="6016"/>
                  </a:lnTo>
                  <a:lnTo>
                    <a:pt x="447" y="5954"/>
                  </a:lnTo>
                  <a:lnTo>
                    <a:pt x="435" y="5890"/>
                  </a:lnTo>
                  <a:lnTo>
                    <a:pt x="398" y="5574"/>
                  </a:lnTo>
                  <a:lnTo>
                    <a:pt x="398" y="5447"/>
                  </a:lnTo>
                  <a:lnTo>
                    <a:pt x="361" y="5194"/>
                  </a:lnTo>
                  <a:lnTo>
                    <a:pt x="350" y="5065"/>
                  </a:lnTo>
                  <a:lnTo>
                    <a:pt x="371" y="4940"/>
                  </a:lnTo>
                  <a:lnTo>
                    <a:pt x="329" y="4877"/>
                  </a:lnTo>
                  <a:lnTo>
                    <a:pt x="236" y="4877"/>
                  </a:lnTo>
                  <a:lnTo>
                    <a:pt x="273" y="4560"/>
                  </a:lnTo>
                  <a:lnTo>
                    <a:pt x="287" y="4369"/>
                  </a:lnTo>
                  <a:lnTo>
                    <a:pt x="207" y="3481"/>
                  </a:lnTo>
                  <a:lnTo>
                    <a:pt x="211" y="3293"/>
                  </a:lnTo>
                  <a:lnTo>
                    <a:pt x="194" y="3167"/>
                  </a:lnTo>
                  <a:lnTo>
                    <a:pt x="164" y="3040"/>
                  </a:lnTo>
                  <a:lnTo>
                    <a:pt x="126" y="2596"/>
                  </a:lnTo>
                  <a:lnTo>
                    <a:pt x="91" y="2279"/>
                  </a:lnTo>
                  <a:lnTo>
                    <a:pt x="54" y="2090"/>
                  </a:lnTo>
                  <a:lnTo>
                    <a:pt x="18" y="1836"/>
                  </a:lnTo>
                  <a:lnTo>
                    <a:pt x="0" y="1582"/>
                  </a:lnTo>
                  <a:lnTo>
                    <a:pt x="0" y="694"/>
                  </a:lnTo>
                  <a:lnTo>
                    <a:pt x="44" y="314"/>
                  </a:lnTo>
                  <a:lnTo>
                    <a:pt x="226" y="63"/>
                  </a:lnTo>
                  <a:lnTo>
                    <a:pt x="322" y="0"/>
                  </a:lnTo>
                  <a:lnTo>
                    <a:pt x="535" y="0"/>
                  </a:lnTo>
                  <a:lnTo>
                    <a:pt x="564" y="126"/>
                  </a:lnTo>
                  <a:lnTo>
                    <a:pt x="597" y="252"/>
                  </a:lnTo>
                  <a:lnTo>
                    <a:pt x="685" y="252"/>
                  </a:lnTo>
                  <a:lnTo>
                    <a:pt x="710" y="380"/>
                  </a:lnTo>
                  <a:lnTo>
                    <a:pt x="732" y="506"/>
                  </a:lnTo>
                  <a:lnTo>
                    <a:pt x="746" y="633"/>
                  </a:lnTo>
                  <a:lnTo>
                    <a:pt x="755" y="694"/>
                  </a:lnTo>
                  <a:lnTo>
                    <a:pt x="764" y="758"/>
                  </a:lnTo>
                  <a:lnTo>
                    <a:pt x="768" y="758"/>
                  </a:lnTo>
                  <a:lnTo>
                    <a:pt x="789" y="823"/>
                  </a:lnTo>
                  <a:lnTo>
                    <a:pt x="804" y="886"/>
                  </a:lnTo>
                  <a:lnTo>
                    <a:pt x="818" y="948"/>
                  </a:lnTo>
                  <a:lnTo>
                    <a:pt x="846" y="1074"/>
                  </a:lnTo>
                  <a:lnTo>
                    <a:pt x="871" y="1265"/>
                  </a:lnTo>
                  <a:lnTo>
                    <a:pt x="882" y="1391"/>
                  </a:lnTo>
                  <a:lnTo>
                    <a:pt x="906" y="1456"/>
                  </a:lnTo>
                  <a:lnTo>
                    <a:pt x="939" y="1520"/>
                  </a:lnTo>
                  <a:lnTo>
                    <a:pt x="962" y="1836"/>
                  </a:lnTo>
                  <a:lnTo>
                    <a:pt x="972" y="2024"/>
                  </a:lnTo>
                  <a:lnTo>
                    <a:pt x="972" y="2279"/>
                  </a:lnTo>
                  <a:lnTo>
                    <a:pt x="984" y="2343"/>
                  </a:lnTo>
                  <a:lnTo>
                    <a:pt x="1007" y="2406"/>
                  </a:lnTo>
                  <a:lnTo>
                    <a:pt x="1056" y="2977"/>
                  </a:lnTo>
                  <a:lnTo>
                    <a:pt x="1054" y="3167"/>
                  </a:lnTo>
                  <a:lnTo>
                    <a:pt x="1064" y="3293"/>
                  </a:lnTo>
                  <a:lnTo>
                    <a:pt x="1089" y="3418"/>
                  </a:lnTo>
                  <a:lnTo>
                    <a:pt x="1113" y="3481"/>
                  </a:lnTo>
                  <a:lnTo>
                    <a:pt x="1132" y="3610"/>
                  </a:lnTo>
                  <a:lnTo>
                    <a:pt x="1142" y="3735"/>
                  </a:lnTo>
                  <a:lnTo>
                    <a:pt x="1166" y="3861"/>
                  </a:lnTo>
                  <a:lnTo>
                    <a:pt x="1184" y="3989"/>
                  </a:lnTo>
                  <a:lnTo>
                    <a:pt x="1198" y="4178"/>
                  </a:lnTo>
                  <a:lnTo>
                    <a:pt x="1210" y="4303"/>
                  </a:lnTo>
                  <a:lnTo>
                    <a:pt x="1210" y="4369"/>
                  </a:lnTo>
                  <a:lnTo>
                    <a:pt x="1209" y="4431"/>
                  </a:lnTo>
                  <a:lnTo>
                    <a:pt x="1189" y="4495"/>
                  </a:lnTo>
                  <a:lnTo>
                    <a:pt x="1241" y="4495"/>
                  </a:lnTo>
                  <a:lnTo>
                    <a:pt x="1238" y="4686"/>
                  </a:lnTo>
                  <a:lnTo>
                    <a:pt x="1331" y="4686"/>
                  </a:lnTo>
                  <a:lnTo>
                    <a:pt x="1345" y="5065"/>
                  </a:lnTo>
                  <a:lnTo>
                    <a:pt x="1367" y="5382"/>
                  </a:lnTo>
                  <a:lnTo>
                    <a:pt x="1396" y="5699"/>
                  </a:lnTo>
                  <a:lnTo>
                    <a:pt x="1431" y="5954"/>
                  </a:lnTo>
                  <a:lnTo>
                    <a:pt x="1441" y="6144"/>
                  </a:lnTo>
                  <a:lnTo>
                    <a:pt x="1445" y="6270"/>
                  </a:lnTo>
                  <a:lnTo>
                    <a:pt x="1445" y="6460"/>
                  </a:lnTo>
                  <a:lnTo>
                    <a:pt x="1445" y="6460"/>
                  </a:lnTo>
                  <a:lnTo>
                    <a:pt x="1492" y="6585"/>
                  </a:lnTo>
                  <a:lnTo>
                    <a:pt x="1509" y="6714"/>
                  </a:lnTo>
                  <a:lnTo>
                    <a:pt x="1480" y="6965"/>
                  </a:lnTo>
                  <a:lnTo>
                    <a:pt x="1519" y="6965"/>
                  </a:lnTo>
                  <a:lnTo>
                    <a:pt x="1555" y="7155"/>
                  </a:lnTo>
                  <a:lnTo>
                    <a:pt x="1581" y="7347"/>
                  </a:lnTo>
                  <a:lnTo>
                    <a:pt x="1587" y="7472"/>
                  </a:lnTo>
                  <a:lnTo>
                    <a:pt x="1591" y="7601"/>
                  </a:lnTo>
                  <a:lnTo>
                    <a:pt x="1605" y="7727"/>
                  </a:lnTo>
                  <a:lnTo>
                    <a:pt x="1634" y="7789"/>
                  </a:lnTo>
                  <a:lnTo>
                    <a:pt x="1656" y="7852"/>
                  </a:lnTo>
                  <a:lnTo>
                    <a:pt x="1681" y="8044"/>
                  </a:lnTo>
                  <a:lnTo>
                    <a:pt x="1705" y="8297"/>
                  </a:lnTo>
                  <a:lnTo>
                    <a:pt x="761" y="8297"/>
                  </a:lnTo>
                  <a:lnTo>
                    <a:pt x="694" y="8361"/>
                  </a:lnTo>
                  <a:lnTo>
                    <a:pt x="694" y="8361"/>
                  </a:lnTo>
                </a:path>
                <a:path w="21600" h="21600">
                  <a:moveTo>
                    <a:pt x="8314" y="1074"/>
                  </a:moveTo>
                  <a:lnTo>
                    <a:pt x="7516" y="1074"/>
                  </a:lnTo>
                  <a:lnTo>
                    <a:pt x="7470" y="823"/>
                  </a:lnTo>
                  <a:lnTo>
                    <a:pt x="7473" y="694"/>
                  </a:lnTo>
                  <a:lnTo>
                    <a:pt x="7502" y="633"/>
                  </a:lnTo>
                  <a:lnTo>
                    <a:pt x="7538" y="380"/>
                  </a:lnTo>
                  <a:lnTo>
                    <a:pt x="7591" y="252"/>
                  </a:lnTo>
                  <a:lnTo>
                    <a:pt x="7659" y="126"/>
                  </a:lnTo>
                  <a:lnTo>
                    <a:pt x="7802" y="0"/>
                  </a:lnTo>
                  <a:lnTo>
                    <a:pt x="8005" y="0"/>
                  </a:lnTo>
                  <a:lnTo>
                    <a:pt x="8073" y="126"/>
                  </a:lnTo>
                  <a:lnTo>
                    <a:pt x="8140" y="189"/>
                  </a:lnTo>
                  <a:lnTo>
                    <a:pt x="8210" y="314"/>
                  </a:lnTo>
                  <a:lnTo>
                    <a:pt x="8282" y="506"/>
                  </a:lnTo>
                  <a:lnTo>
                    <a:pt x="8299" y="823"/>
                  </a:lnTo>
                  <a:lnTo>
                    <a:pt x="8314" y="1074"/>
                  </a:lnTo>
                  <a:lnTo>
                    <a:pt x="8314" y="1074"/>
                  </a:lnTo>
                </a:path>
                <a:path w="21600" h="21600">
                  <a:moveTo>
                    <a:pt x="11265" y="252"/>
                  </a:moveTo>
                  <a:lnTo>
                    <a:pt x="10874" y="252"/>
                  </a:lnTo>
                  <a:lnTo>
                    <a:pt x="10892" y="189"/>
                  </a:lnTo>
                  <a:lnTo>
                    <a:pt x="10931" y="126"/>
                  </a:lnTo>
                  <a:lnTo>
                    <a:pt x="10970" y="63"/>
                  </a:lnTo>
                  <a:lnTo>
                    <a:pt x="11020" y="0"/>
                  </a:lnTo>
                  <a:lnTo>
                    <a:pt x="11173" y="0"/>
                  </a:lnTo>
                  <a:lnTo>
                    <a:pt x="11233" y="126"/>
                  </a:lnTo>
                  <a:lnTo>
                    <a:pt x="11252" y="189"/>
                  </a:lnTo>
                  <a:lnTo>
                    <a:pt x="11265" y="252"/>
                  </a:lnTo>
                  <a:lnTo>
                    <a:pt x="11265" y="252"/>
                  </a:lnTo>
                </a:path>
                <a:path w="21600" h="21600">
                  <a:moveTo>
                    <a:pt x="13940" y="8361"/>
                  </a:moveTo>
                  <a:lnTo>
                    <a:pt x="13940" y="7917"/>
                  </a:lnTo>
                  <a:lnTo>
                    <a:pt x="13897" y="7535"/>
                  </a:lnTo>
                  <a:lnTo>
                    <a:pt x="13809" y="7284"/>
                  </a:lnTo>
                  <a:lnTo>
                    <a:pt x="13809" y="6965"/>
                  </a:lnTo>
                  <a:lnTo>
                    <a:pt x="13786" y="6714"/>
                  </a:lnTo>
                  <a:lnTo>
                    <a:pt x="13741" y="6585"/>
                  </a:lnTo>
                  <a:lnTo>
                    <a:pt x="13739" y="6334"/>
                  </a:lnTo>
                  <a:lnTo>
                    <a:pt x="13737" y="6270"/>
                  </a:lnTo>
                  <a:lnTo>
                    <a:pt x="13730" y="6207"/>
                  </a:lnTo>
                  <a:lnTo>
                    <a:pt x="13727" y="6144"/>
                  </a:lnTo>
                  <a:lnTo>
                    <a:pt x="13718" y="6144"/>
                  </a:lnTo>
                  <a:lnTo>
                    <a:pt x="13704" y="6016"/>
                  </a:lnTo>
                  <a:lnTo>
                    <a:pt x="13692" y="5954"/>
                  </a:lnTo>
                  <a:lnTo>
                    <a:pt x="13679" y="5890"/>
                  </a:lnTo>
                  <a:lnTo>
                    <a:pt x="13641" y="5574"/>
                  </a:lnTo>
                  <a:lnTo>
                    <a:pt x="13641" y="5447"/>
                  </a:lnTo>
                  <a:lnTo>
                    <a:pt x="13606" y="5194"/>
                  </a:lnTo>
                  <a:lnTo>
                    <a:pt x="13593" y="5065"/>
                  </a:lnTo>
                  <a:lnTo>
                    <a:pt x="13616" y="4940"/>
                  </a:lnTo>
                  <a:lnTo>
                    <a:pt x="13575" y="4877"/>
                  </a:lnTo>
                  <a:lnTo>
                    <a:pt x="13481" y="4877"/>
                  </a:lnTo>
                  <a:lnTo>
                    <a:pt x="13518" y="4560"/>
                  </a:lnTo>
                  <a:lnTo>
                    <a:pt x="13530" y="4369"/>
                  </a:lnTo>
                  <a:lnTo>
                    <a:pt x="13449" y="3481"/>
                  </a:lnTo>
                  <a:lnTo>
                    <a:pt x="13454" y="3293"/>
                  </a:lnTo>
                  <a:lnTo>
                    <a:pt x="13440" y="3167"/>
                  </a:lnTo>
                  <a:lnTo>
                    <a:pt x="13408" y="3040"/>
                  </a:lnTo>
                  <a:lnTo>
                    <a:pt x="13370" y="2596"/>
                  </a:lnTo>
                  <a:lnTo>
                    <a:pt x="13333" y="2279"/>
                  </a:lnTo>
                  <a:lnTo>
                    <a:pt x="13298" y="2090"/>
                  </a:lnTo>
                  <a:lnTo>
                    <a:pt x="13261" y="1836"/>
                  </a:lnTo>
                  <a:lnTo>
                    <a:pt x="13244" y="1582"/>
                  </a:lnTo>
                  <a:lnTo>
                    <a:pt x="13244" y="694"/>
                  </a:lnTo>
                  <a:lnTo>
                    <a:pt x="13288" y="314"/>
                  </a:lnTo>
                  <a:lnTo>
                    <a:pt x="13470" y="63"/>
                  </a:lnTo>
                  <a:lnTo>
                    <a:pt x="13565" y="0"/>
                  </a:lnTo>
                  <a:lnTo>
                    <a:pt x="13780" y="0"/>
                  </a:lnTo>
                  <a:lnTo>
                    <a:pt x="13809" y="126"/>
                  </a:lnTo>
                  <a:lnTo>
                    <a:pt x="13839" y="252"/>
                  </a:lnTo>
                  <a:lnTo>
                    <a:pt x="13929" y="252"/>
                  </a:lnTo>
                  <a:lnTo>
                    <a:pt x="13954" y="380"/>
                  </a:lnTo>
                  <a:lnTo>
                    <a:pt x="13975" y="506"/>
                  </a:lnTo>
                  <a:lnTo>
                    <a:pt x="13990" y="633"/>
                  </a:lnTo>
                  <a:lnTo>
                    <a:pt x="13997" y="694"/>
                  </a:lnTo>
                  <a:lnTo>
                    <a:pt x="14007" y="758"/>
                  </a:lnTo>
                  <a:lnTo>
                    <a:pt x="14014" y="758"/>
                  </a:lnTo>
                  <a:lnTo>
                    <a:pt x="14033" y="823"/>
                  </a:lnTo>
                  <a:lnTo>
                    <a:pt x="14046" y="886"/>
                  </a:lnTo>
                  <a:lnTo>
                    <a:pt x="14061" y="948"/>
                  </a:lnTo>
                  <a:lnTo>
                    <a:pt x="14089" y="1074"/>
                  </a:lnTo>
                  <a:lnTo>
                    <a:pt x="14117" y="1265"/>
                  </a:lnTo>
                  <a:lnTo>
                    <a:pt x="14125" y="1391"/>
                  </a:lnTo>
                  <a:lnTo>
                    <a:pt x="14148" y="1456"/>
                  </a:lnTo>
                  <a:lnTo>
                    <a:pt x="14185" y="1520"/>
                  </a:lnTo>
                  <a:lnTo>
                    <a:pt x="14206" y="1836"/>
                  </a:lnTo>
                  <a:lnTo>
                    <a:pt x="14214" y="2024"/>
                  </a:lnTo>
                  <a:lnTo>
                    <a:pt x="14214" y="2279"/>
                  </a:lnTo>
                  <a:lnTo>
                    <a:pt x="14228" y="2343"/>
                  </a:lnTo>
                  <a:lnTo>
                    <a:pt x="14253" y="2406"/>
                  </a:lnTo>
                  <a:lnTo>
                    <a:pt x="14302" y="2977"/>
                  </a:lnTo>
                  <a:lnTo>
                    <a:pt x="14296" y="3167"/>
                  </a:lnTo>
                  <a:lnTo>
                    <a:pt x="14307" y="3293"/>
                  </a:lnTo>
                  <a:lnTo>
                    <a:pt x="14331" y="3418"/>
                  </a:lnTo>
                  <a:lnTo>
                    <a:pt x="14358" y="3481"/>
                  </a:lnTo>
                  <a:lnTo>
                    <a:pt x="14377" y="3610"/>
                  </a:lnTo>
                  <a:lnTo>
                    <a:pt x="14388" y="3735"/>
                  </a:lnTo>
                  <a:lnTo>
                    <a:pt x="14408" y="3861"/>
                  </a:lnTo>
                  <a:lnTo>
                    <a:pt x="14426" y="3989"/>
                  </a:lnTo>
                  <a:lnTo>
                    <a:pt x="14442" y="4178"/>
                  </a:lnTo>
                  <a:lnTo>
                    <a:pt x="14456" y="4303"/>
                  </a:lnTo>
                  <a:lnTo>
                    <a:pt x="14453" y="4369"/>
                  </a:lnTo>
                  <a:lnTo>
                    <a:pt x="14452" y="4431"/>
                  </a:lnTo>
                  <a:lnTo>
                    <a:pt x="14434" y="4495"/>
                  </a:lnTo>
                  <a:lnTo>
                    <a:pt x="14485" y="4495"/>
                  </a:lnTo>
                  <a:lnTo>
                    <a:pt x="14484" y="4686"/>
                  </a:lnTo>
                  <a:lnTo>
                    <a:pt x="14575" y="4686"/>
                  </a:lnTo>
                  <a:lnTo>
                    <a:pt x="14588" y="5065"/>
                  </a:lnTo>
                  <a:lnTo>
                    <a:pt x="14610" y="5382"/>
                  </a:lnTo>
                  <a:lnTo>
                    <a:pt x="14639" y="5699"/>
                  </a:lnTo>
                  <a:lnTo>
                    <a:pt x="14677" y="5954"/>
                  </a:lnTo>
                  <a:lnTo>
                    <a:pt x="14686" y="6144"/>
                  </a:lnTo>
                  <a:lnTo>
                    <a:pt x="14691" y="6270"/>
                  </a:lnTo>
                  <a:lnTo>
                    <a:pt x="14691" y="6460"/>
                  </a:lnTo>
                  <a:lnTo>
                    <a:pt x="14688" y="6460"/>
                  </a:lnTo>
                  <a:lnTo>
                    <a:pt x="14735" y="6585"/>
                  </a:lnTo>
                  <a:lnTo>
                    <a:pt x="14753" y="6714"/>
                  </a:lnTo>
                  <a:lnTo>
                    <a:pt x="14725" y="6965"/>
                  </a:lnTo>
                  <a:lnTo>
                    <a:pt x="14764" y="6965"/>
                  </a:lnTo>
                  <a:lnTo>
                    <a:pt x="14798" y="7155"/>
                  </a:lnTo>
                  <a:lnTo>
                    <a:pt x="14824" y="7347"/>
                  </a:lnTo>
                  <a:lnTo>
                    <a:pt x="14831" y="7472"/>
                  </a:lnTo>
                  <a:lnTo>
                    <a:pt x="14837" y="7601"/>
                  </a:lnTo>
                  <a:lnTo>
                    <a:pt x="14850" y="7727"/>
                  </a:lnTo>
                  <a:lnTo>
                    <a:pt x="14878" y="7789"/>
                  </a:lnTo>
                  <a:lnTo>
                    <a:pt x="14899" y="7852"/>
                  </a:lnTo>
                  <a:lnTo>
                    <a:pt x="14924" y="8044"/>
                  </a:lnTo>
                  <a:lnTo>
                    <a:pt x="14948" y="8297"/>
                  </a:lnTo>
                  <a:lnTo>
                    <a:pt x="14004" y="8297"/>
                  </a:lnTo>
                  <a:lnTo>
                    <a:pt x="13940" y="8361"/>
                  </a:lnTo>
                  <a:lnTo>
                    <a:pt x="13940" y="8361"/>
                  </a:lnTo>
                </a:path>
                <a:path w="21600" h="21600">
                  <a:moveTo>
                    <a:pt x="21557" y="1074"/>
                  </a:moveTo>
                  <a:lnTo>
                    <a:pt x="20762" y="1074"/>
                  </a:lnTo>
                  <a:lnTo>
                    <a:pt x="20716" y="823"/>
                  </a:lnTo>
                  <a:lnTo>
                    <a:pt x="20719" y="694"/>
                  </a:lnTo>
                  <a:lnTo>
                    <a:pt x="20746" y="633"/>
                  </a:lnTo>
                  <a:lnTo>
                    <a:pt x="20781" y="380"/>
                  </a:lnTo>
                  <a:lnTo>
                    <a:pt x="20834" y="252"/>
                  </a:lnTo>
                  <a:lnTo>
                    <a:pt x="20905" y="126"/>
                  </a:lnTo>
                  <a:lnTo>
                    <a:pt x="21045" y="0"/>
                  </a:lnTo>
                  <a:lnTo>
                    <a:pt x="21247" y="0"/>
                  </a:lnTo>
                  <a:lnTo>
                    <a:pt x="21315" y="126"/>
                  </a:lnTo>
                  <a:lnTo>
                    <a:pt x="21383" y="189"/>
                  </a:lnTo>
                  <a:lnTo>
                    <a:pt x="21454" y="314"/>
                  </a:lnTo>
                  <a:lnTo>
                    <a:pt x="21526" y="506"/>
                  </a:lnTo>
                  <a:lnTo>
                    <a:pt x="21543" y="823"/>
                  </a:lnTo>
                  <a:lnTo>
                    <a:pt x="21557" y="1074"/>
                  </a:lnTo>
                  <a:lnTo>
                    <a:pt x="21557" y="1074"/>
                  </a:lnTo>
                </a:path>
                <a:path w="21600" h="21600">
                  <a:moveTo>
                    <a:pt x="11607" y="380"/>
                  </a:moveTo>
                  <a:lnTo>
                    <a:pt x="10749" y="380"/>
                  </a:lnTo>
                  <a:lnTo>
                    <a:pt x="10782" y="126"/>
                  </a:lnTo>
                  <a:lnTo>
                    <a:pt x="10812" y="63"/>
                  </a:lnTo>
                  <a:lnTo>
                    <a:pt x="10863" y="252"/>
                  </a:lnTo>
                  <a:lnTo>
                    <a:pt x="11265" y="252"/>
                  </a:lnTo>
                  <a:lnTo>
                    <a:pt x="11288" y="314"/>
                  </a:lnTo>
                  <a:lnTo>
                    <a:pt x="11593" y="314"/>
                  </a:lnTo>
                  <a:lnTo>
                    <a:pt x="11607" y="380"/>
                  </a:lnTo>
                  <a:lnTo>
                    <a:pt x="11607" y="380"/>
                  </a:lnTo>
                </a:path>
                <a:path w="21600" h="21600">
                  <a:moveTo>
                    <a:pt x="11593" y="314"/>
                  </a:moveTo>
                  <a:lnTo>
                    <a:pt x="11395" y="314"/>
                  </a:lnTo>
                  <a:lnTo>
                    <a:pt x="11452" y="189"/>
                  </a:lnTo>
                  <a:lnTo>
                    <a:pt x="11509" y="126"/>
                  </a:lnTo>
                  <a:lnTo>
                    <a:pt x="11567" y="189"/>
                  </a:lnTo>
                  <a:lnTo>
                    <a:pt x="11593" y="314"/>
                  </a:lnTo>
                  <a:lnTo>
                    <a:pt x="11593" y="314"/>
                  </a:lnTo>
                </a:path>
                <a:path w="21600" h="21600">
                  <a:moveTo>
                    <a:pt x="685" y="252"/>
                  </a:moveTo>
                  <a:lnTo>
                    <a:pt x="632" y="252"/>
                  </a:lnTo>
                  <a:lnTo>
                    <a:pt x="673" y="189"/>
                  </a:lnTo>
                  <a:lnTo>
                    <a:pt x="685" y="252"/>
                  </a:lnTo>
                  <a:lnTo>
                    <a:pt x="685" y="252"/>
                  </a:lnTo>
                </a:path>
                <a:path w="21600" h="21600">
                  <a:moveTo>
                    <a:pt x="11621" y="443"/>
                  </a:moveTo>
                  <a:lnTo>
                    <a:pt x="10264" y="443"/>
                  </a:lnTo>
                  <a:lnTo>
                    <a:pt x="10319" y="380"/>
                  </a:lnTo>
                  <a:lnTo>
                    <a:pt x="10427" y="252"/>
                  </a:lnTo>
                  <a:lnTo>
                    <a:pt x="10483" y="252"/>
                  </a:lnTo>
                  <a:lnTo>
                    <a:pt x="10539" y="189"/>
                  </a:lnTo>
                  <a:lnTo>
                    <a:pt x="10716" y="189"/>
                  </a:lnTo>
                  <a:lnTo>
                    <a:pt x="10745" y="252"/>
                  </a:lnTo>
                  <a:lnTo>
                    <a:pt x="10749" y="380"/>
                  </a:lnTo>
                  <a:lnTo>
                    <a:pt x="11607" y="380"/>
                  </a:lnTo>
                  <a:lnTo>
                    <a:pt x="11621" y="443"/>
                  </a:lnTo>
                  <a:lnTo>
                    <a:pt x="11621" y="443"/>
                  </a:lnTo>
                </a:path>
                <a:path w="21600" h="21600">
                  <a:moveTo>
                    <a:pt x="13929" y="252"/>
                  </a:moveTo>
                  <a:lnTo>
                    <a:pt x="13876" y="252"/>
                  </a:lnTo>
                  <a:lnTo>
                    <a:pt x="13915" y="189"/>
                  </a:lnTo>
                  <a:lnTo>
                    <a:pt x="13929" y="252"/>
                  </a:lnTo>
                  <a:lnTo>
                    <a:pt x="13929" y="252"/>
                  </a:lnTo>
                </a:path>
                <a:path w="21600" h="21600">
                  <a:moveTo>
                    <a:pt x="12274" y="1708"/>
                  </a:moveTo>
                  <a:lnTo>
                    <a:pt x="9616" y="1708"/>
                  </a:lnTo>
                  <a:lnTo>
                    <a:pt x="9576" y="1626"/>
                  </a:lnTo>
                  <a:lnTo>
                    <a:pt x="9579" y="1456"/>
                  </a:lnTo>
                  <a:lnTo>
                    <a:pt x="9626" y="1203"/>
                  </a:lnTo>
                  <a:lnTo>
                    <a:pt x="9711" y="1203"/>
                  </a:lnTo>
                  <a:lnTo>
                    <a:pt x="9771" y="1140"/>
                  </a:lnTo>
                  <a:lnTo>
                    <a:pt x="9857" y="948"/>
                  </a:lnTo>
                  <a:lnTo>
                    <a:pt x="9909" y="886"/>
                  </a:lnTo>
                  <a:lnTo>
                    <a:pt x="9972" y="823"/>
                  </a:lnTo>
                  <a:lnTo>
                    <a:pt x="10001" y="758"/>
                  </a:lnTo>
                  <a:lnTo>
                    <a:pt x="10039" y="694"/>
                  </a:lnTo>
                  <a:lnTo>
                    <a:pt x="10083" y="633"/>
                  </a:lnTo>
                  <a:lnTo>
                    <a:pt x="10128" y="569"/>
                  </a:lnTo>
                  <a:lnTo>
                    <a:pt x="10171" y="506"/>
                  </a:lnTo>
                  <a:lnTo>
                    <a:pt x="10214" y="506"/>
                  </a:lnTo>
                  <a:lnTo>
                    <a:pt x="10232" y="443"/>
                  </a:lnTo>
                  <a:lnTo>
                    <a:pt x="11755" y="443"/>
                  </a:lnTo>
                  <a:lnTo>
                    <a:pt x="11786" y="633"/>
                  </a:lnTo>
                  <a:lnTo>
                    <a:pt x="11815" y="694"/>
                  </a:lnTo>
                  <a:lnTo>
                    <a:pt x="11871" y="758"/>
                  </a:lnTo>
                  <a:lnTo>
                    <a:pt x="11905" y="823"/>
                  </a:lnTo>
                  <a:lnTo>
                    <a:pt x="11948" y="948"/>
                  </a:lnTo>
                  <a:lnTo>
                    <a:pt x="12011" y="948"/>
                  </a:lnTo>
                  <a:lnTo>
                    <a:pt x="12040" y="1074"/>
                  </a:lnTo>
                  <a:lnTo>
                    <a:pt x="12068" y="1140"/>
                  </a:lnTo>
                  <a:lnTo>
                    <a:pt x="12097" y="1203"/>
                  </a:lnTo>
                  <a:lnTo>
                    <a:pt x="12132" y="1328"/>
                  </a:lnTo>
                  <a:lnTo>
                    <a:pt x="12181" y="1520"/>
                  </a:lnTo>
                  <a:lnTo>
                    <a:pt x="12196" y="1582"/>
                  </a:lnTo>
                  <a:lnTo>
                    <a:pt x="12215" y="1582"/>
                  </a:lnTo>
                  <a:lnTo>
                    <a:pt x="12245" y="1645"/>
                  </a:lnTo>
                  <a:lnTo>
                    <a:pt x="12274" y="1708"/>
                  </a:lnTo>
                  <a:lnTo>
                    <a:pt x="12274" y="1708"/>
                  </a:lnTo>
                </a:path>
                <a:path w="21600" h="21600">
                  <a:moveTo>
                    <a:pt x="5647" y="2850"/>
                  </a:moveTo>
                  <a:lnTo>
                    <a:pt x="4593" y="2850"/>
                  </a:lnTo>
                  <a:lnTo>
                    <a:pt x="4600" y="2533"/>
                  </a:lnTo>
                  <a:lnTo>
                    <a:pt x="4631" y="2343"/>
                  </a:lnTo>
                  <a:lnTo>
                    <a:pt x="4732" y="2024"/>
                  </a:lnTo>
                  <a:lnTo>
                    <a:pt x="4761" y="1962"/>
                  </a:lnTo>
                  <a:lnTo>
                    <a:pt x="4767" y="1962"/>
                  </a:lnTo>
                  <a:lnTo>
                    <a:pt x="4777" y="1899"/>
                  </a:lnTo>
                  <a:lnTo>
                    <a:pt x="4795" y="1773"/>
                  </a:lnTo>
                  <a:lnTo>
                    <a:pt x="4820" y="1645"/>
                  </a:lnTo>
                  <a:lnTo>
                    <a:pt x="4845" y="1456"/>
                  </a:lnTo>
                  <a:lnTo>
                    <a:pt x="4881" y="1265"/>
                  </a:lnTo>
                  <a:lnTo>
                    <a:pt x="4925" y="1074"/>
                  </a:lnTo>
                  <a:lnTo>
                    <a:pt x="5032" y="1011"/>
                  </a:lnTo>
                  <a:lnTo>
                    <a:pt x="5120" y="948"/>
                  </a:lnTo>
                  <a:lnTo>
                    <a:pt x="5259" y="823"/>
                  </a:lnTo>
                  <a:lnTo>
                    <a:pt x="5363" y="886"/>
                  </a:lnTo>
                  <a:lnTo>
                    <a:pt x="5504" y="948"/>
                  </a:lnTo>
                  <a:lnTo>
                    <a:pt x="5515" y="1203"/>
                  </a:lnTo>
                  <a:lnTo>
                    <a:pt x="5542" y="1456"/>
                  </a:lnTo>
                  <a:lnTo>
                    <a:pt x="5556" y="1520"/>
                  </a:lnTo>
                  <a:lnTo>
                    <a:pt x="5583" y="1773"/>
                  </a:lnTo>
                  <a:lnTo>
                    <a:pt x="5597" y="1962"/>
                  </a:lnTo>
                  <a:lnTo>
                    <a:pt x="5605" y="2090"/>
                  </a:lnTo>
                  <a:lnTo>
                    <a:pt x="5601" y="2279"/>
                  </a:lnTo>
                  <a:lnTo>
                    <a:pt x="5611" y="2343"/>
                  </a:lnTo>
                  <a:lnTo>
                    <a:pt x="5634" y="2470"/>
                  </a:lnTo>
                  <a:lnTo>
                    <a:pt x="5634" y="2660"/>
                  </a:lnTo>
                  <a:lnTo>
                    <a:pt x="5626" y="2715"/>
                  </a:lnTo>
                  <a:lnTo>
                    <a:pt x="5577" y="2787"/>
                  </a:lnTo>
                  <a:lnTo>
                    <a:pt x="5654" y="2787"/>
                  </a:lnTo>
                  <a:lnTo>
                    <a:pt x="5647" y="2850"/>
                  </a:lnTo>
                  <a:lnTo>
                    <a:pt x="5647" y="2850"/>
                  </a:lnTo>
                </a:path>
                <a:path w="21600" h="21600">
                  <a:moveTo>
                    <a:pt x="18891" y="2850"/>
                  </a:moveTo>
                  <a:lnTo>
                    <a:pt x="17838" y="2850"/>
                  </a:lnTo>
                  <a:lnTo>
                    <a:pt x="17846" y="2533"/>
                  </a:lnTo>
                  <a:lnTo>
                    <a:pt x="17874" y="2343"/>
                  </a:lnTo>
                  <a:lnTo>
                    <a:pt x="17978" y="2024"/>
                  </a:lnTo>
                  <a:lnTo>
                    <a:pt x="18006" y="1962"/>
                  </a:lnTo>
                  <a:lnTo>
                    <a:pt x="18013" y="1962"/>
                  </a:lnTo>
                  <a:lnTo>
                    <a:pt x="18022" y="1899"/>
                  </a:lnTo>
                  <a:lnTo>
                    <a:pt x="18038" y="1773"/>
                  </a:lnTo>
                  <a:lnTo>
                    <a:pt x="18062" y="1645"/>
                  </a:lnTo>
                  <a:lnTo>
                    <a:pt x="18090" y="1456"/>
                  </a:lnTo>
                  <a:lnTo>
                    <a:pt x="18124" y="1265"/>
                  </a:lnTo>
                  <a:lnTo>
                    <a:pt x="18168" y="1074"/>
                  </a:lnTo>
                  <a:lnTo>
                    <a:pt x="18277" y="1011"/>
                  </a:lnTo>
                  <a:lnTo>
                    <a:pt x="18364" y="948"/>
                  </a:lnTo>
                  <a:lnTo>
                    <a:pt x="18501" y="823"/>
                  </a:lnTo>
                  <a:lnTo>
                    <a:pt x="18606" y="886"/>
                  </a:lnTo>
                  <a:lnTo>
                    <a:pt x="18747" y="948"/>
                  </a:lnTo>
                  <a:lnTo>
                    <a:pt x="18761" y="1203"/>
                  </a:lnTo>
                  <a:lnTo>
                    <a:pt x="18786" y="1456"/>
                  </a:lnTo>
                  <a:lnTo>
                    <a:pt x="18799" y="1520"/>
                  </a:lnTo>
                  <a:lnTo>
                    <a:pt x="18827" y="1773"/>
                  </a:lnTo>
                  <a:lnTo>
                    <a:pt x="18844" y="1962"/>
                  </a:lnTo>
                  <a:lnTo>
                    <a:pt x="18848" y="2090"/>
                  </a:lnTo>
                  <a:lnTo>
                    <a:pt x="18846" y="2279"/>
                  </a:lnTo>
                  <a:lnTo>
                    <a:pt x="18856" y="2343"/>
                  </a:lnTo>
                  <a:lnTo>
                    <a:pt x="18880" y="2470"/>
                  </a:lnTo>
                  <a:lnTo>
                    <a:pt x="18880" y="2660"/>
                  </a:lnTo>
                  <a:lnTo>
                    <a:pt x="18870" y="2715"/>
                  </a:lnTo>
                  <a:lnTo>
                    <a:pt x="18822" y="2787"/>
                  </a:lnTo>
                  <a:lnTo>
                    <a:pt x="18896" y="2787"/>
                  </a:lnTo>
                  <a:lnTo>
                    <a:pt x="18891" y="2850"/>
                  </a:lnTo>
                  <a:lnTo>
                    <a:pt x="18891" y="2850"/>
                  </a:lnTo>
                </a:path>
                <a:path w="21600" h="21600">
                  <a:moveTo>
                    <a:pt x="3427" y="1140"/>
                  </a:moveTo>
                  <a:lnTo>
                    <a:pt x="3079" y="1140"/>
                  </a:lnTo>
                  <a:lnTo>
                    <a:pt x="3095" y="1074"/>
                  </a:lnTo>
                  <a:lnTo>
                    <a:pt x="3142" y="948"/>
                  </a:lnTo>
                  <a:lnTo>
                    <a:pt x="3181" y="886"/>
                  </a:lnTo>
                  <a:lnTo>
                    <a:pt x="3329" y="886"/>
                  </a:lnTo>
                  <a:lnTo>
                    <a:pt x="3402" y="1011"/>
                  </a:lnTo>
                  <a:lnTo>
                    <a:pt x="3427" y="1140"/>
                  </a:lnTo>
                  <a:lnTo>
                    <a:pt x="3427" y="1140"/>
                  </a:lnTo>
                </a:path>
                <a:path w="21600" h="21600">
                  <a:moveTo>
                    <a:pt x="16669" y="1140"/>
                  </a:moveTo>
                  <a:lnTo>
                    <a:pt x="16323" y="1140"/>
                  </a:lnTo>
                  <a:lnTo>
                    <a:pt x="16339" y="1074"/>
                  </a:lnTo>
                  <a:lnTo>
                    <a:pt x="16388" y="948"/>
                  </a:lnTo>
                  <a:lnTo>
                    <a:pt x="16423" y="886"/>
                  </a:lnTo>
                  <a:lnTo>
                    <a:pt x="16573" y="886"/>
                  </a:lnTo>
                  <a:lnTo>
                    <a:pt x="16645" y="1011"/>
                  </a:lnTo>
                  <a:lnTo>
                    <a:pt x="16669" y="1140"/>
                  </a:lnTo>
                  <a:lnTo>
                    <a:pt x="16669" y="1140"/>
                  </a:lnTo>
                </a:path>
                <a:path w="21600" h="21600">
                  <a:moveTo>
                    <a:pt x="8353" y="1899"/>
                  </a:moveTo>
                  <a:lnTo>
                    <a:pt x="7431" y="1899"/>
                  </a:lnTo>
                  <a:lnTo>
                    <a:pt x="7388" y="1645"/>
                  </a:lnTo>
                  <a:lnTo>
                    <a:pt x="7380" y="1456"/>
                  </a:lnTo>
                  <a:lnTo>
                    <a:pt x="7409" y="1391"/>
                  </a:lnTo>
                  <a:lnTo>
                    <a:pt x="7437" y="1265"/>
                  </a:lnTo>
                  <a:lnTo>
                    <a:pt x="7460" y="1140"/>
                  </a:lnTo>
                  <a:lnTo>
                    <a:pt x="7480" y="1011"/>
                  </a:lnTo>
                  <a:lnTo>
                    <a:pt x="7513" y="1074"/>
                  </a:lnTo>
                  <a:lnTo>
                    <a:pt x="8314" y="1074"/>
                  </a:lnTo>
                  <a:lnTo>
                    <a:pt x="8329" y="1265"/>
                  </a:lnTo>
                  <a:lnTo>
                    <a:pt x="8345" y="1520"/>
                  </a:lnTo>
                  <a:lnTo>
                    <a:pt x="8353" y="1708"/>
                  </a:lnTo>
                  <a:lnTo>
                    <a:pt x="8353" y="1899"/>
                  </a:lnTo>
                  <a:lnTo>
                    <a:pt x="8353" y="1899"/>
                  </a:lnTo>
                </a:path>
                <a:path w="21600" h="21600">
                  <a:moveTo>
                    <a:pt x="21599" y="1899"/>
                  </a:moveTo>
                  <a:lnTo>
                    <a:pt x="20676" y="1899"/>
                  </a:lnTo>
                  <a:lnTo>
                    <a:pt x="20631" y="1645"/>
                  </a:lnTo>
                  <a:lnTo>
                    <a:pt x="20623" y="1456"/>
                  </a:lnTo>
                  <a:lnTo>
                    <a:pt x="20651" y="1391"/>
                  </a:lnTo>
                  <a:lnTo>
                    <a:pt x="20680" y="1265"/>
                  </a:lnTo>
                  <a:lnTo>
                    <a:pt x="20703" y="1140"/>
                  </a:lnTo>
                  <a:lnTo>
                    <a:pt x="20726" y="1011"/>
                  </a:lnTo>
                  <a:lnTo>
                    <a:pt x="20756" y="1074"/>
                  </a:lnTo>
                  <a:lnTo>
                    <a:pt x="21557" y="1074"/>
                  </a:lnTo>
                  <a:lnTo>
                    <a:pt x="21574" y="1265"/>
                  </a:lnTo>
                  <a:lnTo>
                    <a:pt x="21590" y="1520"/>
                  </a:lnTo>
                  <a:lnTo>
                    <a:pt x="21599" y="1708"/>
                  </a:lnTo>
                  <a:lnTo>
                    <a:pt x="21599" y="1899"/>
                  </a:lnTo>
                  <a:lnTo>
                    <a:pt x="21599" y="1899"/>
                  </a:lnTo>
                </a:path>
                <a:path w="21600" h="21600">
                  <a:moveTo>
                    <a:pt x="3634" y="1899"/>
                  </a:moveTo>
                  <a:lnTo>
                    <a:pt x="2833" y="1899"/>
                  </a:lnTo>
                  <a:lnTo>
                    <a:pt x="2775" y="1645"/>
                  </a:lnTo>
                  <a:lnTo>
                    <a:pt x="2770" y="1456"/>
                  </a:lnTo>
                  <a:lnTo>
                    <a:pt x="2853" y="1456"/>
                  </a:lnTo>
                  <a:lnTo>
                    <a:pt x="2874" y="1391"/>
                  </a:lnTo>
                  <a:lnTo>
                    <a:pt x="2867" y="1265"/>
                  </a:lnTo>
                  <a:lnTo>
                    <a:pt x="2941" y="1140"/>
                  </a:lnTo>
                  <a:lnTo>
                    <a:pt x="2991" y="1074"/>
                  </a:lnTo>
                  <a:lnTo>
                    <a:pt x="3042" y="1140"/>
                  </a:lnTo>
                  <a:lnTo>
                    <a:pt x="3427" y="1140"/>
                  </a:lnTo>
                  <a:lnTo>
                    <a:pt x="3451" y="1265"/>
                  </a:lnTo>
                  <a:lnTo>
                    <a:pt x="3501" y="1456"/>
                  </a:lnTo>
                  <a:lnTo>
                    <a:pt x="3556" y="1645"/>
                  </a:lnTo>
                  <a:lnTo>
                    <a:pt x="3620" y="1773"/>
                  </a:lnTo>
                  <a:lnTo>
                    <a:pt x="3634" y="1899"/>
                  </a:lnTo>
                  <a:lnTo>
                    <a:pt x="3634" y="1899"/>
                  </a:lnTo>
                </a:path>
                <a:path w="21600" h="21600">
                  <a:moveTo>
                    <a:pt x="16876" y="1899"/>
                  </a:moveTo>
                  <a:lnTo>
                    <a:pt x="16075" y="1899"/>
                  </a:lnTo>
                  <a:lnTo>
                    <a:pt x="16021" y="1645"/>
                  </a:lnTo>
                  <a:lnTo>
                    <a:pt x="16014" y="1456"/>
                  </a:lnTo>
                  <a:lnTo>
                    <a:pt x="16099" y="1456"/>
                  </a:lnTo>
                  <a:lnTo>
                    <a:pt x="16118" y="1391"/>
                  </a:lnTo>
                  <a:lnTo>
                    <a:pt x="16110" y="1265"/>
                  </a:lnTo>
                  <a:lnTo>
                    <a:pt x="16186" y="1140"/>
                  </a:lnTo>
                  <a:lnTo>
                    <a:pt x="16235" y="1074"/>
                  </a:lnTo>
                  <a:lnTo>
                    <a:pt x="16286" y="1140"/>
                  </a:lnTo>
                  <a:lnTo>
                    <a:pt x="16669" y="1140"/>
                  </a:lnTo>
                  <a:lnTo>
                    <a:pt x="16693" y="1265"/>
                  </a:lnTo>
                  <a:lnTo>
                    <a:pt x="16745" y="1456"/>
                  </a:lnTo>
                  <a:lnTo>
                    <a:pt x="16801" y="1645"/>
                  </a:lnTo>
                  <a:lnTo>
                    <a:pt x="16862" y="1773"/>
                  </a:lnTo>
                  <a:lnTo>
                    <a:pt x="16876" y="1899"/>
                  </a:lnTo>
                  <a:lnTo>
                    <a:pt x="16876" y="1899"/>
                  </a:lnTo>
                </a:path>
                <a:path w="21600" h="21600">
                  <a:moveTo>
                    <a:pt x="11085" y="3545"/>
                  </a:moveTo>
                  <a:lnTo>
                    <a:pt x="11012" y="3418"/>
                  </a:lnTo>
                  <a:lnTo>
                    <a:pt x="9052" y="3418"/>
                  </a:lnTo>
                  <a:lnTo>
                    <a:pt x="9005" y="3293"/>
                  </a:lnTo>
                  <a:lnTo>
                    <a:pt x="9013" y="3228"/>
                  </a:lnTo>
                  <a:lnTo>
                    <a:pt x="9019" y="3167"/>
                  </a:lnTo>
                  <a:lnTo>
                    <a:pt x="9041" y="3040"/>
                  </a:lnTo>
                  <a:lnTo>
                    <a:pt x="9073" y="2787"/>
                  </a:lnTo>
                  <a:lnTo>
                    <a:pt x="9159" y="2787"/>
                  </a:lnTo>
                  <a:lnTo>
                    <a:pt x="9230" y="2470"/>
                  </a:lnTo>
                  <a:lnTo>
                    <a:pt x="9280" y="2279"/>
                  </a:lnTo>
                  <a:lnTo>
                    <a:pt x="9302" y="2279"/>
                  </a:lnTo>
                  <a:lnTo>
                    <a:pt x="9330" y="2216"/>
                  </a:lnTo>
                  <a:lnTo>
                    <a:pt x="9355" y="2090"/>
                  </a:lnTo>
                  <a:lnTo>
                    <a:pt x="9384" y="1836"/>
                  </a:lnTo>
                  <a:lnTo>
                    <a:pt x="9442" y="1836"/>
                  </a:lnTo>
                  <a:lnTo>
                    <a:pt x="9477" y="1773"/>
                  </a:lnTo>
                  <a:lnTo>
                    <a:pt x="9511" y="1582"/>
                  </a:lnTo>
                  <a:lnTo>
                    <a:pt x="9554" y="1582"/>
                  </a:lnTo>
                  <a:lnTo>
                    <a:pt x="9576" y="1626"/>
                  </a:lnTo>
                  <a:lnTo>
                    <a:pt x="9575" y="1645"/>
                  </a:lnTo>
                  <a:lnTo>
                    <a:pt x="9616" y="1708"/>
                  </a:lnTo>
                  <a:lnTo>
                    <a:pt x="12274" y="1708"/>
                  </a:lnTo>
                  <a:lnTo>
                    <a:pt x="12286" y="1773"/>
                  </a:lnTo>
                  <a:lnTo>
                    <a:pt x="12285" y="1899"/>
                  </a:lnTo>
                  <a:lnTo>
                    <a:pt x="12325" y="1899"/>
                  </a:lnTo>
                  <a:lnTo>
                    <a:pt x="12324" y="2024"/>
                  </a:lnTo>
                  <a:lnTo>
                    <a:pt x="12421" y="2024"/>
                  </a:lnTo>
                  <a:lnTo>
                    <a:pt x="12456" y="2216"/>
                  </a:lnTo>
                  <a:lnTo>
                    <a:pt x="12517" y="2470"/>
                  </a:lnTo>
                  <a:lnTo>
                    <a:pt x="12606" y="2787"/>
                  </a:lnTo>
                  <a:lnTo>
                    <a:pt x="12677" y="2977"/>
                  </a:lnTo>
                  <a:lnTo>
                    <a:pt x="12774" y="3167"/>
                  </a:lnTo>
                  <a:lnTo>
                    <a:pt x="12753" y="3357"/>
                  </a:lnTo>
                  <a:lnTo>
                    <a:pt x="11149" y="3357"/>
                  </a:lnTo>
                  <a:lnTo>
                    <a:pt x="11149" y="3403"/>
                  </a:lnTo>
                  <a:lnTo>
                    <a:pt x="11134" y="3481"/>
                  </a:lnTo>
                  <a:lnTo>
                    <a:pt x="11085" y="3545"/>
                  </a:lnTo>
                  <a:lnTo>
                    <a:pt x="11085" y="3545"/>
                  </a:lnTo>
                </a:path>
                <a:path w="21600" h="21600">
                  <a:moveTo>
                    <a:pt x="9616" y="1708"/>
                  </a:moveTo>
                  <a:lnTo>
                    <a:pt x="9575" y="1645"/>
                  </a:lnTo>
                  <a:lnTo>
                    <a:pt x="9576" y="1626"/>
                  </a:lnTo>
                  <a:lnTo>
                    <a:pt x="9616" y="1708"/>
                  </a:lnTo>
                  <a:lnTo>
                    <a:pt x="9616" y="1708"/>
                  </a:lnTo>
                </a:path>
                <a:path w="21600" h="21600">
                  <a:moveTo>
                    <a:pt x="2820" y="3451"/>
                  </a:moveTo>
                  <a:lnTo>
                    <a:pt x="2790" y="3418"/>
                  </a:lnTo>
                  <a:lnTo>
                    <a:pt x="2689" y="3357"/>
                  </a:lnTo>
                  <a:lnTo>
                    <a:pt x="2714" y="2977"/>
                  </a:lnTo>
                  <a:lnTo>
                    <a:pt x="2728" y="2850"/>
                  </a:lnTo>
                  <a:lnTo>
                    <a:pt x="2710" y="2787"/>
                  </a:lnTo>
                  <a:lnTo>
                    <a:pt x="2669" y="2596"/>
                  </a:lnTo>
                  <a:lnTo>
                    <a:pt x="2699" y="2343"/>
                  </a:lnTo>
                  <a:lnTo>
                    <a:pt x="2724" y="2153"/>
                  </a:lnTo>
                  <a:lnTo>
                    <a:pt x="2745" y="2024"/>
                  </a:lnTo>
                  <a:lnTo>
                    <a:pt x="2767" y="1836"/>
                  </a:lnTo>
                  <a:lnTo>
                    <a:pt x="2796" y="1836"/>
                  </a:lnTo>
                  <a:lnTo>
                    <a:pt x="2833" y="1899"/>
                  </a:lnTo>
                  <a:lnTo>
                    <a:pt x="3634" y="1899"/>
                  </a:lnTo>
                  <a:lnTo>
                    <a:pt x="3642" y="1962"/>
                  </a:lnTo>
                  <a:lnTo>
                    <a:pt x="3658" y="2090"/>
                  </a:lnTo>
                  <a:lnTo>
                    <a:pt x="3669" y="2216"/>
                  </a:lnTo>
                  <a:lnTo>
                    <a:pt x="3681" y="2279"/>
                  </a:lnTo>
                  <a:lnTo>
                    <a:pt x="3687" y="2406"/>
                  </a:lnTo>
                  <a:lnTo>
                    <a:pt x="3691" y="2406"/>
                  </a:lnTo>
                  <a:lnTo>
                    <a:pt x="3706" y="2470"/>
                  </a:lnTo>
                  <a:lnTo>
                    <a:pt x="3731" y="2660"/>
                  </a:lnTo>
                  <a:lnTo>
                    <a:pt x="3765" y="2850"/>
                  </a:lnTo>
                  <a:lnTo>
                    <a:pt x="3802" y="3040"/>
                  </a:lnTo>
                  <a:lnTo>
                    <a:pt x="3816" y="3228"/>
                  </a:lnTo>
                  <a:lnTo>
                    <a:pt x="2906" y="3228"/>
                  </a:lnTo>
                  <a:lnTo>
                    <a:pt x="2824" y="3418"/>
                  </a:lnTo>
                  <a:lnTo>
                    <a:pt x="2820" y="3451"/>
                  </a:lnTo>
                  <a:lnTo>
                    <a:pt x="2820" y="3451"/>
                  </a:lnTo>
                </a:path>
                <a:path w="21600" h="21600">
                  <a:moveTo>
                    <a:pt x="8353" y="2024"/>
                  </a:moveTo>
                  <a:lnTo>
                    <a:pt x="7391" y="2024"/>
                  </a:lnTo>
                  <a:lnTo>
                    <a:pt x="7380" y="1899"/>
                  </a:lnTo>
                  <a:lnTo>
                    <a:pt x="7366" y="1836"/>
                  </a:lnTo>
                  <a:lnTo>
                    <a:pt x="7384" y="1836"/>
                  </a:lnTo>
                  <a:lnTo>
                    <a:pt x="7431" y="1899"/>
                  </a:lnTo>
                  <a:lnTo>
                    <a:pt x="8353" y="1899"/>
                  </a:lnTo>
                  <a:lnTo>
                    <a:pt x="8353" y="2024"/>
                  </a:lnTo>
                  <a:lnTo>
                    <a:pt x="8353" y="2024"/>
                  </a:lnTo>
                </a:path>
                <a:path w="21600" h="21600">
                  <a:moveTo>
                    <a:pt x="12325" y="1899"/>
                  </a:moveTo>
                  <a:lnTo>
                    <a:pt x="12285" y="1899"/>
                  </a:lnTo>
                  <a:lnTo>
                    <a:pt x="12311" y="1836"/>
                  </a:lnTo>
                  <a:lnTo>
                    <a:pt x="12325" y="1899"/>
                  </a:lnTo>
                  <a:lnTo>
                    <a:pt x="12325" y="1899"/>
                  </a:lnTo>
                </a:path>
                <a:path w="21600" h="21600">
                  <a:moveTo>
                    <a:pt x="12421" y="2024"/>
                  </a:moveTo>
                  <a:lnTo>
                    <a:pt x="12324" y="2024"/>
                  </a:lnTo>
                  <a:lnTo>
                    <a:pt x="12343" y="1962"/>
                  </a:lnTo>
                  <a:lnTo>
                    <a:pt x="12384" y="1836"/>
                  </a:lnTo>
                  <a:lnTo>
                    <a:pt x="12421" y="2024"/>
                  </a:lnTo>
                  <a:lnTo>
                    <a:pt x="12421" y="2024"/>
                  </a:lnTo>
                </a:path>
                <a:path w="21600" h="21600">
                  <a:moveTo>
                    <a:pt x="16065" y="3451"/>
                  </a:moveTo>
                  <a:lnTo>
                    <a:pt x="16036" y="3418"/>
                  </a:lnTo>
                  <a:lnTo>
                    <a:pt x="15932" y="3357"/>
                  </a:lnTo>
                  <a:lnTo>
                    <a:pt x="15957" y="2977"/>
                  </a:lnTo>
                  <a:lnTo>
                    <a:pt x="15971" y="2850"/>
                  </a:lnTo>
                  <a:lnTo>
                    <a:pt x="15954" y="2787"/>
                  </a:lnTo>
                  <a:lnTo>
                    <a:pt x="15912" y="2596"/>
                  </a:lnTo>
                  <a:lnTo>
                    <a:pt x="15944" y="2343"/>
                  </a:lnTo>
                  <a:lnTo>
                    <a:pt x="15969" y="2153"/>
                  </a:lnTo>
                  <a:lnTo>
                    <a:pt x="15989" y="2024"/>
                  </a:lnTo>
                  <a:lnTo>
                    <a:pt x="16011" y="1836"/>
                  </a:lnTo>
                  <a:lnTo>
                    <a:pt x="16038" y="1836"/>
                  </a:lnTo>
                  <a:lnTo>
                    <a:pt x="16075" y="1899"/>
                  </a:lnTo>
                  <a:lnTo>
                    <a:pt x="16876" y="1899"/>
                  </a:lnTo>
                  <a:lnTo>
                    <a:pt x="16886" y="1962"/>
                  </a:lnTo>
                  <a:lnTo>
                    <a:pt x="16900" y="2090"/>
                  </a:lnTo>
                  <a:lnTo>
                    <a:pt x="16913" y="2216"/>
                  </a:lnTo>
                  <a:lnTo>
                    <a:pt x="16925" y="2279"/>
                  </a:lnTo>
                  <a:lnTo>
                    <a:pt x="16932" y="2406"/>
                  </a:lnTo>
                  <a:lnTo>
                    <a:pt x="16934" y="2406"/>
                  </a:lnTo>
                  <a:lnTo>
                    <a:pt x="16951" y="2470"/>
                  </a:lnTo>
                  <a:lnTo>
                    <a:pt x="16977" y="2660"/>
                  </a:lnTo>
                  <a:lnTo>
                    <a:pt x="17010" y="2850"/>
                  </a:lnTo>
                  <a:lnTo>
                    <a:pt x="17045" y="3040"/>
                  </a:lnTo>
                  <a:lnTo>
                    <a:pt x="17059" y="3228"/>
                  </a:lnTo>
                  <a:lnTo>
                    <a:pt x="16152" y="3228"/>
                  </a:lnTo>
                  <a:lnTo>
                    <a:pt x="16068" y="3418"/>
                  </a:lnTo>
                  <a:lnTo>
                    <a:pt x="16065" y="3451"/>
                  </a:lnTo>
                  <a:lnTo>
                    <a:pt x="16065" y="3451"/>
                  </a:lnTo>
                </a:path>
                <a:path w="21600" h="21600">
                  <a:moveTo>
                    <a:pt x="21599" y="2024"/>
                  </a:moveTo>
                  <a:lnTo>
                    <a:pt x="20637" y="2024"/>
                  </a:lnTo>
                  <a:lnTo>
                    <a:pt x="20622" y="1899"/>
                  </a:lnTo>
                  <a:lnTo>
                    <a:pt x="20612" y="1836"/>
                  </a:lnTo>
                  <a:lnTo>
                    <a:pt x="20630" y="1836"/>
                  </a:lnTo>
                  <a:lnTo>
                    <a:pt x="20676" y="1899"/>
                  </a:lnTo>
                  <a:lnTo>
                    <a:pt x="21599" y="1899"/>
                  </a:lnTo>
                  <a:lnTo>
                    <a:pt x="21599" y="2024"/>
                  </a:lnTo>
                  <a:lnTo>
                    <a:pt x="21599" y="2024"/>
                  </a:lnTo>
                </a:path>
                <a:path w="21600" h="21600">
                  <a:moveTo>
                    <a:pt x="8186" y="4431"/>
                  </a:moveTo>
                  <a:lnTo>
                    <a:pt x="7198" y="4431"/>
                  </a:lnTo>
                  <a:lnTo>
                    <a:pt x="7128" y="4204"/>
                  </a:lnTo>
                  <a:lnTo>
                    <a:pt x="7113" y="3989"/>
                  </a:lnTo>
                  <a:lnTo>
                    <a:pt x="7142" y="3733"/>
                  </a:lnTo>
                  <a:lnTo>
                    <a:pt x="7167" y="3357"/>
                  </a:lnTo>
                  <a:lnTo>
                    <a:pt x="7230" y="3167"/>
                  </a:lnTo>
                  <a:lnTo>
                    <a:pt x="7327" y="3103"/>
                  </a:lnTo>
                  <a:lnTo>
                    <a:pt x="7267" y="3103"/>
                  </a:lnTo>
                  <a:lnTo>
                    <a:pt x="7241" y="3040"/>
                  </a:lnTo>
                  <a:lnTo>
                    <a:pt x="7245" y="2913"/>
                  </a:lnTo>
                  <a:lnTo>
                    <a:pt x="7250" y="2787"/>
                  </a:lnTo>
                  <a:lnTo>
                    <a:pt x="7262" y="2660"/>
                  </a:lnTo>
                  <a:lnTo>
                    <a:pt x="7287" y="2470"/>
                  </a:lnTo>
                  <a:lnTo>
                    <a:pt x="7294" y="2470"/>
                  </a:lnTo>
                  <a:lnTo>
                    <a:pt x="7298" y="2406"/>
                  </a:lnTo>
                  <a:lnTo>
                    <a:pt x="7294" y="2216"/>
                  </a:lnTo>
                  <a:lnTo>
                    <a:pt x="7282" y="1962"/>
                  </a:lnTo>
                  <a:lnTo>
                    <a:pt x="7359" y="2024"/>
                  </a:lnTo>
                  <a:lnTo>
                    <a:pt x="8353" y="2024"/>
                  </a:lnTo>
                  <a:lnTo>
                    <a:pt x="8353" y="2279"/>
                  </a:lnTo>
                  <a:lnTo>
                    <a:pt x="8343" y="2406"/>
                  </a:lnTo>
                  <a:lnTo>
                    <a:pt x="8268" y="2406"/>
                  </a:lnTo>
                  <a:lnTo>
                    <a:pt x="8271" y="2533"/>
                  </a:lnTo>
                  <a:lnTo>
                    <a:pt x="8310" y="2723"/>
                  </a:lnTo>
                  <a:lnTo>
                    <a:pt x="8243" y="2850"/>
                  </a:lnTo>
                  <a:lnTo>
                    <a:pt x="8128" y="2850"/>
                  </a:lnTo>
                  <a:lnTo>
                    <a:pt x="8171" y="2977"/>
                  </a:lnTo>
                  <a:lnTo>
                    <a:pt x="8185" y="3103"/>
                  </a:lnTo>
                  <a:lnTo>
                    <a:pt x="8174" y="3228"/>
                  </a:lnTo>
                  <a:lnTo>
                    <a:pt x="8128" y="3735"/>
                  </a:lnTo>
                  <a:lnTo>
                    <a:pt x="8122" y="3798"/>
                  </a:lnTo>
                  <a:lnTo>
                    <a:pt x="8118" y="3861"/>
                  </a:lnTo>
                  <a:lnTo>
                    <a:pt x="8142" y="4115"/>
                  </a:lnTo>
                  <a:lnTo>
                    <a:pt x="8186" y="4431"/>
                  </a:lnTo>
                  <a:lnTo>
                    <a:pt x="8186" y="4431"/>
                  </a:lnTo>
                </a:path>
                <a:path w="21600" h="21600">
                  <a:moveTo>
                    <a:pt x="21432" y="4431"/>
                  </a:moveTo>
                  <a:lnTo>
                    <a:pt x="20442" y="4431"/>
                  </a:lnTo>
                  <a:lnTo>
                    <a:pt x="20371" y="4204"/>
                  </a:lnTo>
                  <a:lnTo>
                    <a:pt x="20356" y="3989"/>
                  </a:lnTo>
                  <a:lnTo>
                    <a:pt x="20387" y="3733"/>
                  </a:lnTo>
                  <a:lnTo>
                    <a:pt x="20412" y="3357"/>
                  </a:lnTo>
                  <a:lnTo>
                    <a:pt x="20473" y="3167"/>
                  </a:lnTo>
                  <a:lnTo>
                    <a:pt x="20572" y="3103"/>
                  </a:lnTo>
                  <a:lnTo>
                    <a:pt x="20510" y="3103"/>
                  </a:lnTo>
                  <a:lnTo>
                    <a:pt x="20485" y="3040"/>
                  </a:lnTo>
                  <a:lnTo>
                    <a:pt x="20488" y="2913"/>
                  </a:lnTo>
                  <a:lnTo>
                    <a:pt x="20495" y="2787"/>
                  </a:lnTo>
                  <a:lnTo>
                    <a:pt x="20506" y="2660"/>
                  </a:lnTo>
                  <a:lnTo>
                    <a:pt x="20530" y="2470"/>
                  </a:lnTo>
                  <a:lnTo>
                    <a:pt x="20538" y="2470"/>
                  </a:lnTo>
                  <a:lnTo>
                    <a:pt x="20544" y="2406"/>
                  </a:lnTo>
                  <a:lnTo>
                    <a:pt x="20538" y="2216"/>
                  </a:lnTo>
                  <a:lnTo>
                    <a:pt x="20524" y="1962"/>
                  </a:lnTo>
                  <a:lnTo>
                    <a:pt x="20602" y="2024"/>
                  </a:lnTo>
                  <a:lnTo>
                    <a:pt x="21599" y="2024"/>
                  </a:lnTo>
                  <a:lnTo>
                    <a:pt x="21599" y="2279"/>
                  </a:lnTo>
                  <a:lnTo>
                    <a:pt x="21586" y="2406"/>
                  </a:lnTo>
                  <a:lnTo>
                    <a:pt x="21514" y="2406"/>
                  </a:lnTo>
                  <a:lnTo>
                    <a:pt x="21514" y="2533"/>
                  </a:lnTo>
                  <a:lnTo>
                    <a:pt x="21552" y="2723"/>
                  </a:lnTo>
                  <a:lnTo>
                    <a:pt x="21486" y="2850"/>
                  </a:lnTo>
                  <a:lnTo>
                    <a:pt x="21372" y="2850"/>
                  </a:lnTo>
                  <a:lnTo>
                    <a:pt x="21416" y="2977"/>
                  </a:lnTo>
                  <a:lnTo>
                    <a:pt x="21430" y="3103"/>
                  </a:lnTo>
                  <a:lnTo>
                    <a:pt x="21418" y="3228"/>
                  </a:lnTo>
                  <a:lnTo>
                    <a:pt x="21372" y="3735"/>
                  </a:lnTo>
                  <a:lnTo>
                    <a:pt x="21364" y="3798"/>
                  </a:lnTo>
                  <a:lnTo>
                    <a:pt x="21364" y="3861"/>
                  </a:lnTo>
                  <a:lnTo>
                    <a:pt x="21386" y="4115"/>
                  </a:lnTo>
                  <a:lnTo>
                    <a:pt x="21432" y="4431"/>
                  </a:lnTo>
                  <a:lnTo>
                    <a:pt x="21432" y="4431"/>
                  </a:lnTo>
                </a:path>
                <a:path w="21600" h="21600">
                  <a:moveTo>
                    <a:pt x="8335" y="2470"/>
                  </a:moveTo>
                  <a:lnTo>
                    <a:pt x="8268" y="2406"/>
                  </a:lnTo>
                  <a:lnTo>
                    <a:pt x="8343" y="2406"/>
                  </a:lnTo>
                  <a:lnTo>
                    <a:pt x="8335" y="2470"/>
                  </a:lnTo>
                  <a:lnTo>
                    <a:pt x="8335" y="2470"/>
                  </a:lnTo>
                </a:path>
                <a:path w="21600" h="21600">
                  <a:moveTo>
                    <a:pt x="21579" y="2470"/>
                  </a:moveTo>
                  <a:lnTo>
                    <a:pt x="21514" y="2406"/>
                  </a:lnTo>
                  <a:lnTo>
                    <a:pt x="21586" y="2406"/>
                  </a:lnTo>
                  <a:lnTo>
                    <a:pt x="21579" y="2470"/>
                  </a:lnTo>
                  <a:lnTo>
                    <a:pt x="21579" y="2470"/>
                  </a:lnTo>
                </a:path>
                <a:path w="21600" h="21600">
                  <a:moveTo>
                    <a:pt x="5413" y="4495"/>
                  </a:moveTo>
                  <a:lnTo>
                    <a:pt x="4386" y="4495"/>
                  </a:lnTo>
                  <a:lnTo>
                    <a:pt x="4339" y="4243"/>
                  </a:lnTo>
                  <a:lnTo>
                    <a:pt x="4342" y="4115"/>
                  </a:lnTo>
                  <a:lnTo>
                    <a:pt x="4325" y="3989"/>
                  </a:lnTo>
                  <a:lnTo>
                    <a:pt x="4390" y="3798"/>
                  </a:lnTo>
                  <a:lnTo>
                    <a:pt x="4439" y="3481"/>
                  </a:lnTo>
                  <a:lnTo>
                    <a:pt x="4474" y="3167"/>
                  </a:lnTo>
                  <a:lnTo>
                    <a:pt x="4493" y="2660"/>
                  </a:lnTo>
                  <a:lnTo>
                    <a:pt x="4564" y="2977"/>
                  </a:lnTo>
                  <a:lnTo>
                    <a:pt x="4593" y="3103"/>
                  </a:lnTo>
                  <a:lnTo>
                    <a:pt x="5622" y="3103"/>
                  </a:lnTo>
                  <a:lnTo>
                    <a:pt x="5615" y="3167"/>
                  </a:lnTo>
                  <a:lnTo>
                    <a:pt x="5577" y="3418"/>
                  </a:lnTo>
                  <a:lnTo>
                    <a:pt x="5553" y="3545"/>
                  </a:lnTo>
                  <a:lnTo>
                    <a:pt x="5532" y="3610"/>
                  </a:lnTo>
                  <a:lnTo>
                    <a:pt x="5519" y="3798"/>
                  </a:lnTo>
                  <a:lnTo>
                    <a:pt x="5519" y="4052"/>
                  </a:lnTo>
                  <a:lnTo>
                    <a:pt x="5437" y="4243"/>
                  </a:lnTo>
                  <a:lnTo>
                    <a:pt x="5397" y="4243"/>
                  </a:lnTo>
                  <a:lnTo>
                    <a:pt x="5397" y="4306"/>
                  </a:lnTo>
                  <a:lnTo>
                    <a:pt x="5398" y="4306"/>
                  </a:lnTo>
                  <a:lnTo>
                    <a:pt x="5408" y="4431"/>
                  </a:lnTo>
                  <a:lnTo>
                    <a:pt x="5413" y="4495"/>
                  </a:lnTo>
                  <a:lnTo>
                    <a:pt x="5413" y="4495"/>
                  </a:lnTo>
                </a:path>
                <a:path w="21600" h="21600">
                  <a:moveTo>
                    <a:pt x="5654" y="2787"/>
                  </a:moveTo>
                  <a:lnTo>
                    <a:pt x="5619" y="2787"/>
                  </a:lnTo>
                  <a:lnTo>
                    <a:pt x="5626" y="2715"/>
                  </a:lnTo>
                  <a:lnTo>
                    <a:pt x="5665" y="2660"/>
                  </a:lnTo>
                  <a:lnTo>
                    <a:pt x="5654" y="2787"/>
                  </a:lnTo>
                  <a:lnTo>
                    <a:pt x="5654" y="2787"/>
                  </a:lnTo>
                </a:path>
                <a:path w="21600" h="21600">
                  <a:moveTo>
                    <a:pt x="18655" y="4495"/>
                  </a:moveTo>
                  <a:lnTo>
                    <a:pt x="17632" y="4495"/>
                  </a:lnTo>
                  <a:lnTo>
                    <a:pt x="17583" y="4243"/>
                  </a:lnTo>
                  <a:lnTo>
                    <a:pt x="17585" y="4115"/>
                  </a:lnTo>
                  <a:lnTo>
                    <a:pt x="17569" y="3989"/>
                  </a:lnTo>
                  <a:lnTo>
                    <a:pt x="17633" y="3798"/>
                  </a:lnTo>
                  <a:lnTo>
                    <a:pt x="17684" y="3481"/>
                  </a:lnTo>
                  <a:lnTo>
                    <a:pt x="17718" y="3167"/>
                  </a:lnTo>
                  <a:lnTo>
                    <a:pt x="17737" y="2660"/>
                  </a:lnTo>
                  <a:lnTo>
                    <a:pt x="17810" y="2977"/>
                  </a:lnTo>
                  <a:lnTo>
                    <a:pt x="17835" y="3103"/>
                  </a:lnTo>
                  <a:lnTo>
                    <a:pt x="18866" y="3103"/>
                  </a:lnTo>
                  <a:lnTo>
                    <a:pt x="18858" y="3167"/>
                  </a:lnTo>
                  <a:lnTo>
                    <a:pt x="18822" y="3418"/>
                  </a:lnTo>
                  <a:lnTo>
                    <a:pt x="18799" y="3545"/>
                  </a:lnTo>
                  <a:lnTo>
                    <a:pt x="18775" y="3610"/>
                  </a:lnTo>
                  <a:lnTo>
                    <a:pt x="18764" y="3798"/>
                  </a:lnTo>
                  <a:lnTo>
                    <a:pt x="18764" y="4052"/>
                  </a:lnTo>
                  <a:lnTo>
                    <a:pt x="18683" y="4243"/>
                  </a:lnTo>
                  <a:lnTo>
                    <a:pt x="18641" y="4243"/>
                  </a:lnTo>
                  <a:lnTo>
                    <a:pt x="18641" y="4306"/>
                  </a:lnTo>
                  <a:lnTo>
                    <a:pt x="18644" y="4306"/>
                  </a:lnTo>
                  <a:lnTo>
                    <a:pt x="18650" y="4431"/>
                  </a:lnTo>
                  <a:lnTo>
                    <a:pt x="18655" y="4495"/>
                  </a:lnTo>
                  <a:lnTo>
                    <a:pt x="18655" y="4495"/>
                  </a:lnTo>
                </a:path>
                <a:path w="21600" h="21600">
                  <a:moveTo>
                    <a:pt x="18896" y="2787"/>
                  </a:moveTo>
                  <a:lnTo>
                    <a:pt x="18862" y="2787"/>
                  </a:lnTo>
                  <a:lnTo>
                    <a:pt x="18870" y="2715"/>
                  </a:lnTo>
                  <a:lnTo>
                    <a:pt x="18909" y="2660"/>
                  </a:lnTo>
                  <a:lnTo>
                    <a:pt x="18896" y="2787"/>
                  </a:lnTo>
                  <a:lnTo>
                    <a:pt x="18896" y="2787"/>
                  </a:lnTo>
                </a:path>
                <a:path w="21600" h="21600">
                  <a:moveTo>
                    <a:pt x="5619" y="2787"/>
                  </a:moveTo>
                  <a:lnTo>
                    <a:pt x="5577" y="2787"/>
                  </a:lnTo>
                  <a:lnTo>
                    <a:pt x="5626" y="2715"/>
                  </a:lnTo>
                  <a:lnTo>
                    <a:pt x="5619" y="2787"/>
                  </a:lnTo>
                  <a:lnTo>
                    <a:pt x="5619" y="2787"/>
                  </a:lnTo>
                </a:path>
                <a:path w="21600" h="21600">
                  <a:moveTo>
                    <a:pt x="18862" y="2787"/>
                  </a:moveTo>
                  <a:lnTo>
                    <a:pt x="18822" y="2787"/>
                  </a:lnTo>
                  <a:lnTo>
                    <a:pt x="18870" y="2715"/>
                  </a:lnTo>
                  <a:lnTo>
                    <a:pt x="18862" y="2787"/>
                  </a:lnTo>
                  <a:lnTo>
                    <a:pt x="18862" y="2787"/>
                  </a:lnTo>
                </a:path>
                <a:path w="21600" h="21600">
                  <a:moveTo>
                    <a:pt x="5622" y="3103"/>
                  </a:moveTo>
                  <a:lnTo>
                    <a:pt x="4593" y="3103"/>
                  </a:lnTo>
                  <a:lnTo>
                    <a:pt x="4556" y="2850"/>
                  </a:lnTo>
                  <a:lnTo>
                    <a:pt x="4564" y="2787"/>
                  </a:lnTo>
                  <a:lnTo>
                    <a:pt x="4593" y="2850"/>
                  </a:lnTo>
                  <a:lnTo>
                    <a:pt x="5647" y="2850"/>
                  </a:lnTo>
                  <a:lnTo>
                    <a:pt x="5622" y="3103"/>
                  </a:lnTo>
                  <a:lnTo>
                    <a:pt x="5622" y="3103"/>
                  </a:lnTo>
                </a:path>
                <a:path w="21600" h="21600">
                  <a:moveTo>
                    <a:pt x="18866" y="3103"/>
                  </a:moveTo>
                  <a:lnTo>
                    <a:pt x="17835" y="3103"/>
                  </a:lnTo>
                  <a:lnTo>
                    <a:pt x="17801" y="2850"/>
                  </a:lnTo>
                  <a:lnTo>
                    <a:pt x="17807" y="2787"/>
                  </a:lnTo>
                  <a:lnTo>
                    <a:pt x="17838" y="2850"/>
                  </a:lnTo>
                  <a:lnTo>
                    <a:pt x="18891" y="2850"/>
                  </a:lnTo>
                  <a:lnTo>
                    <a:pt x="18866" y="3103"/>
                  </a:lnTo>
                  <a:lnTo>
                    <a:pt x="18866" y="3103"/>
                  </a:lnTo>
                </a:path>
                <a:path w="21600" h="21600">
                  <a:moveTo>
                    <a:pt x="8175" y="2977"/>
                  </a:moveTo>
                  <a:lnTo>
                    <a:pt x="8157" y="2913"/>
                  </a:lnTo>
                  <a:lnTo>
                    <a:pt x="8128" y="2850"/>
                  </a:lnTo>
                  <a:lnTo>
                    <a:pt x="8243" y="2850"/>
                  </a:lnTo>
                  <a:lnTo>
                    <a:pt x="8204" y="2913"/>
                  </a:lnTo>
                  <a:lnTo>
                    <a:pt x="8175" y="2977"/>
                  </a:lnTo>
                  <a:lnTo>
                    <a:pt x="8175" y="2977"/>
                  </a:lnTo>
                </a:path>
                <a:path w="21600" h="21600">
                  <a:moveTo>
                    <a:pt x="21420" y="2977"/>
                  </a:moveTo>
                  <a:lnTo>
                    <a:pt x="21401" y="2913"/>
                  </a:lnTo>
                  <a:lnTo>
                    <a:pt x="21372" y="2850"/>
                  </a:lnTo>
                  <a:lnTo>
                    <a:pt x="21486" y="2850"/>
                  </a:lnTo>
                  <a:lnTo>
                    <a:pt x="21446" y="2913"/>
                  </a:lnTo>
                  <a:lnTo>
                    <a:pt x="21420" y="2977"/>
                  </a:lnTo>
                  <a:lnTo>
                    <a:pt x="21420" y="2977"/>
                  </a:lnTo>
                </a:path>
                <a:path w="21600" h="21600">
                  <a:moveTo>
                    <a:pt x="2882" y="3481"/>
                  </a:moveTo>
                  <a:lnTo>
                    <a:pt x="2849" y="3481"/>
                  </a:lnTo>
                  <a:lnTo>
                    <a:pt x="2820" y="3451"/>
                  </a:lnTo>
                  <a:lnTo>
                    <a:pt x="2824" y="3418"/>
                  </a:lnTo>
                  <a:lnTo>
                    <a:pt x="2906" y="3228"/>
                  </a:lnTo>
                  <a:lnTo>
                    <a:pt x="2896" y="3418"/>
                  </a:lnTo>
                  <a:lnTo>
                    <a:pt x="2882" y="3481"/>
                  </a:lnTo>
                  <a:lnTo>
                    <a:pt x="2882" y="3481"/>
                  </a:lnTo>
                </a:path>
                <a:path w="21600" h="21600">
                  <a:moveTo>
                    <a:pt x="3865" y="3481"/>
                  </a:moveTo>
                  <a:lnTo>
                    <a:pt x="2882" y="3481"/>
                  </a:lnTo>
                  <a:lnTo>
                    <a:pt x="2896" y="3418"/>
                  </a:lnTo>
                  <a:lnTo>
                    <a:pt x="2906" y="3228"/>
                  </a:lnTo>
                  <a:lnTo>
                    <a:pt x="3816" y="3228"/>
                  </a:lnTo>
                  <a:lnTo>
                    <a:pt x="3806" y="3357"/>
                  </a:lnTo>
                  <a:lnTo>
                    <a:pt x="3823" y="3418"/>
                  </a:lnTo>
                  <a:lnTo>
                    <a:pt x="3865" y="3481"/>
                  </a:lnTo>
                  <a:lnTo>
                    <a:pt x="3865" y="3481"/>
                  </a:lnTo>
                </a:path>
                <a:path w="21600" h="21600">
                  <a:moveTo>
                    <a:pt x="16124" y="3481"/>
                  </a:moveTo>
                  <a:lnTo>
                    <a:pt x="16094" y="3481"/>
                  </a:lnTo>
                  <a:lnTo>
                    <a:pt x="16065" y="3451"/>
                  </a:lnTo>
                  <a:lnTo>
                    <a:pt x="16068" y="3418"/>
                  </a:lnTo>
                  <a:lnTo>
                    <a:pt x="16152" y="3228"/>
                  </a:lnTo>
                  <a:lnTo>
                    <a:pt x="16139" y="3418"/>
                  </a:lnTo>
                  <a:lnTo>
                    <a:pt x="16124" y="3481"/>
                  </a:lnTo>
                  <a:lnTo>
                    <a:pt x="16124" y="3481"/>
                  </a:lnTo>
                </a:path>
                <a:path w="21600" h="21600">
                  <a:moveTo>
                    <a:pt x="17108" y="3481"/>
                  </a:moveTo>
                  <a:lnTo>
                    <a:pt x="16124" y="3481"/>
                  </a:lnTo>
                  <a:lnTo>
                    <a:pt x="16139" y="3418"/>
                  </a:lnTo>
                  <a:lnTo>
                    <a:pt x="16152" y="3228"/>
                  </a:lnTo>
                  <a:lnTo>
                    <a:pt x="17059" y="3228"/>
                  </a:lnTo>
                  <a:lnTo>
                    <a:pt x="17048" y="3357"/>
                  </a:lnTo>
                  <a:lnTo>
                    <a:pt x="17069" y="3418"/>
                  </a:lnTo>
                  <a:lnTo>
                    <a:pt x="17108" y="3481"/>
                  </a:lnTo>
                  <a:lnTo>
                    <a:pt x="17108" y="3481"/>
                  </a:lnTo>
                </a:path>
                <a:path w="21600" h="21600">
                  <a:moveTo>
                    <a:pt x="8429" y="7852"/>
                  </a:moveTo>
                  <a:lnTo>
                    <a:pt x="8395" y="7664"/>
                  </a:lnTo>
                  <a:lnTo>
                    <a:pt x="8385" y="7535"/>
                  </a:lnTo>
                  <a:lnTo>
                    <a:pt x="8401" y="7405"/>
                  </a:lnTo>
                  <a:lnTo>
                    <a:pt x="8417" y="7219"/>
                  </a:lnTo>
                  <a:lnTo>
                    <a:pt x="8435" y="7093"/>
                  </a:lnTo>
                  <a:lnTo>
                    <a:pt x="8454" y="7031"/>
                  </a:lnTo>
                  <a:lnTo>
                    <a:pt x="8460" y="6776"/>
                  </a:lnTo>
                  <a:lnTo>
                    <a:pt x="8479" y="6524"/>
                  </a:lnTo>
                  <a:lnTo>
                    <a:pt x="8511" y="6207"/>
                  </a:lnTo>
                  <a:lnTo>
                    <a:pt x="8542" y="5890"/>
                  </a:lnTo>
                  <a:lnTo>
                    <a:pt x="8567" y="5574"/>
                  </a:lnTo>
                  <a:lnTo>
                    <a:pt x="8585" y="5194"/>
                  </a:lnTo>
                  <a:lnTo>
                    <a:pt x="8685" y="4814"/>
                  </a:lnTo>
                  <a:lnTo>
                    <a:pt x="8704" y="4748"/>
                  </a:lnTo>
                  <a:lnTo>
                    <a:pt x="8724" y="4623"/>
                  </a:lnTo>
                  <a:lnTo>
                    <a:pt x="8741" y="4495"/>
                  </a:lnTo>
                  <a:lnTo>
                    <a:pt x="8755" y="4243"/>
                  </a:lnTo>
                  <a:lnTo>
                    <a:pt x="8800" y="4052"/>
                  </a:lnTo>
                  <a:lnTo>
                    <a:pt x="8827" y="3927"/>
                  </a:lnTo>
                  <a:lnTo>
                    <a:pt x="8839" y="3798"/>
                  </a:lnTo>
                  <a:lnTo>
                    <a:pt x="8868" y="3672"/>
                  </a:lnTo>
                  <a:lnTo>
                    <a:pt x="8921" y="3610"/>
                  </a:lnTo>
                  <a:lnTo>
                    <a:pt x="8924" y="3545"/>
                  </a:lnTo>
                  <a:lnTo>
                    <a:pt x="8937" y="3545"/>
                  </a:lnTo>
                  <a:lnTo>
                    <a:pt x="8974" y="3293"/>
                  </a:lnTo>
                  <a:lnTo>
                    <a:pt x="9005" y="3293"/>
                  </a:lnTo>
                  <a:lnTo>
                    <a:pt x="9019" y="3357"/>
                  </a:lnTo>
                  <a:lnTo>
                    <a:pt x="9052" y="3418"/>
                  </a:lnTo>
                  <a:lnTo>
                    <a:pt x="11012" y="3418"/>
                  </a:lnTo>
                  <a:lnTo>
                    <a:pt x="11013" y="3481"/>
                  </a:lnTo>
                  <a:lnTo>
                    <a:pt x="10855" y="3481"/>
                  </a:lnTo>
                  <a:lnTo>
                    <a:pt x="10845" y="3610"/>
                  </a:lnTo>
                  <a:lnTo>
                    <a:pt x="10507" y="3610"/>
                  </a:lnTo>
                  <a:lnTo>
                    <a:pt x="10469" y="3672"/>
                  </a:lnTo>
                  <a:lnTo>
                    <a:pt x="10427" y="3672"/>
                  </a:lnTo>
                  <a:lnTo>
                    <a:pt x="10384" y="3798"/>
                  </a:lnTo>
                  <a:lnTo>
                    <a:pt x="10286" y="3798"/>
                  </a:lnTo>
                  <a:lnTo>
                    <a:pt x="10276" y="3861"/>
                  </a:lnTo>
                  <a:lnTo>
                    <a:pt x="10254" y="3927"/>
                  </a:lnTo>
                  <a:lnTo>
                    <a:pt x="10222" y="3989"/>
                  </a:lnTo>
                  <a:lnTo>
                    <a:pt x="10171" y="3989"/>
                  </a:lnTo>
                  <a:lnTo>
                    <a:pt x="10169" y="4052"/>
                  </a:lnTo>
                  <a:lnTo>
                    <a:pt x="10160" y="4052"/>
                  </a:lnTo>
                  <a:lnTo>
                    <a:pt x="10149" y="4115"/>
                  </a:lnTo>
                  <a:lnTo>
                    <a:pt x="10122" y="4431"/>
                  </a:lnTo>
                  <a:lnTo>
                    <a:pt x="9936" y="4431"/>
                  </a:lnTo>
                  <a:lnTo>
                    <a:pt x="9933" y="4560"/>
                  </a:lnTo>
                  <a:lnTo>
                    <a:pt x="9953" y="4604"/>
                  </a:lnTo>
                  <a:lnTo>
                    <a:pt x="9909" y="4748"/>
                  </a:lnTo>
                  <a:lnTo>
                    <a:pt x="9890" y="4748"/>
                  </a:lnTo>
                  <a:lnTo>
                    <a:pt x="9872" y="5003"/>
                  </a:lnTo>
                  <a:lnTo>
                    <a:pt x="9818" y="5130"/>
                  </a:lnTo>
                  <a:lnTo>
                    <a:pt x="9776" y="5257"/>
                  </a:lnTo>
                  <a:lnTo>
                    <a:pt x="9746" y="5382"/>
                  </a:lnTo>
                  <a:lnTo>
                    <a:pt x="9716" y="5574"/>
                  </a:lnTo>
                  <a:lnTo>
                    <a:pt x="9680" y="5637"/>
                  </a:lnTo>
                  <a:lnTo>
                    <a:pt x="9640" y="5699"/>
                  </a:lnTo>
                  <a:lnTo>
                    <a:pt x="9630" y="5827"/>
                  </a:lnTo>
                  <a:lnTo>
                    <a:pt x="9562" y="6080"/>
                  </a:lnTo>
                  <a:lnTo>
                    <a:pt x="9544" y="6144"/>
                  </a:lnTo>
                  <a:lnTo>
                    <a:pt x="9534" y="6144"/>
                  </a:lnTo>
                  <a:lnTo>
                    <a:pt x="9540" y="6207"/>
                  </a:lnTo>
                  <a:lnTo>
                    <a:pt x="9529" y="6334"/>
                  </a:lnTo>
                  <a:lnTo>
                    <a:pt x="9499" y="6524"/>
                  </a:lnTo>
                  <a:lnTo>
                    <a:pt x="9490" y="6714"/>
                  </a:lnTo>
                  <a:lnTo>
                    <a:pt x="9462" y="6776"/>
                  </a:lnTo>
                  <a:lnTo>
                    <a:pt x="9413" y="6776"/>
                  </a:lnTo>
                  <a:lnTo>
                    <a:pt x="9433" y="6839"/>
                  </a:lnTo>
                  <a:lnTo>
                    <a:pt x="9442" y="6965"/>
                  </a:lnTo>
                  <a:lnTo>
                    <a:pt x="9437" y="7093"/>
                  </a:lnTo>
                  <a:lnTo>
                    <a:pt x="9433" y="7284"/>
                  </a:lnTo>
                  <a:lnTo>
                    <a:pt x="9415" y="7472"/>
                  </a:lnTo>
                  <a:lnTo>
                    <a:pt x="9379" y="7727"/>
                  </a:lnTo>
                  <a:lnTo>
                    <a:pt x="9374" y="7727"/>
                  </a:lnTo>
                  <a:lnTo>
                    <a:pt x="9369" y="7789"/>
                  </a:lnTo>
                  <a:lnTo>
                    <a:pt x="8418" y="7789"/>
                  </a:lnTo>
                  <a:lnTo>
                    <a:pt x="8429" y="7852"/>
                  </a:lnTo>
                  <a:lnTo>
                    <a:pt x="8429" y="7852"/>
                  </a:lnTo>
                </a:path>
                <a:path w="21600" h="21600">
                  <a:moveTo>
                    <a:pt x="9052" y="3418"/>
                  </a:moveTo>
                  <a:lnTo>
                    <a:pt x="9019" y="3357"/>
                  </a:lnTo>
                  <a:lnTo>
                    <a:pt x="9005" y="3293"/>
                  </a:lnTo>
                  <a:lnTo>
                    <a:pt x="9052" y="3418"/>
                  </a:lnTo>
                  <a:lnTo>
                    <a:pt x="9052" y="3418"/>
                  </a:lnTo>
                </a:path>
                <a:path w="21600" h="21600">
                  <a:moveTo>
                    <a:pt x="11149" y="3403"/>
                  </a:moveTo>
                  <a:lnTo>
                    <a:pt x="11149" y="3357"/>
                  </a:lnTo>
                  <a:lnTo>
                    <a:pt x="11159" y="3357"/>
                  </a:lnTo>
                  <a:lnTo>
                    <a:pt x="11149" y="3403"/>
                  </a:lnTo>
                  <a:lnTo>
                    <a:pt x="11149" y="3403"/>
                  </a:lnTo>
                </a:path>
                <a:path w="21600" h="21600">
                  <a:moveTo>
                    <a:pt x="11354" y="3798"/>
                  </a:moveTo>
                  <a:lnTo>
                    <a:pt x="11333" y="3798"/>
                  </a:lnTo>
                  <a:lnTo>
                    <a:pt x="11298" y="3735"/>
                  </a:lnTo>
                  <a:lnTo>
                    <a:pt x="11241" y="3672"/>
                  </a:lnTo>
                  <a:lnTo>
                    <a:pt x="11204" y="3481"/>
                  </a:lnTo>
                  <a:lnTo>
                    <a:pt x="11177" y="3418"/>
                  </a:lnTo>
                  <a:lnTo>
                    <a:pt x="11149" y="3418"/>
                  </a:lnTo>
                  <a:lnTo>
                    <a:pt x="11149" y="3403"/>
                  </a:lnTo>
                  <a:lnTo>
                    <a:pt x="11159" y="3357"/>
                  </a:lnTo>
                  <a:lnTo>
                    <a:pt x="12753" y="3357"/>
                  </a:lnTo>
                  <a:lnTo>
                    <a:pt x="12753" y="3481"/>
                  </a:lnTo>
                  <a:lnTo>
                    <a:pt x="12777" y="3545"/>
                  </a:lnTo>
                  <a:lnTo>
                    <a:pt x="11399" y="3545"/>
                  </a:lnTo>
                  <a:lnTo>
                    <a:pt x="11365" y="3672"/>
                  </a:lnTo>
                  <a:lnTo>
                    <a:pt x="11374" y="3733"/>
                  </a:lnTo>
                  <a:lnTo>
                    <a:pt x="11354" y="3798"/>
                  </a:lnTo>
                  <a:lnTo>
                    <a:pt x="11354" y="3798"/>
                  </a:lnTo>
                </a:path>
                <a:path w="21600" h="21600">
                  <a:moveTo>
                    <a:pt x="16163" y="3960"/>
                  </a:moveTo>
                  <a:lnTo>
                    <a:pt x="16153" y="3927"/>
                  </a:lnTo>
                  <a:lnTo>
                    <a:pt x="16108" y="3672"/>
                  </a:lnTo>
                  <a:lnTo>
                    <a:pt x="16149" y="3610"/>
                  </a:lnTo>
                  <a:lnTo>
                    <a:pt x="16143" y="3545"/>
                  </a:lnTo>
                  <a:lnTo>
                    <a:pt x="16050" y="3545"/>
                  </a:lnTo>
                  <a:lnTo>
                    <a:pt x="16065" y="3451"/>
                  </a:lnTo>
                  <a:lnTo>
                    <a:pt x="16094" y="3481"/>
                  </a:lnTo>
                  <a:lnTo>
                    <a:pt x="17108" y="3481"/>
                  </a:lnTo>
                  <a:lnTo>
                    <a:pt x="17149" y="3610"/>
                  </a:lnTo>
                  <a:lnTo>
                    <a:pt x="17147" y="3798"/>
                  </a:lnTo>
                  <a:lnTo>
                    <a:pt x="17135" y="3861"/>
                  </a:lnTo>
                  <a:lnTo>
                    <a:pt x="16167" y="3861"/>
                  </a:lnTo>
                  <a:lnTo>
                    <a:pt x="16163" y="3960"/>
                  </a:lnTo>
                  <a:lnTo>
                    <a:pt x="16163" y="3960"/>
                  </a:lnTo>
                </a:path>
                <a:path w="21600" h="21600">
                  <a:moveTo>
                    <a:pt x="2917" y="3960"/>
                  </a:moveTo>
                  <a:lnTo>
                    <a:pt x="2910" y="3927"/>
                  </a:lnTo>
                  <a:lnTo>
                    <a:pt x="2863" y="3672"/>
                  </a:lnTo>
                  <a:lnTo>
                    <a:pt x="2902" y="3610"/>
                  </a:lnTo>
                  <a:lnTo>
                    <a:pt x="2900" y="3545"/>
                  </a:lnTo>
                  <a:lnTo>
                    <a:pt x="2806" y="3545"/>
                  </a:lnTo>
                  <a:lnTo>
                    <a:pt x="2820" y="3451"/>
                  </a:lnTo>
                  <a:lnTo>
                    <a:pt x="2849" y="3481"/>
                  </a:lnTo>
                  <a:lnTo>
                    <a:pt x="3865" y="3481"/>
                  </a:lnTo>
                  <a:lnTo>
                    <a:pt x="3904" y="3610"/>
                  </a:lnTo>
                  <a:lnTo>
                    <a:pt x="3901" y="3798"/>
                  </a:lnTo>
                  <a:lnTo>
                    <a:pt x="3890" y="3861"/>
                  </a:lnTo>
                  <a:lnTo>
                    <a:pt x="2925" y="3861"/>
                  </a:lnTo>
                  <a:lnTo>
                    <a:pt x="2917" y="3960"/>
                  </a:lnTo>
                  <a:lnTo>
                    <a:pt x="2917" y="3960"/>
                  </a:lnTo>
                </a:path>
                <a:path w="21600" h="21600">
                  <a:moveTo>
                    <a:pt x="10899" y="3672"/>
                  </a:moveTo>
                  <a:lnTo>
                    <a:pt x="10870" y="3610"/>
                  </a:lnTo>
                  <a:lnTo>
                    <a:pt x="10855" y="3481"/>
                  </a:lnTo>
                  <a:lnTo>
                    <a:pt x="11013" y="3481"/>
                  </a:lnTo>
                  <a:lnTo>
                    <a:pt x="10991" y="3545"/>
                  </a:lnTo>
                  <a:lnTo>
                    <a:pt x="10945" y="3610"/>
                  </a:lnTo>
                  <a:lnTo>
                    <a:pt x="10899" y="3672"/>
                  </a:lnTo>
                  <a:lnTo>
                    <a:pt x="10899" y="3672"/>
                  </a:lnTo>
                </a:path>
                <a:path w="21600" h="21600">
                  <a:moveTo>
                    <a:pt x="11374" y="3733"/>
                  </a:moveTo>
                  <a:lnTo>
                    <a:pt x="11365" y="3672"/>
                  </a:lnTo>
                  <a:lnTo>
                    <a:pt x="11399" y="3545"/>
                  </a:lnTo>
                  <a:lnTo>
                    <a:pt x="11386" y="3672"/>
                  </a:lnTo>
                  <a:lnTo>
                    <a:pt x="11374" y="3733"/>
                  </a:lnTo>
                  <a:lnTo>
                    <a:pt x="11374" y="3733"/>
                  </a:lnTo>
                </a:path>
                <a:path w="21600" h="21600">
                  <a:moveTo>
                    <a:pt x="11485" y="4115"/>
                  </a:moveTo>
                  <a:lnTo>
                    <a:pt x="11394" y="3861"/>
                  </a:lnTo>
                  <a:lnTo>
                    <a:pt x="11374" y="3733"/>
                  </a:lnTo>
                  <a:lnTo>
                    <a:pt x="11386" y="3672"/>
                  </a:lnTo>
                  <a:lnTo>
                    <a:pt x="11399" y="3545"/>
                  </a:lnTo>
                  <a:lnTo>
                    <a:pt x="12798" y="3545"/>
                  </a:lnTo>
                  <a:lnTo>
                    <a:pt x="12819" y="3672"/>
                  </a:lnTo>
                  <a:lnTo>
                    <a:pt x="12856" y="3861"/>
                  </a:lnTo>
                  <a:lnTo>
                    <a:pt x="12874" y="3927"/>
                  </a:lnTo>
                  <a:lnTo>
                    <a:pt x="12891" y="3989"/>
                  </a:lnTo>
                  <a:lnTo>
                    <a:pt x="11522" y="3989"/>
                  </a:lnTo>
                  <a:lnTo>
                    <a:pt x="11485" y="4115"/>
                  </a:lnTo>
                  <a:lnTo>
                    <a:pt x="11485" y="4115"/>
                  </a:lnTo>
                </a:path>
                <a:path w="21600" h="21600">
                  <a:moveTo>
                    <a:pt x="10820" y="3672"/>
                  </a:moveTo>
                  <a:lnTo>
                    <a:pt x="10695" y="3672"/>
                  </a:lnTo>
                  <a:lnTo>
                    <a:pt x="10642" y="3610"/>
                  </a:lnTo>
                  <a:lnTo>
                    <a:pt x="10845" y="3610"/>
                  </a:lnTo>
                  <a:lnTo>
                    <a:pt x="10820" y="3672"/>
                  </a:lnTo>
                  <a:lnTo>
                    <a:pt x="10820" y="3672"/>
                  </a:lnTo>
                </a:path>
                <a:path w="21600" h="21600">
                  <a:moveTo>
                    <a:pt x="10335" y="3861"/>
                  </a:moveTo>
                  <a:lnTo>
                    <a:pt x="10286" y="3798"/>
                  </a:lnTo>
                  <a:lnTo>
                    <a:pt x="10384" y="3798"/>
                  </a:lnTo>
                  <a:lnTo>
                    <a:pt x="10335" y="3861"/>
                  </a:lnTo>
                  <a:lnTo>
                    <a:pt x="10335" y="3861"/>
                  </a:lnTo>
                </a:path>
                <a:path w="21600" h="21600">
                  <a:moveTo>
                    <a:pt x="2943" y="4052"/>
                  </a:moveTo>
                  <a:lnTo>
                    <a:pt x="2917" y="3960"/>
                  </a:lnTo>
                  <a:lnTo>
                    <a:pt x="2925" y="3861"/>
                  </a:lnTo>
                  <a:lnTo>
                    <a:pt x="2970" y="3861"/>
                  </a:lnTo>
                  <a:lnTo>
                    <a:pt x="2984" y="3927"/>
                  </a:lnTo>
                  <a:lnTo>
                    <a:pt x="2943" y="4052"/>
                  </a:lnTo>
                  <a:lnTo>
                    <a:pt x="2943" y="4052"/>
                  </a:lnTo>
                </a:path>
                <a:path w="21600" h="21600">
                  <a:moveTo>
                    <a:pt x="3855" y="4052"/>
                  </a:moveTo>
                  <a:lnTo>
                    <a:pt x="2943" y="4052"/>
                  </a:lnTo>
                  <a:lnTo>
                    <a:pt x="2984" y="3927"/>
                  </a:lnTo>
                  <a:lnTo>
                    <a:pt x="2970" y="3861"/>
                  </a:lnTo>
                  <a:lnTo>
                    <a:pt x="3890" y="3861"/>
                  </a:lnTo>
                  <a:lnTo>
                    <a:pt x="3855" y="4052"/>
                  </a:lnTo>
                  <a:lnTo>
                    <a:pt x="3855" y="4052"/>
                  </a:lnTo>
                </a:path>
                <a:path w="21600" h="21600">
                  <a:moveTo>
                    <a:pt x="16186" y="4052"/>
                  </a:moveTo>
                  <a:lnTo>
                    <a:pt x="16163" y="3960"/>
                  </a:lnTo>
                  <a:lnTo>
                    <a:pt x="16167" y="3861"/>
                  </a:lnTo>
                  <a:lnTo>
                    <a:pt x="16214" y="3861"/>
                  </a:lnTo>
                  <a:lnTo>
                    <a:pt x="16228" y="3927"/>
                  </a:lnTo>
                  <a:lnTo>
                    <a:pt x="16186" y="4052"/>
                  </a:lnTo>
                  <a:lnTo>
                    <a:pt x="16186" y="4052"/>
                  </a:lnTo>
                </a:path>
                <a:path w="21600" h="21600">
                  <a:moveTo>
                    <a:pt x="17101" y="4052"/>
                  </a:moveTo>
                  <a:lnTo>
                    <a:pt x="16186" y="4052"/>
                  </a:lnTo>
                  <a:lnTo>
                    <a:pt x="16228" y="3927"/>
                  </a:lnTo>
                  <a:lnTo>
                    <a:pt x="16214" y="3861"/>
                  </a:lnTo>
                  <a:lnTo>
                    <a:pt x="17135" y="3861"/>
                  </a:lnTo>
                  <a:lnTo>
                    <a:pt x="17101" y="4052"/>
                  </a:lnTo>
                  <a:lnTo>
                    <a:pt x="17101" y="4052"/>
                  </a:lnTo>
                </a:path>
                <a:path w="21600" h="21600">
                  <a:moveTo>
                    <a:pt x="4011" y="4178"/>
                  </a:moveTo>
                  <a:lnTo>
                    <a:pt x="3894" y="4178"/>
                  </a:lnTo>
                  <a:lnTo>
                    <a:pt x="3929" y="4115"/>
                  </a:lnTo>
                  <a:lnTo>
                    <a:pt x="4011" y="3927"/>
                  </a:lnTo>
                  <a:lnTo>
                    <a:pt x="4011" y="4178"/>
                  </a:lnTo>
                  <a:lnTo>
                    <a:pt x="4011" y="4178"/>
                  </a:lnTo>
                </a:path>
                <a:path w="21600" h="21600">
                  <a:moveTo>
                    <a:pt x="17255" y="4178"/>
                  </a:moveTo>
                  <a:lnTo>
                    <a:pt x="17140" y="4178"/>
                  </a:lnTo>
                  <a:lnTo>
                    <a:pt x="17173" y="4115"/>
                  </a:lnTo>
                  <a:lnTo>
                    <a:pt x="17255" y="3927"/>
                  </a:lnTo>
                  <a:lnTo>
                    <a:pt x="17255" y="4178"/>
                  </a:lnTo>
                  <a:lnTo>
                    <a:pt x="17255" y="4178"/>
                  </a:lnTo>
                </a:path>
                <a:path w="21600" h="21600">
                  <a:moveTo>
                    <a:pt x="16548" y="6902"/>
                  </a:moveTo>
                  <a:lnTo>
                    <a:pt x="16528" y="6776"/>
                  </a:lnTo>
                  <a:lnTo>
                    <a:pt x="16491" y="6460"/>
                  </a:lnTo>
                  <a:lnTo>
                    <a:pt x="16483" y="6397"/>
                  </a:lnTo>
                  <a:lnTo>
                    <a:pt x="16477" y="6144"/>
                  </a:lnTo>
                  <a:lnTo>
                    <a:pt x="16430" y="6016"/>
                  </a:lnTo>
                  <a:lnTo>
                    <a:pt x="16409" y="5827"/>
                  </a:lnTo>
                  <a:lnTo>
                    <a:pt x="16418" y="5764"/>
                  </a:lnTo>
                  <a:lnTo>
                    <a:pt x="16428" y="5637"/>
                  </a:lnTo>
                  <a:lnTo>
                    <a:pt x="16397" y="5637"/>
                  </a:lnTo>
                  <a:lnTo>
                    <a:pt x="16378" y="5574"/>
                  </a:lnTo>
                  <a:lnTo>
                    <a:pt x="16362" y="5510"/>
                  </a:lnTo>
                  <a:lnTo>
                    <a:pt x="16339" y="5320"/>
                  </a:lnTo>
                  <a:lnTo>
                    <a:pt x="16323" y="5194"/>
                  </a:lnTo>
                  <a:lnTo>
                    <a:pt x="16312" y="5065"/>
                  </a:lnTo>
                  <a:lnTo>
                    <a:pt x="16312" y="4877"/>
                  </a:lnTo>
                  <a:lnTo>
                    <a:pt x="16306" y="4877"/>
                  </a:lnTo>
                  <a:lnTo>
                    <a:pt x="16289" y="4814"/>
                  </a:lnTo>
                  <a:lnTo>
                    <a:pt x="16240" y="4623"/>
                  </a:lnTo>
                  <a:lnTo>
                    <a:pt x="16235" y="4560"/>
                  </a:lnTo>
                  <a:lnTo>
                    <a:pt x="16244" y="4431"/>
                  </a:lnTo>
                  <a:lnTo>
                    <a:pt x="16178" y="4306"/>
                  </a:lnTo>
                  <a:lnTo>
                    <a:pt x="16151" y="4178"/>
                  </a:lnTo>
                  <a:lnTo>
                    <a:pt x="16157" y="4052"/>
                  </a:lnTo>
                  <a:lnTo>
                    <a:pt x="16163" y="3960"/>
                  </a:lnTo>
                  <a:lnTo>
                    <a:pt x="16186" y="4052"/>
                  </a:lnTo>
                  <a:lnTo>
                    <a:pt x="17159" y="4052"/>
                  </a:lnTo>
                  <a:lnTo>
                    <a:pt x="17140" y="4178"/>
                  </a:lnTo>
                  <a:lnTo>
                    <a:pt x="17255" y="4178"/>
                  </a:lnTo>
                  <a:lnTo>
                    <a:pt x="17255" y="4495"/>
                  </a:lnTo>
                  <a:lnTo>
                    <a:pt x="17202" y="4495"/>
                  </a:lnTo>
                  <a:lnTo>
                    <a:pt x="17179" y="4560"/>
                  </a:lnTo>
                  <a:lnTo>
                    <a:pt x="17137" y="4623"/>
                  </a:lnTo>
                  <a:lnTo>
                    <a:pt x="17135" y="4686"/>
                  </a:lnTo>
                  <a:lnTo>
                    <a:pt x="17155" y="4748"/>
                  </a:lnTo>
                  <a:lnTo>
                    <a:pt x="17236" y="4814"/>
                  </a:lnTo>
                  <a:lnTo>
                    <a:pt x="17329" y="4814"/>
                  </a:lnTo>
                  <a:lnTo>
                    <a:pt x="17325" y="5003"/>
                  </a:lnTo>
                  <a:lnTo>
                    <a:pt x="17323" y="5130"/>
                  </a:lnTo>
                  <a:lnTo>
                    <a:pt x="17329" y="5194"/>
                  </a:lnTo>
                  <a:lnTo>
                    <a:pt x="17334" y="5257"/>
                  </a:lnTo>
                  <a:lnTo>
                    <a:pt x="17344" y="5257"/>
                  </a:lnTo>
                  <a:lnTo>
                    <a:pt x="17358" y="5320"/>
                  </a:lnTo>
                  <a:lnTo>
                    <a:pt x="17401" y="5510"/>
                  </a:lnTo>
                  <a:lnTo>
                    <a:pt x="17405" y="5523"/>
                  </a:lnTo>
                  <a:lnTo>
                    <a:pt x="17397" y="5574"/>
                  </a:lnTo>
                  <a:lnTo>
                    <a:pt x="17369" y="5699"/>
                  </a:lnTo>
                  <a:lnTo>
                    <a:pt x="17358" y="5764"/>
                  </a:lnTo>
                  <a:lnTo>
                    <a:pt x="17354" y="5890"/>
                  </a:lnTo>
                  <a:lnTo>
                    <a:pt x="17354" y="6016"/>
                  </a:lnTo>
                  <a:lnTo>
                    <a:pt x="18350" y="6016"/>
                  </a:lnTo>
                  <a:lnTo>
                    <a:pt x="18337" y="6080"/>
                  </a:lnTo>
                  <a:lnTo>
                    <a:pt x="18274" y="6080"/>
                  </a:lnTo>
                  <a:lnTo>
                    <a:pt x="18292" y="6207"/>
                  </a:lnTo>
                  <a:lnTo>
                    <a:pt x="18340" y="6397"/>
                  </a:lnTo>
                  <a:lnTo>
                    <a:pt x="18282" y="6460"/>
                  </a:lnTo>
                  <a:lnTo>
                    <a:pt x="18235" y="6648"/>
                  </a:lnTo>
                  <a:lnTo>
                    <a:pt x="18221" y="6714"/>
                  </a:lnTo>
                  <a:lnTo>
                    <a:pt x="18081" y="6714"/>
                  </a:lnTo>
                  <a:lnTo>
                    <a:pt x="18104" y="6839"/>
                  </a:lnTo>
                  <a:lnTo>
                    <a:pt x="16577" y="6839"/>
                  </a:lnTo>
                  <a:lnTo>
                    <a:pt x="16563" y="6881"/>
                  </a:lnTo>
                  <a:lnTo>
                    <a:pt x="16548" y="6902"/>
                  </a:lnTo>
                  <a:lnTo>
                    <a:pt x="16548" y="6902"/>
                  </a:lnTo>
                </a:path>
                <a:path w="21600" h="21600">
                  <a:moveTo>
                    <a:pt x="3305" y="6902"/>
                  </a:moveTo>
                  <a:lnTo>
                    <a:pt x="3282" y="6776"/>
                  </a:lnTo>
                  <a:lnTo>
                    <a:pt x="3248" y="6460"/>
                  </a:lnTo>
                  <a:lnTo>
                    <a:pt x="3238" y="6397"/>
                  </a:lnTo>
                  <a:lnTo>
                    <a:pt x="3231" y="6144"/>
                  </a:lnTo>
                  <a:lnTo>
                    <a:pt x="3185" y="6016"/>
                  </a:lnTo>
                  <a:lnTo>
                    <a:pt x="3167" y="5827"/>
                  </a:lnTo>
                  <a:lnTo>
                    <a:pt x="3175" y="5764"/>
                  </a:lnTo>
                  <a:lnTo>
                    <a:pt x="3185" y="5637"/>
                  </a:lnTo>
                  <a:lnTo>
                    <a:pt x="3152" y="5637"/>
                  </a:lnTo>
                  <a:lnTo>
                    <a:pt x="3136" y="5574"/>
                  </a:lnTo>
                  <a:lnTo>
                    <a:pt x="3117" y="5510"/>
                  </a:lnTo>
                  <a:lnTo>
                    <a:pt x="3095" y="5320"/>
                  </a:lnTo>
                  <a:lnTo>
                    <a:pt x="3079" y="5194"/>
                  </a:lnTo>
                  <a:lnTo>
                    <a:pt x="3070" y="5065"/>
                  </a:lnTo>
                  <a:lnTo>
                    <a:pt x="3070" y="4877"/>
                  </a:lnTo>
                  <a:lnTo>
                    <a:pt x="3060" y="4877"/>
                  </a:lnTo>
                  <a:lnTo>
                    <a:pt x="3046" y="4814"/>
                  </a:lnTo>
                  <a:lnTo>
                    <a:pt x="2998" y="4623"/>
                  </a:lnTo>
                  <a:lnTo>
                    <a:pt x="2991" y="4560"/>
                  </a:lnTo>
                  <a:lnTo>
                    <a:pt x="3001" y="4431"/>
                  </a:lnTo>
                  <a:lnTo>
                    <a:pt x="2935" y="4306"/>
                  </a:lnTo>
                  <a:lnTo>
                    <a:pt x="2906" y="4178"/>
                  </a:lnTo>
                  <a:lnTo>
                    <a:pt x="2913" y="4052"/>
                  </a:lnTo>
                  <a:lnTo>
                    <a:pt x="2917" y="3960"/>
                  </a:lnTo>
                  <a:lnTo>
                    <a:pt x="2943" y="4052"/>
                  </a:lnTo>
                  <a:lnTo>
                    <a:pt x="3915" y="4052"/>
                  </a:lnTo>
                  <a:lnTo>
                    <a:pt x="3894" y="4178"/>
                  </a:lnTo>
                  <a:lnTo>
                    <a:pt x="4011" y="4178"/>
                  </a:lnTo>
                  <a:lnTo>
                    <a:pt x="4011" y="4495"/>
                  </a:lnTo>
                  <a:lnTo>
                    <a:pt x="3958" y="4495"/>
                  </a:lnTo>
                  <a:lnTo>
                    <a:pt x="3933" y="4560"/>
                  </a:lnTo>
                  <a:lnTo>
                    <a:pt x="3894" y="4623"/>
                  </a:lnTo>
                  <a:lnTo>
                    <a:pt x="3890" y="4686"/>
                  </a:lnTo>
                  <a:lnTo>
                    <a:pt x="3911" y="4748"/>
                  </a:lnTo>
                  <a:lnTo>
                    <a:pt x="3990" y="4814"/>
                  </a:lnTo>
                  <a:lnTo>
                    <a:pt x="4087" y="4814"/>
                  </a:lnTo>
                  <a:lnTo>
                    <a:pt x="4082" y="5003"/>
                  </a:lnTo>
                  <a:lnTo>
                    <a:pt x="4079" y="5130"/>
                  </a:lnTo>
                  <a:lnTo>
                    <a:pt x="4083" y="5194"/>
                  </a:lnTo>
                  <a:lnTo>
                    <a:pt x="4091" y="5257"/>
                  </a:lnTo>
                  <a:lnTo>
                    <a:pt x="4101" y="5257"/>
                  </a:lnTo>
                  <a:lnTo>
                    <a:pt x="4114" y="5320"/>
                  </a:lnTo>
                  <a:lnTo>
                    <a:pt x="4158" y="5510"/>
                  </a:lnTo>
                  <a:lnTo>
                    <a:pt x="4161" y="5523"/>
                  </a:lnTo>
                  <a:lnTo>
                    <a:pt x="4154" y="5574"/>
                  </a:lnTo>
                  <a:lnTo>
                    <a:pt x="4126" y="5699"/>
                  </a:lnTo>
                  <a:lnTo>
                    <a:pt x="4115" y="5764"/>
                  </a:lnTo>
                  <a:lnTo>
                    <a:pt x="4108" y="5890"/>
                  </a:lnTo>
                  <a:lnTo>
                    <a:pt x="4111" y="6016"/>
                  </a:lnTo>
                  <a:lnTo>
                    <a:pt x="5105" y="6016"/>
                  </a:lnTo>
                  <a:lnTo>
                    <a:pt x="5095" y="6080"/>
                  </a:lnTo>
                  <a:lnTo>
                    <a:pt x="5028" y="6080"/>
                  </a:lnTo>
                  <a:lnTo>
                    <a:pt x="5046" y="6207"/>
                  </a:lnTo>
                  <a:lnTo>
                    <a:pt x="5095" y="6397"/>
                  </a:lnTo>
                  <a:lnTo>
                    <a:pt x="5038" y="6460"/>
                  </a:lnTo>
                  <a:lnTo>
                    <a:pt x="4991" y="6648"/>
                  </a:lnTo>
                  <a:lnTo>
                    <a:pt x="4978" y="6714"/>
                  </a:lnTo>
                  <a:lnTo>
                    <a:pt x="4839" y="6714"/>
                  </a:lnTo>
                  <a:lnTo>
                    <a:pt x="4859" y="6839"/>
                  </a:lnTo>
                  <a:lnTo>
                    <a:pt x="3331" y="6839"/>
                  </a:lnTo>
                  <a:lnTo>
                    <a:pt x="3317" y="6881"/>
                  </a:lnTo>
                  <a:lnTo>
                    <a:pt x="3305" y="6902"/>
                  </a:lnTo>
                  <a:lnTo>
                    <a:pt x="3305" y="6902"/>
                  </a:lnTo>
                </a:path>
                <a:path w="21600" h="21600">
                  <a:moveTo>
                    <a:pt x="3915" y="4052"/>
                  </a:moveTo>
                  <a:lnTo>
                    <a:pt x="3855" y="4052"/>
                  </a:lnTo>
                  <a:lnTo>
                    <a:pt x="3908" y="3989"/>
                  </a:lnTo>
                  <a:lnTo>
                    <a:pt x="3924" y="3989"/>
                  </a:lnTo>
                  <a:lnTo>
                    <a:pt x="3915" y="4052"/>
                  </a:lnTo>
                  <a:lnTo>
                    <a:pt x="3915" y="4052"/>
                  </a:lnTo>
                </a:path>
                <a:path w="21600" h="21600">
                  <a:moveTo>
                    <a:pt x="11752" y="4560"/>
                  </a:moveTo>
                  <a:lnTo>
                    <a:pt x="11718" y="4431"/>
                  </a:lnTo>
                  <a:lnTo>
                    <a:pt x="11668" y="4306"/>
                  </a:lnTo>
                  <a:lnTo>
                    <a:pt x="11694" y="4178"/>
                  </a:lnTo>
                  <a:lnTo>
                    <a:pt x="11698" y="4115"/>
                  </a:lnTo>
                  <a:lnTo>
                    <a:pt x="11579" y="4115"/>
                  </a:lnTo>
                  <a:lnTo>
                    <a:pt x="11563" y="4052"/>
                  </a:lnTo>
                  <a:lnTo>
                    <a:pt x="11548" y="3989"/>
                  </a:lnTo>
                  <a:lnTo>
                    <a:pt x="12891" y="3989"/>
                  </a:lnTo>
                  <a:lnTo>
                    <a:pt x="12909" y="4052"/>
                  </a:lnTo>
                  <a:lnTo>
                    <a:pt x="12952" y="4115"/>
                  </a:lnTo>
                  <a:lnTo>
                    <a:pt x="11668" y="4115"/>
                  </a:lnTo>
                  <a:lnTo>
                    <a:pt x="11615" y="4178"/>
                  </a:lnTo>
                  <a:lnTo>
                    <a:pt x="13020" y="4178"/>
                  </a:lnTo>
                  <a:lnTo>
                    <a:pt x="12933" y="4495"/>
                  </a:lnTo>
                  <a:lnTo>
                    <a:pt x="11776" y="4495"/>
                  </a:lnTo>
                  <a:lnTo>
                    <a:pt x="11752" y="4560"/>
                  </a:lnTo>
                  <a:lnTo>
                    <a:pt x="11752" y="4560"/>
                  </a:lnTo>
                </a:path>
                <a:path w="21600" h="21600">
                  <a:moveTo>
                    <a:pt x="17159" y="4052"/>
                  </a:moveTo>
                  <a:lnTo>
                    <a:pt x="17101" y="4052"/>
                  </a:lnTo>
                  <a:lnTo>
                    <a:pt x="17151" y="3989"/>
                  </a:lnTo>
                  <a:lnTo>
                    <a:pt x="17169" y="3989"/>
                  </a:lnTo>
                  <a:lnTo>
                    <a:pt x="17159" y="4052"/>
                  </a:lnTo>
                  <a:lnTo>
                    <a:pt x="17159" y="4052"/>
                  </a:lnTo>
                </a:path>
                <a:path w="21600" h="21600">
                  <a:moveTo>
                    <a:pt x="7494" y="8423"/>
                  </a:moveTo>
                  <a:lnTo>
                    <a:pt x="6614" y="8423"/>
                  </a:lnTo>
                  <a:lnTo>
                    <a:pt x="6595" y="8297"/>
                  </a:lnTo>
                  <a:lnTo>
                    <a:pt x="6583" y="8247"/>
                  </a:lnTo>
                  <a:lnTo>
                    <a:pt x="6581" y="8234"/>
                  </a:lnTo>
                  <a:lnTo>
                    <a:pt x="6575" y="8044"/>
                  </a:lnTo>
                  <a:lnTo>
                    <a:pt x="6597" y="7852"/>
                  </a:lnTo>
                  <a:lnTo>
                    <a:pt x="6618" y="7727"/>
                  </a:lnTo>
                  <a:lnTo>
                    <a:pt x="6639" y="7535"/>
                  </a:lnTo>
                  <a:lnTo>
                    <a:pt x="6685" y="7284"/>
                  </a:lnTo>
                  <a:lnTo>
                    <a:pt x="6704" y="7155"/>
                  </a:lnTo>
                  <a:lnTo>
                    <a:pt x="6718" y="7093"/>
                  </a:lnTo>
                  <a:lnTo>
                    <a:pt x="6732" y="6965"/>
                  </a:lnTo>
                  <a:lnTo>
                    <a:pt x="6739" y="6776"/>
                  </a:lnTo>
                  <a:lnTo>
                    <a:pt x="6739" y="6397"/>
                  </a:lnTo>
                  <a:lnTo>
                    <a:pt x="6797" y="6334"/>
                  </a:lnTo>
                  <a:lnTo>
                    <a:pt x="6832" y="6270"/>
                  </a:lnTo>
                  <a:lnTo>
                    <a:pt x="6853" y="6144"/>
                  </a:lnTo>
                  <a:lnTo>
                    <a:pt x="6864" y="6080"/>
                  </a:lnTo>
                  <a:lnTo>
                    <a:pt x="6874" y="6016"/>
                  </a:lnTo>
                  <a:lnTo>
                    <a:pt x="6888" y="5890"/>
                  </a:lnTo>
                  <a:lnTo>
                    <a:pt x="6903" y="5764"/>
                  </a:lnTo>
                  <a:lnTo>
                    <a:pt x="6921" y="5637"/>
                  </a:lnTo>
                  <a:lnTo>
                    <a:pt x="6941" y="5447"/>
                  </a:lnTo>
                  <a:lnTo>
                    <a:pt x="6964" y="5382"/>
                  </a:lnTo>
                  <a:lnTo>
                    <a:pt x="6984" y="5382"/>
                  </a:lnTo>
                  <a:lnTo>
                    <a:pt x="6966" y="5194"/>
                  </a:lnTo>
                  <a:lnTo>
                    <a:pt x="6970" y="5065"/>
                  </a:lnTo>
                  <a:lnTo>
                    <a:pt x="7023" y="4877"/>
                  </a:lnTo>
                  <a:lnTo>
                    <a:pt x="7036" y="4686"/>
                  </a:lnTo>
                  <a:lnTo>
                    <a:pt x="7036" y="4495"/>
                  </a:lnTo>
                  <a:lnTo>
                    <a:pt x="7105" y="4495"/>
                  </a:lnTo>
                  <a:lnTo>
                    <a:pt x="7130" y="4431"/>
                  </a:lnTo>
                  <a:lnTo>
                    <a:pt x="7091" y="4115"/>
                  </a:lnTo>
                  <a:lnTo>
                    <a:pt x="7120" y="4178"/>
                  </a:lnTo>
                  <a:lnTo>
                    <a:pt x="7128" y="4204"/>
                  </a:lnTo>
                  <a:lnTo>
                    <a:pt x="7132" y="4243"/>
                  </a:lnTo>
                  <a:lnTo>
                    <a:pt x="7198" y="4431"/>
                  </a:lnTo>
                  <a:lnTo>
                    <a:pt x="8186" y="4431"/>
                  </a:lnTo>
                  <a:lnTo>
                    <a:pt x="8090" y="4560"/>
                  </a:lnTo>
                  <a:lnTo>
                    <a:pt x="8034" y="4623"/>
                  </a:lnTo>
                  <a:lnTo>
                    <a:pt x="8014" y="4686"/>
                  </a:lnTo>
                  <a:lnTo>
                    <a:pt x="7993" y="4814"/>
                  </a:lnTo>
                  <a:lnTo>
                    <a:pt x="7972" y="4877"/>
                  </a:lnTo>
                  <a:lnTo>
                    <a:pt x="7950" y="5003"/>
                  </a:lnTo>
                  <a:lnTo>
                    <a:pt x="7943" y="5003"/>
                  </a:lnTo>
                  <a:lnTo>
                    <a:pt x="7934" y="5065"/>
                  </a:lnTo>
                  <a:lnTo>
                    <a:pt x="7929" y="5130"/>
                  </a:lnTo>
                  <a:lnTo>
                    <a:pt x="7926" y="5194"/>
                  </a:lnTo>
                  <a:lnTo>
                    <a:pt x="7915" y="5320"/>
                  </a:lnTo>
                  <a:lnTo>
                    <a:pt x="7858" y="5320"/>
                  </a:lnTo>
                  <a:lnTo>
                    <a:pt x="7891" y="5447"/>
                  </a:lnTo>
                  <a:lnTo>
                    <a:pt x="7909" y="5447"/>
                  </a:lnTo>
                  <a:lnTo>
                    <a:pt x="7909" y="5699"/>
                  </a:lnTo>
                  <a:lnTo>
                    <a:pt x="7900" y="5827"/>
                  </a:lnTo>
                  <a:lnTo>
                    <a:pt x="7857" y="6016"/>
                  </a:lnTo>
                  <a:lnTo>
                    <a:pt x="7847" y="6080"/>
                  </a:lnTo>
                  <a:lnTo>
                    <a:pt x="7847" y="6397"/>
                  </a:lnTo>
                  <a:lnTo>
                    <a:pt x="7831" y="6585"/>
                  </a:lnTo>
                  <a:lnTo>
                    <a:pt x="7757" y="6776"/>
                  </a:lnTo>
                  <a:lnTo>
                    <a:pt x="7744" y="6965"/>
                  </a:lnTo>
                  <a:lnTo>
                    <a:pt x="7751" y="7219"/>
                  </a:lnTo>
                  <a:lnTo>
                    <a:pt x="7583" y="7219"/>
                  </a:lnTo>
                  <a:lnTo>
                    <a:pt x="7626" y="7410"/>
                  </a:lnTo>
                  <a:lnTo>
                    <a:pt x="7648" y="7472"/>
                  </a:lnTo>
                  <a:lnTo>
                    <a:pt x="7598" y="7472"/>
                  </a:lnTo>
                  <a:lnTo>
                    <a:pt x="7601" y="7535"/>
                  </a:lnTo>
                  <a:lnTo>
                    <a:pt x="7640" y="7535"/>
                  </a:lnTo>
                  <a:lnTo>
                    <a:pt x="7626" y="7852"/>
                  </a:lnTo>
                  <a:lnTo>
                    <a:pt x="7598" y="8044"/>
                  </a:lnTo>
                  <a:lnTo>
                    <a:pt x="7562" y="8234"/>
                  </a:lnTo>
                  <a:lnTo>
                    <a:pt x="7523" y="8361"/>
                  </a:lnTo>
                  <a:lnTo>
                    <a:pt x="7494" y="8423"/>
                  </a:lnTo>
                  <a:lnTo>
                    <a:pt x="7494" y="8423"/>
                  </a:lnTo>
                </a:path>
                <a:path w="21600" h="21600">
                  <a:moveTo>
                    <a:pt x="11670" y="4243"/>
                  </a:moveTo>
                  <a:lnTo>
                    <a:pt x="11665" y="4178"/>
                  </a:lnTo>
                  <a:lnTo>
                    <a:pt x="11668" y="4115"/>
                  </a:lnTo>
                  <a:lnTo>
                    <a:pt x="11698" y="4115"/>
                  </a:lnTo>
                  <a:lnTo>
                    <a:pt x="11670" y="4243"/>
                  </a:lnTo>
                  <a:lnTo>
                    <a:pt x="11670" y="4243"/>
                  </a:lnTo>
                </a:path>
                <a:path w="21600" h="21600">
                  <a:moveTo>
                    <a:pt x="20737" y="8423"/>
                  </a:moveTo>
                  <a:lnTo>
                    <a:pt x="19860" y="8423"/>
                  </a:lnTo>
                  <a:lnTo>
                    <a:pt x="19840" y="8297"/>
                  </a:lnTo>
                  <a:lnTo>
                    <a:pt x="19826" y="8247"/>
                  </a:lnTo>
                  <a:lnTo>
                    <a:pt x="19825" y="8234"/>
                  </a:lnTo>
                  <a:lnTo>
                    <a:pt x="19817" y="8044"/>
                  </a:lnTo>
                  <a:lnTo>
                    <a:pt x="19840" y="7852"/>
                  </a:lnTo>
                  <a:lnTo>
                    <a:pt x="19861" y="7727"/>
                  </a:lnTo>
                  <a:lnTo>
                    <a:pt x="19885" y="7535"/>
                  </a:lnTo>
                  <a:lnTo>
                    <a:pt x="19931" y="7284"/>
                  </a:lnTo>
                  <a:lnTo>
                    <a:pt x="19947" y="7155"/>
                  </a:lnTo>
                  <a:lnTo>
                    <a:pt x="19961" y="7093"/>
                  </a:lnTo>
                  <a:lnTo>
                    <a:pt x="19975" y="6965"/>
                  </a:lnTo>
                  <a:lnTo>
                    <a:pt x="19981" y="6776"/>
                  </a:lnTo>
                  <a:lnTo>
                    <a:pt x="19981" y="6397"/>
                  </a:lnTo>
                  <a:lnTo>
                    <a:pt x="20042" y="6334"/>
                  </a:lnTo>
                  <a:lnTo>
                    <a:pt x="20077" y="6270"/>
                  </a:lnTo>
                  <a:lnTo>
                    <a:pt x="20096" y="6144"/>
                  </a:lnTo>
                  <a:lnTo>
                    <a:pt x="20107" y="6080"/>
                  </a:lnTo>
                  <a:lnTo>
                    <a:pt x="20119" y="6016"/>
                  </a:lnTo>
                  <a:lnTo>
                    <a:pt x="20131" y="5890"/>
                  </a:lnTo>
                  <a:lnTo>
                    <a:pt x="20145" y="5764"/>
                  </a:lnTo>
                  <a:lnTo>
                    <a:pt x="20166" y="5637"/>
                  </a:lnTo>
                  <a:lnTo>
                    <a:pt x="20186" y="5447"/>
                  </a:lnTo>
                  <a:lnTo>
                    <a:pt x="20206" y="5382"/>
                  </a:lnTo>
                  <a:lnTo>
                    <a:pt x="20230" y="5382"/>
                  </a:lnTo>
                  <a:lnTo>
                    <a:pt x="20210" y="5194"/>
                  </a:lnTo>
                  <a:lnTo>
                    <a:pt x="20213" y="5065"/>
                  </a:lnTo>
                  <a:lnTo>
                    <a:pt x="20268" y="4877"/>
                  </a:lnTo>
                  <a:lnTo>
                    <a:pt x="20279" y="4686"/>
                  </a:lnTo>
                  <a:lnTo>
                    <a:pt x="20279" y="4495"/>
                  </a:lnTo>
                  <a:lnTo>
                    <a:pt x="20350" y="4495"/>
                  </a:lnTo>
                  <a:lnTo>
                    <a:pt x="20374" y="4431"/>
                  </a:lnTo>
                  <a:lnTo>
                    <a:pt x="20337" y="4115"/>
                  </a:lnTo>
                  <a:lnTo>
                    <a:pt x="20364" y="4178"/>
                  </a:lnTo>
                  <a:lnTo>
                    <a:pt x="20371" y="4204"/>
                  </a:lnTo>
                  <a:lnTo>
                    <a:pt x="20376" y="4243"/>
                  </a:lnTo>
                  <a:lnTo>
                    <a:pt x="20442" y="4431"/>
                  </a:lnTo>
                  <a:lnTo>
                    <a:pt x="21432" y="4431"/>
                  </a:lnTo>
                  <a:lnTo>
                    <a:pt x="21336" y="4560"/>
                  </a:lnTo>
                  <a:lnTo>
                    <a:pt x="21276" y="4623"/>
                  </a:lnTo>
                  <a:lnTo>
                    <a:pt x="21258" y="4686"/>
                  </a:lnTo>
                  <a:lnTo>
                    <a:pt x="21237" y="4814"/>
                  </a:lnTo>
                  <a:lnTo>
                    <a:pt x="21215" y="4877"/>
                  </a:lnTo>
                  <a:lnTo>
                    <a:pt x="21194" y="5003"/>
                  </a:lnTo>
                  <a:lnTo>
                    <a:pt x="21185" y="5003"/>
                  </a:lnTo>
                  <a:lnTo>
                    <a:pt x="21180" y="5065"/>
                  </a:lnTo>
                  <a:lnTo>
                    <a:pt x="21174" y="5130"/>
                  </a:lnTo>
                  <a:lnTo>
                    <a:pt x="21172" y="5194"/>
                  </a:lnTo>
                  <a:lnTo>
                    <a:pt x="21157" y="5320"/>
                  </a:lnTo>
                  <a:lnTo>
                    <a:pt x="21104" y="5320"/>
                  </a:lnTo>
                  <a:lnTo>
                    <a:pt x="21137" y="5447"/>
                  </a:lnTo>
                  <a:lnTo>
                    <a:pt x="21152" y="5447"/>
                  </a:lnTo>
                  <a:lnTo>
                    <a:pt x="21152" y="5699"/>
                  </a:lnTo>
                  <a:lnTo>
                    <a:pt x="21143" y="5827"/>
                  </a:lnTo>
                  <a:lnTo>
                    <a:pt x="21102" y="6016"/>
                  </a:lnTo>
                  <a:lnTo>
                    <a:pt x="21093" y="6080"/>
                  </a:lnTo>
                  <a:lnTo>
                    <a:pt x="21093" y="6397"/>
                  </a:lnTo>
                  <a:lnTo>
                    <a:pt x="21073" y="6585"/>
                  </a:lnTo>
                  <a:lnTo>
                    <a:pt x="21002" y="6776"/>
                  </a:lnTo>
                  <a:lnTo>
                    <a:pt x="20987" y="6965"/>
                  </a:lnTo>
                  <a:lnTo>
                    <a:pt x="20993" y="7219"/>
                  </a:lnTo>
                  <a:lnTo>
                    <a:pt x="20827" y="7219"/>
                  </a:lnTo>
                  <a:lnTo>
                    <a:pt x="20868" y="7410"/>
                  </a:lnTo>
                  <a:lnTo>
                    <a:pt x="20891" y="7472"/>
                  </a:lnTo>
                  <a:lnTo>
                    <a:pt x="20844" y="7472"/>
                  </a:lnTo>
                  <a:lnTo>
                    <a:pt x="20845" y="7535"/>
                  </a:lnTo>
                  <a:lnTo>
                    <a:pt x="20885" y="7535"/>
                  </a:lnTo>
                  <a:lnTo>
                    <a:pt x="20869" y="7852"/>
                  </a:lnTo>
                  <a:lnTo>
                    <a:pt x="20844" y="8044"/>
                  </a:lnTo>
                  <a:lnTo>
                    <a:pt x="20805" y="8234"/>
                  </a:lnTo>
                  <a:lnTo>
                    <a:pt x="20768" y="8361"/>
                  </a:lnTo>
                  <a:lnTo>
                    <a:pt x="20737" y="8423"/>
                  </a:lnTo>
                  <a:lnTo>
                    <a:pt x="20737" y="8423"/>
                  </a:lnTo>
                </a:path>
                <a:path w="21600" h="21600">
                  <a:moveTo>
                    <a:pt x="20442" y="4431"/>
                  </a:moveTo>
                  <a:lnTo>
                    <a:pt x="20376" y="4243"/>
                  </a:lnTo>
                  <a:lnTo>
                    <a:pt x="20371" y="4204"/>
                  </a:lnTo>
                  <a:lnTo>
                    <a:pt x="20442" y="4431"/>
                  </a:lnTo>
                  <a:lnTo>
                    <a:pt x="20442" y="4431"/>
                  </a:lnTo>
                </a:path>
                <a:path w="21600" h="21600">
                  <a:moveTo>
                    <a:pt x="7198" y="4431"/>
                  </a:moveTo>
                  <a:lnTo>
                    <a:pt x="7132" y="4243"/>
                  </a:lnTo>
                  <a:lnTo>
                    <a:pt x="7128" y="4204"/>
                  </a:lnTo>
                  <a:lnTo>
                    <a:pt x="7198" y="4431"/>
                  </a:lnTo>
                  <a:lnTo>
                    <a:pt x="7198" y="4431"/>
                  </a:lnTo>
                </a:path>
                <a:path w="21600" h="21600">
                  <a:moveTo>
                    <a:pt x="5273" y="4940"/>
                  </a:moveTo>
                  <a:lnTo>
                    <a:pt x="4275" y="4940"/>
                  </a:lnTo>
                  <a:lnTo>
                    <a:pt x="4247" y="4877"/>
                  </a:lnTo>
                  <a:lnTo>
                    <a:pt x="4243" y="4814"/>
                  </a:lnTo>
                  <a:lnTo>
                    <a:pt x="4253" y="4623"/>
                  </a:lnTo>
                  <a:lnTo>
                    <a:pt x="4265" y="4560"/>
                  </a:lnTo>
                  <a:lnTo>
                    <a:pt x="4286" y="4369"/>
                  </a:lnTo>
                  <a:lnTo>
                    <a:pt x="4307" y="4243"/>
                  </a:lnTo>
                  <a:lnTo>
                    <a:pt x="4339" y="4243"/>
                  </a:lnTo>
                  <a:lnTo>
                    <a:pt x="4322" y="4306"/>
                  </a:lnTo>
                  <a:lnTo>
                    <a:pt x="4304" y="4306"/>
                  </a:lnTo>
                  <a:lnTo>
                    <a:pt x="4325" y="4369"/>
                  </a:lnTo>
                  <a:lnTo>
                    <a:pt x="4386" y="4495"/>
                  </a:lnTo>
                  <a:lnTo>
                    <a:pt x="5413" y="4495"/>
                  </a:lnTo>
                  <a:lnTo>
                    <a:pt x="5417" y="4560"/>
                  </a:lnTo>
                  <a:lnTo>
                    <a:pt x="5230" y="4560"/>
                  </a:lnTo>
                  <a:lnTo>
                    <a:pt x="5264" y="4814"/>
                  </a:lnTo>
                  <a:lnTo>
                    <a:pt x="5284" y="4877"/>
                  </a:lnTo>
                  <a:lnTo>
                    <a:pt x="5273" y="4877"/>
                  </a:lnTo>
                  <a:lnTo>
                    <a:pt x="5273" y="4940"/>
                  </a:lnTo>
                  <a:lnTo>
                    <a:pt x="5273" y="4940"/>
                  </a:lnTo>
                </a:path>
                <a:path w="21600" h="21600">
                  <a:moveTo>
                    <a:pt x="4386" y="4495"/>
                  </a:moveTo>
                  <a:lnTo>
                    <a:pt x="4325" y="4369"/>
                  </a:lnTo>
                  <a:lnTo>
                    <a:pt x="4304" y="4306"/>
                  </a:lnTo>
                  <a:lnTo>
                    <a:pt x="4322" y="4306"/>
                  </a:lnTo>
                  <a:lnTo>
                    <a:pt x="4339" y="4243"/>
                  </a:lnTo>
                  <a:lnTo>
                    <a:pt x="4386" y="4495"/>
                  </a:lnTo>
                  <a:lnTo>
                    <a:pt x="4386" y="4495"/>
                  </a:lnTo>
                </a:path>
                <a:path w="21600" h="21600">
                  <a:moveTo>
                    <a:pt x="5398" y="4306"/>
                  </a:moveTo>
                  <a:lnTo>
                    <a:pt x="5397" y="4243"/>
                  </a:lnTo>
                  <a:lnTo>
                    <a:pt x="5398" y="4303"/>
                  </a:lnTo>
                  <a:lnTo>
                    <a:pt x="5398" y="4306"/>
                  </a:lnTo>
                  <a:lnTo>
                    <a:pt x="5398" y="4306"/>
                  </a:lnTo>
                </a:path>
                <a:path w="21600" h="21600">
                  <a:moveTo>
                    <a:pt x="5398" y="4303"/>
                  </a:moveTo>
                  <a:lnTo>
                    <a:pt x="5397" y="4243"/>
                  </a:lnTo>
                  <a:lnTo>
                    <a:pt x="5437" y="4243"/>
                  </a:lnTo>
                  <a:lnTo>
                    <a:pt x="5398" y="4303"/>
                  </a:lnTo>
                  <a:lnTo>
                    <a:pt x="5398" y="4303"/>
                  </a:lnTo>
                </a:path>
                <a:path w="21600" h="21600">
                  <a:moveTo>
                    <a:pt x="18518" y="4940"/>
                  </a:moveTo>
                  <a:lnTo>
                    <a:pt x="17518" y="4940"/>
                  </a:lnTo>
                  <a:lnTo>
                    <a:pt x="17491" y="4877"/>
                  </a:lnTo>
                  <a:lnTo>
                    <a:pt x="17487" y="4814"/>
                  </a:lnTo>
                  <a:lnTo>
                    <a:pt x="17497" y="4623"/>
                  </a:lnTo>
                  <a:lnTo>
                    <a:pt x="17510" y="4560"/>
                  </a:lnTo>
                  <a:lnTo>
                    <a:pt x="17530" y="4369"/>
                  </a:lnTo>
                  <a:lnTo>
                    <a:pt x="17551" y="4243"/>
                  </a:lnTo>
                  <a:lnTo>
                    <a:pt x="17583" y="4243"/>
                  </a:lnTo>
                  <a:lnTo>
                    <a:pt x="17565" y="4306"/>
                  </a:lnTo>
                  <a:lnTo>
                    <a:pt x="17549" y="4306"/>
                  </a:lnTo>
                  <a:lnTo>
                    <a:pt x="17569" y="4369"/>
                  </a:lnTo>
                  <a:lnTo>
                    <a:pt x="17632" y="4495"/>
                  </a:lnTo>
                  <a:lnTo>
                    <a:pt x="18655" y="4495"/>
                  </a:lnTo>
                  <a:lnTo>
                    <a:pt x="18659" y="4560"/>
                  </a:lnTo>
                  <a:lnTo>
                    <a:pt x="18473" y="4560"/>
                  </a:lnTo>
                  <a:lnTo>
                    <a:pt x="18510" y="4814"/>
                  </a:lnTo>
                  <a:lnTo>
                    <a:pt x="18528" y="4877"/>
                  </a:lnTo>
                  <a:lnTo>
                    <a:pt x="18518" y="4877"/>
                  </a:lnTo>
                  <a:lnTo>
                    <a:pt x="18518" y="4940"/>
                  </a:lnTo>
                  <a:lnTo>
                    <a:pt x="18518" y="4940"/>
                  </a:lnTo>
                </a:path>
                <a:path w="21600" h="21600">
                  <a:moveTo>
                    <a:pt x="17632" y="4495"/>
                  </a:moveTo>
                  <a:lnTo>
                    <a:pt x="17569" y="4369"/>
                  </a:lnTo>
                  <a:lnTo>
                    <a:pt x="17549" y="4306"/>
                  </a:lnTo>
                  <a:lnTo>
                    <a:pt x="17565" y="4306"/>
                  </a:lnTo>
                  <a:lnTo>
                    <a:pt x="17583" y="4243"/>
                  </a:lnTo>
                  <a:lnTo>
                    <a:pt x="17632" y="4495"/>
                  </a:lnTo>
                  <a:lnTo>
                    <a:pt x="17632" y="4495"/>
                  </a:lnTo>
                </a:path>
                <a:path w="21600" h="21600">
                  <a:moveTo>
                    <a:pt x="18641" y="4306"/>
                  </a:moveTo>
                  <a:lnTo>
                    <a:pt x="18641" y="4243"/>
                  </a:lnTo>
                  <a:lnTo>
                    <a:pt x="18644" y="4303"/>
                  </a:lnTo>
                  <a:lnTo>
                    <a:pt x="18641" y="4306"/>
                  </a:lnTo>
                  <a:lnTo>
                    <a:pt x="18641" y="4306"/>
                  </a:lnTo>
                </a:path>
                <a:path w="21600" h="21600">
                  <a:moveTo>
                    <a:pt x="18644" y="4303"/>
                  </a:moveTo>
                  <a:lnTo>
                    <a:pt x="18641" y="4243"/>
                  </a:lnTo>
                  <a:lnTo>
                    <a:pt x="18683" y="4243"/>
                  </a:lnTo>
                  <a:lnTo>
                    <a:pt x="18644" y="4303"/>
                  </a:lnTo>
                  <a:lnTo>
                    <a:pt x="18644" y="4303"/>
                  </a:lnTo>
                </a:path>
                <a:path w="21600" h="21600">
                  <a:moveTo>
                    <a:pt x="18644" y="4306"/>
                  </a:moveTo>
                  <a:lnTo>
                    <a:pt x="18641" y="4306"/>
                  </a:lnTo>
                  <a:lnTo>
                    <a:pt x="18644" y="4303"/>
                  </a:lnTo>
                  <a:lnTo>
                    <a:pt x="18644" y="4306"/>
                  </a:lnTo>
                </a:path>
                <a:path w="21600" h="21600">
                  <a:moveTo>
                    <a:pt x="5398" y="4306"/>
                  </a:moveTo>
                  <a:lnTo>
                    <a:pt x="5398" y="4306"/>
                  </a:lnTo>
                  <a:lnTo>
                    <a:pt x="5398" y="4303"/>
                  </a:lnTo>
                  <a:lnTo>
                    <a:pt x="5398" y="4306"/>
                  </a:lnTo>
                </a:path>
                <a:path w="21600" h="21600">
                  <a:moveTo>
                    <a:pt x="1241" y="4495"/>
                  </a:moveTo>
                  <a:lnTo>
                    <a:pt x="1189" y="4495"/>
                  </a:lnTo>
                  <a:lnTo>
                    <a:pt x="1224" y="4431"/>
                  </a:lnTo>
                  <a:lnTo>
                    <a:pt x="1241" y="4495"/>
                  </a:lnTo>
                  <a:lnTo>
                    <a:pt x="1241" y="4495"/>
                  </a:lnTo>
                </a:path>
                <a:path w="21600" h="21600">
                  <a:moveTo>
                    <a:pt x="9953" y="4604"/>
                  </a:moveTo>
                  <a:lnTo>
                    <a:pt x="9933" y="4560"/>
                  </a:lnTo>
                  <a:lnTo>
                    <a:pt x="9936" y="4431"/>
                  </a:lnTo>
                  <a:lnTo>
                    <a:pt x="9957" y="4431"/>
                  </a:lnTo>
                  <a:lnTo>
                    <a:pt x="9968" y="4495"/>
                  </a:lnTo>
                  <a:lnTo>
                    <a:pt x="9964" y="4560"/>
                  </a:lnTo>
                  <a:lnTo>
                    <a:pt x="9953" y="4604"/>
                  </a:lnTo>
                  <a:lnTo>
                    <a:pt x="9953" y="4604"/>
                  </a:lnTo>
                </a:path>
                <a:path w="21600" h="21600">
                  <a:moveTo>
                    <a:pt x="10093" y="4814"/>
                  </a:moveTo>
                  <a:lnTo>
                    <a:pt x="9986" y="4686"/>
                  </a:lnTo>
                  <a:lnTo>
                    <a:pt x="9953" y="4604"/>
                  </a:lnTo>
                  <a:lnTo>
                    <a:pt x="9964" y="4560"/>
                  </a:lnTo>
                  <a:lnTo>
                    <a:pt x="9968" y="4495"/>
                  </a:lnTo>
                  <a:lnTo>
                    <a:pt x="9957" y="4431"/>
                  </a:lnTo>
                  <a:lnTo>
                    <a:pt x="10122" y="4431"/>
                  </a:lnTo>
                  <a:lnTo>
                    <a:pt x="10093" y="4814"/>
                  </a:lnTo>
                  <a:lnTo>
                    <a:pt x="10093" y="4814"/>
                  </a:lnTo>
                </a:path>
                <a:path w="21600" h="21600">
                  <a:moveTo>
                    <a:pt x="14485" y="4495"/>
                  </a:moveTo>
                  <a:lnTo>
                    <a:pt x="14434" y="4495"/>
                  </a:lnTo>
                  <a:lnTo>
                    <a:pt x="14467" y="4431"/>
                  </a:lnTo>
                  <a:lnTo>
                    <a:pt x="14485" y="4495"/>
                  </a:lnTo>
                  <a:lnTo>
                    <a:pt x="14485" y="4495"/>
                  </a:lnTo>
                </a:path>
                <a:path w="21600" h="21600">
                  <a:moveTo>
                    <a:pt x="3990" y="4814"/>
                  </a:moveTo>
                  <a:lnTo>
                    <a:pt x="3911" y="4748"/>
                  </a:lnTo>
                  <a:lnTo>
                    <a:pt x="3890" y="4686"/>
                  </a:lnTo>
                  <a:lnTo>
                    <a:pt x="3894" y="4623"/>
                  </a:lnTo>
                  <a:lnTo>
                    <a:pt x="3933" y="4560"/>
                  </a:lnTo>
                  <a:lnTo>
                    <a:pt x="3958" y="4495"/>
                  </a:lnTo>
                  <a:lnTo>
                    <a:pt x="3972" y="4495"/>
                  </a:lnTo>
                  <a:lnTo>
                    <a:pt x="4009" y="4551"/>
                  </a:lnTo>
                  <a:lnTo>
                    <a:pt x="3990" y="4814"/>
                  </a:lnTo>
                  <a:lnTo>
                    <a:pt x="3990" y="4814"/>
                  </a:lnTo>
                </a:path>
                <a:path w="21600" h="21600">
                  <a:moveTo>
                    <a:pt x="4009" y="4551"/>
                  </a:moveTo>
                  <a:lnTo>
                    <a:pt x="3972" y="4495"/>
                  </a:lnTo>
                  <a:lnTo>
                    <a:pt x="4011" y="4495"/>
                  </a:lnTo>
                  <a:lnTo>
                    <a:pt x="4009" y="4551"/>
                  </a:lnTo>
                  <a:lnTo>
                    <a:pt x="4009" y="4551"/>
                  </a:lnTo>
                </a:path>
                <a:path w="21600" h="21600">
                  <a:moveTo>
                    <a:pt x="11954" y="5382"/>
                  </a:moveTo>
                  <a:lnTo>
                    <a:pt x="11897" y="5257"/>
                  </a:lnTo>
                  <a:lnTo>
                    <a:pt x="11833" y="5065"/>
                  </a:lnTo>
                  <a:lnTo>
                    <a:pt x="11833" y="4940"/>
                  </a:lnTo>
                  <a:lnTo>
                    <a:pt x="11823" y="4814"/>
                  </a:lnTo>
                  <a:lnTo>
                    <a:pt x="11782" y="4686"/>
                  </a:lnTo>
                  <a:lnTo>
                    <a:pt x="11772" y="4623"/>
                  </a:lnTo>
                  <a:lnTo>
                    <a:pt x="11776" y="4495"/>
                  </a:lnTo>
                  <a:lnTo>
                    <a:pt x="12933" y="4495"/>
                  </a:lnTo>
                  <a:lnTo>
                    <a:pt x="12905" y="4623"/>
                  </a:lnTo>
                  <a:lnTo>
                    <a:pt x="12987" y="4623"/>
                  </a:lnTo>
                  <a:lnTo>
                    <a:pt x="12995" y="4748"/>
                  </a:lnTo>
                  <a:lnTo>
                    <a:pt x="12999" y="4748"/>
                  </a:lnTo>
                  <a:lnTo>
                    <a:pt x="13009" y="4814"/>
                  </a:lnTo>
                  <a:lnTo>
                    <a:pt x="13020" y="4877"/>
                  </a:lnTo>
                  <a:lnTo>
                    <a:pt x="13034" y="4940"/>
                  </a:lnTo>
                  <a:lnTo>
                    <a:pt x="13052" y="5003"/>
                  </a:lnTo>
                  <a:lnTo>
                    <a:pt x="13073" y="5065"/>
                  </a:lnTo>
                  <a:lnTo>
                    <a:pt x="13126" y="5257"/>
                  </a:lnTo>
                  <a:lnTo>
                    <a:pt x="13134" y="5320"/>
                  </a:lnTo>
                  <a:lnTo>
                    <a:pt x="12003" y="5320"/>
                  </a:lnTo>
                  <a:lnTo>
                    <a:pt x="11954" y="5382"/>
                  </a:lnTo>
                  <a:lnTo>
                    <a:pt x="11954" y="5382"/>
                  </a:lnTo>
                </a:path>
                <a:path w="21600" h="21600">
                  <a:moveTo>
                    <a:pt x="12987" y="4623"/>
                  </a:moveTo>
                  <a:lnTo>
                    <a:pt x="12905" y="4623"/>
                  </a:lnTo>
                  <a:lnTo>
                    <a:pt x="12962" y="4495"/>
                  </a:lnTo>
                  <a:lnTo>
                    <a:pt x="12984" y="4560"/>
                  </a:lnTo>
                  <a:lnTo>
                    <a:pt x="12987" y="4623"/>
                  </a:lnTo>
                  <a:lnTo>
                    <a:pt x="12987" y="4623"/>
                  </a:lnTo>
                </a:path>
                <a:path w="21600" h="21600">
                  <a:moveTo>
                    <a:pt x="17236" y="4814"/>
                  </a:moveTo>
                  <a:lnTo>
                    <a:pt x="17155" y="4748"/>
                  </a:lnTo>
                  <a:lnTo>
                    <a:pt x="17135" y="4686"/>
                  </a:lnTo>
                  <a:lnTo>
                    <a:pt x="17137" y="4623"/>
                  </a:lnTo>
                  <a:lnTo>
                    <a:pt x="17179" y="4560"/>
                  </a:lnTo>
                  <a:lnTo>
                    <a:pt x="17202" y="4495"/>
                  </a:lnTo>
                  <a:lnTo>
                    <a:pt x="17214" y="4495"/>
                  </a:lnTo>
                  <a:lnTo>
                    <a:pt x="17251" y="4551"/>
                  </a:lnTo>
                  <a:lnTo>
                    <a:pt x="17236" y="4814"/>
                  </a:lnTo>
                  <a:lnTo>
                    <a:pt x="17236" y="4814"/>
                  </a:lnTo>
                </a:path>
                <a:path w="21600" h="21600">
                  <a:moveTo>
                    <a:pt x="17251" y="4551"/>
                  </a:moveTo>
                  <a:lnTo>
                    <a:pt x="17214" y="4495"/>
                  </a:lnTo>
                  <a:lnTo>
                    <a:pt x="17255" y="4495"/>
                  </a:lnTo>
                  <a:lnTo>
                    <a:pt x="17251" y="4551"/>
                  </a:lnTo>
                  <a:lnTo>
                    <a:pt x="17251" y="4551"/>
                  </a:lnTo>
                </a:path>
                <a:path w="21600" h="21600">
                  <a:moveTo>
                    <a:pt x="17329" y="4814"/>
                  </a:moveTo>
                  <a:lnTo>
                    <a:pt x="17236" y="4814"/>
                  </a:lnTo>
                  <a:lnTo>
                    <a:pt x="17251" y="4551"/>
                  </a:lnTo>
                  <a:lnTo>
                    <a:pt x="17258" y="4560"/>
                  </a:lnTo>
                  <a:lnTo>
                    <a:pt x="17333" y="4686"/>
                  </a:lnTo>
                  <a:lnTo>
                    <a:pt x="17329" y="4814"/>
                  </a:lnTo>
                  <a:lnTo>
                    <a:pt x="17329" y="4814"/>
                  </a:lnTo>
                </a:path>
                <a:path w="21600" h="21600">
                  <a:moveTo>
                    <a:pt x="4087" y="4814"/>
                  </a:moveTo>
                  <a:lnTo>
                    <a:pt x="3990" y="4814"/>
                  </a:lnTo>
                  <a:lnTo>
                    <a:pt x="4009" y="4551"/>
                  </a:lnTo>
                  <a:lnTo>
                    <a:pt x="4012" y="4560"/>
                  </a:lnTo>
                  <a:lnTo>
                    <a:pt x="4091" y="4686"/>
                  </a:lnTo>
                  <a:lnTo>
                    <a:pt x="4087" y="4814"/>
                  </a:lnTo>
                  <a:lnTo>
                    <a:pt x="4087" y="4814"/>
                  </a:lnTo>
                </a:path>
                <a:path w="21600" h="21600">
                  <a:moveTo>
                    <a:pt x="5284" y="4877"/>
                  </a:moveTo>
                  <a:lnTo>
                    <a:pt x="5264" y="4814"/>
                  </a:lnTo>
                  <a:lnTo>
                    <a:pt x="5230" y="4560"/>
                  </a:lnTo>
                  <a:lnTo>
                    <a:pt x="5270" y="4748"/>
                  </a:lnTo>
                  <a:lnTo>
                    <a:pt x="5284" y="4848"/>
                  </a:lnTo>
                  <a:lnTo>
                    <a:pt x="5284" y="4877"/>
                  </a:lnTo>
                  <a:lnTo>
                    <a:pt x="5284" y="4877"/>
                  </a:lnTo>
                </a:path>
                <a:path w="21600" h="21600">
                  <a:moveTo>
                    <a:pt x="5284" y="4848"/>
                  </a:moveTo>
                  <a:lnTo>
                    <a:pt x="5270" y="4748"/>
                  </a:lnTo>
                  <a:lnTo>
                    <a:pt x="5230" y="4560"/>
                  </a:lnTo>
                  <a:lnTo>
                    <a:pt x="5417" y="4560"/>
                  </a:lnTo>
                  <a:lnTo>
                    <a:pt x="5421" y="4623"/>
                  </a:lnTo>
                  <a:lnTo>
                    <a:pt x="5288" y="4623"/>
                  </a:lnTo>
                  <a:lnTo>
                    <a:pt x="5284" y="4848"/>
                  </a:lnTo>
                  <a:lnTo>
                    <a:pt x="5284" y="4848"/>
                  </a:lnTo>
                </a:path>
                <a:path w="21600" h="21600">
                  <a:moveTo>
                    <a:pt x="18528" y="4877"/>
                  </a:moveTo>
                  <a:lnTo>
                    <a:pt x="18510" y="4814"/>
                  </a:lnTo>
                  <a:lnTo>
                    <a:pt x="18473" y="4560"/>
                  </a:lnTo>
                  <a:lnTo>
                    <a:pt x="18515" y="4748"/>
                  </a:lnTo>
                  <a:lnTo>
                    <a:pt x="18528" y="4848"/>
                  </a:lnTo>
                  <a:lnTo>
                    <a:pt x="18528" y="4877"/>
                  </a:lnTo>
                  <a:lnTo>
                    <a:pt x="18528" y="4877"/>
                  </a:lnTo>
                </a:path>
                <a:path w="21600" h="21600">
                  <a:moveTo>
                    <a:pt x="18528" y="4848"/>
                  </a:moveTo>
                  <a:lnTo>
                    <a:pt x="18515" y="4748"/>
                  </a:lnTo>
                  <a:lnTo>
                    <a:pt x="18473" y="4560"/>
                  </a:lnTo>
                  <a:lnTo>
                    <a:pt x="18659" y="4560"/>
                  </a:lnTo>
                  <a:lnTo>
                    <a:pt x="18664" y="4623"/>
                  </a:lnTo>
                  <a:lnTo>
                    <a:pt x="18534" y="4623"/>
                  </a:lnTo>
                  <a:lnTo>
                    <a:pt x="18528" y="4848"/>
                  </a:lnTo>
                  <a:lnTo>
                    <a:pt x="18528" y="4848"/>
                  </a:lnTo>
                </a:path>
                <a:path w="21600" h="21600">
                  <a:moveTo>
                    <a:pt x="5431" y="4748"/>
                  </a:moveTo>
                  <a:lnTo>
                    <a:pt x="5337" y="4623"/>
                  </a:lnTo>
                  <a:lnTo>
                    <a:pt x="5421" y="4623"/>
                  </a:lnTo>
                  <a:lnTo>
                    <a:pt x="5431" y="4748"/>
                  </a:lnTo>
                  <a:lnTo>
                    <a:pt x="5431" y="4748"/>
                  </a:lnTo>
                </a:path>
                <a:path w="21600" h="21600">
                  <a:moveTo>
                    <a:pt x="18674" y="4748"/>
                  </a:moveTo>
                  <a:lnTo>
                    <a:pt x="18581" y="4623"/>
                  </a:lnTo>
                  <a:lnTo>
                    <a:pt x="18664" y="4623"/>
                  </a:lnTo>
                  <a:lnTo>
                    <a:pt x="18674" y="4748"/>
                  </a:lnTo>
                  <a:lnTo>
                    <a:pt x="18674" y="4748"/>
                  </a:lnTo>
                </a:path>
                <a:path w="21600" h="21600">
                  <a:moveTo>
                    <a:pt x="5288" y="4877"/>
                  </a:moveTo>
                  <a:lnTo>
                    <a:pt x="5284" y="4877"/>
                  </a:lnTo>
                  <a:lnTo>
                    <a:pt x="5284" y="4848"/>
                  </a:lnTo>
                  <a:lnTo>
                    <a:pt x="5288" y="4877"/>
                  </a:lnTo>
                  <a:lnTo>
                    <a:pt x="5288" y="4877"/>
                  </a:lnTo>
                </a:path>
                <a:path w="21600" h="21600">
                  <a:moveTo>
                    <a:pt x="18531" y="4877"/>
                  </a:moveTo>
                  <a:lnTo>
                    <a:pt x="18528" y="4877"/>
                  </a:lnTo>
                  <a:lnTo>
                    <a:pt x="18528" y="4848"/>
                  </a:lnTo>
                  <a:lnTo>
                    <a:pt x="18531" y="4877"/>
                  </a:lnTo>
                  <a:lnTo>
                    <a:pt x="18531" y="4877"/>
                  </a:lnTo>
                </a:path>
                <a:path w="21600" h="21600">
                  <a:moveTo>
                    <a:pt x="5105" y="6016"/>
                  </a:moveTo>
                  <a:lnTo>
                    <a:pt x="4146" y="6016"/>
                  </a:lnTo>
                  <a:lnTo>
                    <a:pt x="4169" y="5954"/>
                  </a:lnTo>
                  <a:lnTo>
                    <a:pt x="4179" y="5890"/>
                  </a:lnTo>
                  <a:lnTo>
                    <a:pt x="4179" y="5637"/>
                  </a:lnTo>
                  <a:lnTo>
                    <a:pt x="4161" y="5523"/>
                  </a:lnTo>
                  <a:lnTo>
                    <a:pt x="4169" y="5447"/>
                  </a:lnTo>
                  <a:lnTo>
                    <a:pt x="4171" y="5382"/>
                  </a:lnTo>
                  <a:lnTo>
                    <a:pt x="4173" y="5320"/>
                  </a:lnTo>
                  <a:lnTo>
                    <a:pt x="4183" y="5130"/>
                  </a:lnTo>
                  <a:lnTo>
                    <a:pt x="4197" y="4877"/>
                  </a:lnTo>
                  <a:lnTo>
                    <a:pt x="4254" y="4940"/>
                  </a:lnTo>
                  <a:lnTo>
                    <a:pt x="5273" y="4940"/>
                  </a:lnTo>
                  <a:lnTo>
                    <a:pt x="5277" y="5003"/>
                  </a:lnTo>
                  <a:lnTo>
                    <a:pt x="5288" y="5130"/>
                  </a:lnTo>
                  <a:lnTo>
                    <a:pt x="5210" y="5257"/>
                  </a:lnTo>
                  <a:lnTo>
                    <a:pt x="5220" y="5257"/>
                  </a:lnTo>
                  <a:lnTo>
                    <a:pt x="5230" y="5382"/>
                  </a:lnTo>
                  <a:lnTo>
                    <a:pt x="5230" y="5637"/>
                  </a:lnTo>
                  <a:lnTo>
                    <a:pt x="5214" y="5699"/>
                  </a:lnTo>
                  <a:lnTo>
                    <a:pt x="5052" y="5699"/>
                  </a:lnTo>
                  <a:lnTo>
                    <a:pt x="5109" y="5954"/>
                  </a:lnTo>
                  <a:lnTo>
                    <a:pt x="5118" y="5954"/>
                  </a:lnTo>
                  <a:lnTo>
                    <a:pt x="5105" y="6016"/>
                  </a:lnTo>
                  <a:lnTo>
                    <a:pt x="5105" y="6016"/>
                  </a:lnTo>
                </a:path>
                <a:path w="21600" h="21600">
                  <a:moveTo>
                    <a:pt x="18350" y="6016"/>
                  </a:moveTo>
                  <a:lnTo>
                    <a:pt x="17391" y="6016"/>
                  </a:lnTo>
                  <a:lnTo>
                    <a:pt x="17414" y="5954"/>
                  </a:lnTo>
                  <a:lnTo>
                    <a:pt x="17425" y="5890"/>
                  </a:lnTo>
                  <a:lnTo>
                    <a:pt x="17425" y="5637"/>
                  </a:lnTo>
                  <a:lnTo>
                    <a:pt x="17405" y="5523"/>
                  </a:lnTo>
                  <a:lnTo>
                    <a:pt x="17414" y="5447"/>
                  </a:lnTo>
                  <a:lnTo>
                    <a:pt x="17415" y="5382"/>
                  </a:lnTo>
                  <a:lnTo>
                    <a:pt x="17416" y="5320"/>
                  </a:lnTo>
                  <a:lnTo>
                    <a:pt x="17426" y="5130"/>
                  </a:lnTo>
                  <a:lnTo>
                    <a:pt x="17440" y="4877"/>
                  </a:lnTo>
                  <a:lnTo>
                    <a:pt x="17497" y="4940"/>
                  </a:lnTo>
                  <a:lnTo>
                    <a:pt x="18518" y="4940"/>
                  </a:lnTo>
                  <a:lnTo>
                    <a:pt x="18520" y="5003"/>
                  </a:lnTo>
                  <a:lnTo>
                    <a:pt x="18531" y="5130"/>
                  </a:lnTo>
                  <a:lnTo>
                    <a:pt x="18452" y="5257"/>
                  </a:lnTo>
                  <a:lnTo>
                    <a:pt x="18462" y="5257"/>
                  </a:lnTo>
                  <a:lnTo>
                    <a:pt x="18473" y="5382"/>
                  </a:lnTo>
                  <a:lnTo>
                    <a:pt x="18473" y="5637"/>
                  </a:lnTo>
                  <a:lnTo>
                    <a:pt x="18457" y="5699"/>
                  </a:lnTo>
                  <a:lnTo>
                    <a:pt x="18297" y="5699"/>
                  </a:lnTo>
                  <a:lnTo>
                    <a:pt x="18355" y="5954"/>
                  </a:lnTo>
                  <a:lnTo>
                    <a:pt x="18360" y="5954"/>
                  </a:lnTo>
                  <a:lnTo>
                    <a:pt x="18350" y="6016"/>
                  </a:lnTo>
                  <a:lnTo>
                    <a:pt x="18350" y="6016"/>
                  </a:lnTo>
                </a:path>
                <a:path w="21600" h="21600">
                  <a:moveTo>
                    <a:pt x="7891" y="5447"/>
                  </a:moveTo>
                  <a:lnTo>
                    <a:pt x="7858" y="5320"/>
                  </a:lnTo>
                  <a:lnTo>
                    <a:pt x="7876" y="5320"/>
                  </a:lnTo>
                  <a:lnTo>
                    <a:pt x="7897" y="5382"/>
                  </a:lnTo>
                  <a:lnTo>
                    <a:pt x="7901" y="5398"/>
                  </a:lnTo>
                  <a:lnTo>
                    <a:pt x="7891" y="5447"/>
                  </a:lnTo>
                  <a:lnTo>
                    <a:pt x="7891" y="5447"/>
                  </a:lnTo>
                </a:path>
                <a:path w="21600" h="21600">
                  <a:moveTo>
                    <a:pt x="7901" y="5398"/>
                  </a:moveTo>
                  <a:lnTo>
                    <a:pt x="7897" y="5382"/>
                  </a:lnTo>
                  <a:lnTo>
                    <a:pt x="7876" y="5320"/>
                  </a:lnTo>
                  <a:lnTo>
                    <a:pt x="7915" y="5320"/>
                  </a:lnTo>
                  <a:lnTo>
                    <a:pt x="7901" y="5398"/>
                  </a:lnTo>
                  <a:lnTo>
                    <a:pt x="7901" y="5398"/>
                  </a:lnTo>
                </a:path>
                <a:path w="21600" h="21600">
                  <a:moveTo>
                    <a:pt x="12114" y="5699"/>
                  </a:moveTo>
                  <a:lnTo>
                    <a:pt x="12085" y="5699"/>
                  </a:lnTo>
                  <a:lnTo>
                    <a:pt x="12007" y="5510"/>
                  </a:lnTo>
                  <a:lnTo>
                    <a:pt x="11993" y="5447"/>
                  </a:lnTo>
                  <a:lnTo>
                    <a:pt x="12003" y="5320"/>
                  </a:lnTo>
                  <a:lnTo>
                    <a:pt x="13134" y="5320"/>
                  </a:lnTo>
                  <a:lnTo>
                    <a:pt x="13155" y="5447"/>
                  </a:lnTo>
                  <a:lnTo>
                    <a:pt x="13155" y="5510"/>
                  </a:lnTo>
                  <a:lnTo>
                    <a:pt x="13159" y="5574"/>
                  </a:lnTo>
                  <a:lnTo>
                    <a:pt x="13173" y="5637"/>
                  </a:lnTo>
                  <a:lnTo>
                    <a:pt x="12128" y="5637"/>
                  </a:lnTo>
                  <a:lnTo>
                    <a:pt x="12114" y="5699"/>
                  </a:lnTo>
                  <a:lnTo>
                    <a:pt x="12114" y="5699"/>
                  </a:lnTo>
                </a:path>
                <a:path w="21600" h="21600">
                  <a:moveTo>
                    <a:pt x="21137" y="5447"/>
                  </a:moveTo>
                  <a:lnTo>
                    <a:pt x="21104" y="5320"/>
                  </a:lnTo>
                  <a:lnTo>
                    <a:pt x="21118" y="5320"/>
                  </a:lnTo>
                  <a:lnTo>
                    <a:pt x="21143" y="5382"/>
                  </a:lnTo>
                  <a:lnTo>
                    <a:pt x="21145" y="5398"/>
                  </a:lnTo>
                  <a:lnTo>
                    <a:pt x="21137" y="5447"/>
                  </a:lnTo>
                  <a:lnTo>
                    <a:pt x="21137" y="5447"/>
                  </a:lnTo>
                </a:path>
                <a:path w="21600" h="21600">
                  <a:moveTo>
                    <a:pt x="21145" y="5398"/>
                  </a:moveTo>
                  <a:lnTo>
                    <a:pt x="21143" y="5382"/>
                  </a:lnTo>
                  <a:lnTo>
                    <a:pt x="21118" y="5320"/>
                  </a:lnTo>
                  <a:lnTo>
                    <a:pt x="21157" y="5320"/>
                  </a:lnTo>
                  <a:lnTo>
                    <a:pt x="21145" y="5398"/>
                  </a:lnTo>
                  <a:lnTo>
                    <a:pt x="21145" y="5398"/>
                  </a:lnTo>
                </a:path>
                <a:path w="21600" h="21600">
                  <a:moveTo>
                    <a:pt x="21152" y="5447"/>
                  </a:moveTo>
                  <a:lnTo>
                    <a:pt x="21137" y="5447"/>
                  </a:lnTo>
                  <a:lnTo>
                    <a:pt x="21145" y="5398"/>
                  </a:lnTo>
                  <a:lnTo>
                    <a:pt x="21152" y="5447"/>
                  </a:lnTo>
                  <a:lnTo>
                    <a:pt x="21152" y="5447"/>
                  </a:lnTo>
                </a:path>
                <a:path w="21600" h="21600">
                  <a:moveTo>
                    <a:pt x="7909" y="5447"/>
                  </a:moveTo>
                  <a:lnTo>
                    <a:pt x="7891" y="5447"/>
                  </a:lnTo>
                  <a:lnTo>
                    <a:pt x="7901" y="5398"/>
                  </a:lnTo>
                  <a:lnTo>
                    <a:pt x="7909" y="5447"/>
                  </a:lnTo>
                  <a:lnTo>
                    <a:pt x="7909" y="5447"/>
                  </a:lnTo>
                </a:path>
                <a:path w="21600" h="21600">
                  <a:moveTo>
                    <a:pt x="17391" y="6016"/>
                  </a:moveTo>
                  <a:lnTo>
                    <a:pt x="17354" y="6016"/>
                  </a:lnTo>
                  <a:lnTo>
                    <a:pt x="17354" y="5890"/>
                  </a:lnTo>
                  <a:lnTo>
                    <a:pt x="17358" y="5764"/>
                  </a:lnTo>
                  <a:lnTo>
                    <a:pt x="17369" y="5699"/>
                  </a:lnTo>
                  <a:lnTo>
                    <a:pt x="17397" y="5574"/>
                  </a:lnTo>
                  <a:lnTo>
                    <a:pt x="17405" y="5523"/>
                  </a:lnTo>
                  <a:lnTo>
                    <a:pt x="17425" y="5637"/>
                  </a:lnTo>
                  <a:lnTo>
                    <a:pt x="17425" y="5890"/>
                  </a:lnTo>
                  <a:lnTo>
                    <a:pt x="17414" y="5954"/>
                  </a:lnTo>
                  <a:lnTo>
                    <a:pt x="17391" y="6016"/>
                  </a:lnTo>
                  <a:lnTo>
                    <a:pt x="17391" y="6016"/>
                  </a:lnTo>
                </a:path>
                <a:path w="21600" h="21600">
                  <a:moveTo>
                    <a:pt x="4146" y="6016"/>
                  </a:moveTo>
                  <a:lnTo>
                    <a:pt x="4111" y="6016"/>
                  </a:lnTo>
                  <a:lnTo>
                    <a:pt x="4108" y="5890"/>
                  </a:lnTo>
                  <a:lnTo>
                    <a:pt x="4115" y="5764"/>
                  </a:lnTo>
                  <a:lnTo>
                    <a:pt x="4126" y="5699"/>
                  </a:lnTo>
                  <a:lnTo>
                    <a:pt x="4154" y="5574"/>
                  </a:lnTo>
                  <a:lnTo>
                    <a:pt x="4161" y="5523"/>
                  </a:lnTo>
                  <a:lnTo>
                    <a:pt x="4179" y="5637"/>
                  </a:lnTo>
                  <a:lnTo>
                    <a:pt x="4179" y="5890"/>
                  </a:lnTo>
                  <a:lnTo>
                    <a:pt x="4169" y="5954"/>
                  </a:lnTo>
                  <a:lnTo>
                    <a:pt x="4146" y="6016"/>
                  </a:lnTo>
                  <a:lnTo>
                    <a:pt x="4146" y="6016"/>
                  </a:lnTo>
                </a:path>
                <a:path w="21600" h="21600">
                  <a:moveTo>
                    <a:pt x="12276" y="6902"/>
                  </a:moveTo>
                  <a:lnTo>
                    <a:pt x="12235" y="6585"/>
                  </a:lnTo>
                  <a:lnTo>
                    <a:pt x="12196" y="6207"/>
                  </a:lnTo>
                  <a:lnTo>
                    <a:pt x="12171" y="6016"/>
                  </a:lnTo>
                  <a:lnTo>
                    <a:pt x="12161" y="6016"/>
                  </a:lnTo>
                  <a:lnTo>
                    <a:pt x="12153" y="5954"/>
                  </a:lnTo>
                  <a:lnTo>
                    <a:pt x="12143" y="5890"/>
                  </a:lnTo>
                  <a:lnTo>
                    <a:pt x="12115" y="5764"/>
                  </a:lnTo>
                  <a:lnTo>
                    <a:pt x="12114" y="5699"/>
                  </a:lnTo>
                  <a:lnTo>
                    <a:pt x="12128" y="5637"/>
                  </a:lnTo>
                  <a:lnTo>
                    <a:pt x="13173" y="5637"/>
                  </a:lnTo>
                  <a:lnTo>
                    <a:pt x="13188" y="5699"/>
                  </a:lnTo>
                  <a:lnTo>
                    <a:pt x="13247" y="5890"/>
                  </a:lnTo>
                  <a:lnTo>
                    <a:pt x="13236" y="6270"/>
                  </a:lnTo>
                  <a:lnTo>
                    <a:pt x="13222" y="6270"/>
                  </a:lnTo>
                  <a:lnTo>
                    <a:pt x="13255" y="6334"/>
                  </a:lnTo>
                  <a:lnTo>
                    <a:pt x="13277" y="6460"/>
                  </a:lnTo>
                  <a:lnTo>
                    <a:pt x="12356" y="6460"/>
                  </a:lnTo>
                  <a:lnTo>
                    <a:pt x="12286" y="6648"/>
                  </a:lnTo>
                  <a:lnTo>
                    <a:pt x="12272" y="6839"/>
                  </a:lnTo>
                  <a:lnTo>
                    <a:pt x="12286" y="6889"/>
                  </a:lnTo>
                  <a:lnTo>
                    <a:pt x="12276" y="6902"/>
                  </a:lnTo>
                  <a:lnTo>
                    <a:pt x="12276" y="6902"/>
                  </a:lnTo>
                </a:path>
                <a:path w="21600" h="21600">
                  <a:moveTo>
                    <a:pt x="5109" y="5954"/>
                  </a:moveTo>
                  <a:lnTo>
                    <a:pt x="5052" y="5699"/>
                  </a:lnTo>
                  <a:lnTo>
                    <a:pt x="5109" y="5827"/>
                  </a:lnTo>
                  <a:lnTo>
                    <a:pt x="5128" y="5890"/>
                  </a:lnTo>
                  <a:lnTo>
                    <a:pt x="5118" y="5944"/>
                  </a:lnTo>
                  <a:lnTo>
                    <a:pt x="5109" y="5954"/>
                  </a:lnTo>
                  <a:lnTo>
                    <a:pt x="5109" y="5954"/>
                  </a:lnTo>
                </a:path>
                <a:path w="21600" h="21600">
                  <a:moveTo>
                    <a:pt x="5118" y="5944"/>
                  </a:moveTo>
                  <a:lnTo>
                    <a:pt x="5128" y="5890"/>
                  </a:lnTo>
                  <a:lnTo>
                    <a:pt x="5109" y="5827"/>
                  </a:lnTo>
                  <a:lnTo>
                    <a:pt x="5052" y="5699"/>
                  </a:lnTo>
                  <a:lnTo>
                    <a:pt x="5214" y="5699"/>
                  </a:lnTo>
                  <a:lnTo>
                    <a:pt x="5170" y="5890"/>
                  </a:lnTo>
                  <a:lnTo>
                    <a:pt x="5118" y="5944"/>
                  </a:lnTo>
                  <a:lnTo>
                    <a:pt x="5118" y="5944"/>
                  </a:lnTo>
                </a:path>
                <a:path w="21600" h="21600">
                  <a:moveTo>
                    <a:pt x="18355" y="5954"/>
                  </a:moveTo>
                  <a:lnTo>
                    <a:pt x="18297" y="5699"/>
                  </a:lnTo>
                  <a:lnTo>
                    <a:pt x="18354" y="5827"/>
                  </a:lnTo>
                  <a:lnTo>
                    <a:pt x="18371" y="5890"/>
                  </a:lnTo>
                  <a:lnTo>
                    <a:pt x="18361" y="5944"/>
                  </a:lnTo>
                  <a:lnTo>
                    <a:pt x="18355" y="5954"/>
                  </a:lnTo>
                  <a:lnTo>
                    <a:pt x="18355" y="5954"/>
                  </a:lnTo>
                </a:path>
                <a:path w="21600" h="21600">
                  <a:moveTo>
                    <a:pt x="18361" y="5944"/>
                  </a:moveTo>
                  <a:lnTo>
                    <a:pt x="18371" y="5890"/>
                  </a:lnTo>
                  <a:lnTo>
                    <a:pt x="18354" y="5827"/>
                  </a:lnTo>
                  <a:lnTo>
                    <a:pt x="18297" y="5699"/>
                  </a:lnTo>
                  <a:lnTo>
                    <a:pt x="18457" y="5699"/>
                  </a:lnTo>
                  <a:lnTo>
                    <a:pt x="18413" y="5890"/>
                  </a:lnTo>
                  <a:lnTo>
                    <a:pt x="18361" y="5944"/>
                  </a:lnTo>
                  <a:lnTo>
                    <a:pt x="18361" y="5944"/>
                  </a:lnTo>
                </a:path>
                <a:path w="21600" h="21600">
                  <a:moveTo>
                    <a:pt x="18360" y="5954"/>
                  </a:moveTo>
                  <a:lnTo>
                    <a:pt x="18355" y="5954"/>
                  </a:lnTo>
                  <a:lnTo>
                    <a:pt x="18361" y="5944"/>
                  </a:lnTo>
                  <a:lnTo>
                    <a:pt x="18360" y="5954"/>
                  </a:lnTo>
                  <a:lnTo>
                    <a:pt x="18360" y="5954"/>
                  </a:lnTo>
                </a:path>
                <a:path w="21600" h="21600">
                  <a:moveTo>
                    <a:pt x="5118" y="5954"/>
                  </a:moveTo>
                  <a:lnTo>
                    <a:pt x="5109" y="5954"/>
                  </a:lnTo>
                  <a:lnTo>
                    <a:pt x="5118" y="5944"/>
                  </a:lnTo>
                  <a:lnTo>
                    <a:pt x="5118" y="5954"/>
                  </a:lnTo>
                  <a:lnTo>
                    <a:pt x="5118" y="5954"/>
                  </a:lnTo>
                </a:path>
                <a:path w="21600" h="21600">
                  <a:moveTo>
                    <a:pt x="5066" y="6207"/>
                  </a:moveTo>
                  <a:lnTo>
                    <a:pt x="5056" y="6207"/>
                  </a:lnTo>
                  <a:lnTo>
                    <a:pt x="5042" y="6144"/>
                  </a:lnTo>
                  <a:lnTo>
                    <a:pt x="5028" y="6080"/>
                  </a:lnTo>
                  <a:lnTo>
                    <a:pt x="5095" y="6080"/>
                  </a:lnTo>
                  <a:lnTo>
                    <a:pt x="5081" y="6144"/>
                  </a:lnTo>
                  <a:lnTo>
                    <a:pt x="5066" y="6207"/>
                  </a:lnTo>
                  <a:lnTo>
                    <a:pt x="5066" y="6207"/>
                  </a:lnTo>
                </a:path>
                <a:path w="21600" h="21600">
                  <a:moveTo>
                    <a:pt x="18311" y="6207"/>
                  </a:moveTo>
                  <a:lnTo>
                    <a:pt x="18299" y="6207"/>
                  </a:lnTo>
                  <a:lnTo>
                    <a:pt x="18284" y="6144"/>
                  </a:lnTo>
                  <a:lnTo>
                    <a:pt x="18274" y="6080"/>
                  </a:lnTo>
                  <a:lnTo>
                    <a:pt x="18337" y="6080"/>
                  </a:lnTo>
                  <a:lnTo>
                    <a:pt x="18327" y="6144"/>
                  </a:lnTo>
                  <a:lnTo>
                    <a:pt x="18311" y="6207"/>
                  </a:lnTo>
                  <a:lnTo>
                    <a:pt x="18311" y="6207"/>
                  </a:lnTo>
                </a:path>
                <a:path w="21600" h="21600">
                  <a:moveTo>
                    <a:pt x="12286" y="6889"/>
                  </a:moveTo>
                  <a:lnTo>
                    <a:pt x="12272" y="6839"/>
                  </a:lnTo>
                  <a:lnTo>
                    <a:pt x="12286" y="6648"/>
                  </a:lnTo>
                  <a:lnTo>
                    <a:pt x="12356" y="6460"/>
                  </a:lnTo>
                  <a:lnTo>
                    <a:pt x="12315" y="6839"/>
                  </a:lnTo>
                  <a:lnTo>
                    <a:pt x="12286" y="6889"/>
                  </a:lnTo>
                  <a:lnTo>
                    <a:pt x="12286" y="6889"/>
                  </a:lnTo>
                </a:path>
                <a:path w="21600" h="21600">
                  <a:moveTo>
                    <a:pt x="12575" y="9187"/>
                  </a:moveTo>
                  <a:lnTo>
                    <a:pt x="12556" y="9057"/>
                  </a:lnTo>
                  <a:lnTo>
                    <a:pt x="12528" y="8931"/>
                  </a:lnTo>
                  <a:lnTo>
                    <a:pt x="12528" y="8677"/>
                  </a:lnTo>
                  <a:lnTo>
                    <a:pt x="12518" y="8423"/>
                  </a:lnTo>
                  <a:lnTo>
                    <a:pt x="12467" y="8044"/>
                  </a:lnTo>
                  <a:lnTo>
                    <a:pt x="12467" y="7852"/>
                  </a:lnTo>
                  <a:lnTo>
                    <a:pt x="12492" y="7601"/>
                  </a:lnTo>
                  <a:lnTo>
                    <a:pt x="12421" y="7601"/>
                  </a:lnTo>
                  <a:lnTo>
                    <a:pt x="12393" y="7284"/>
                  </a:lnTo>
                  <a:lnTo>
                    <a:pt x="12372" y="7219"/>
                  </a:lnTo>
                  <a:lnTo>
                    <a:pt x="12343" y="7093"/>
                  </a:lnTo>
                  <a:lnTo>
                    <a:pt x="12286" y="6889"/>
                  </a:lnTo>
                  <a:lnTo>
                    <a:pt x="12315" y="6839"/>
                  </a:lnTo>
                  <a:lnTo>
                    <a:pt x="12356" y="6460"/>
                  </a:lnTo>
                  <a:lnTo>
                    <a:pt x="13277" y="6460"/>
                  </a:lnTo>
                  <a:lnTo>
                    <a:pt x="13302" y="6714"/>
                  </a:lnTo>
                  <a:lnTo>
                    <a:pt x="13331" y="6776"/>
                  </a:lnTo>
                  <a:lnTo>
                    <a:pt x="13380" y="6902"/>
                  </a:lnTo>
                  <a:lnTo>
                    <a:pt x="13380" y="7284"/>
                  </a:lnTo>
                  <a:lnTo>
                    <a:pt x="13391" y="7601"/>
                  </a:lnTo>
                  <a:lnTo>
                    <a:pt x="12492" y="7601"/>
                  </a:lnTo>
                  <a:lnTo>
                    <a:pt x="12446" y="7664"/>
                  </a:lnTo>
                  <a:lnTo>
                    <a:pt x="13399" y="7664"/>
                  </a:lnTo>
                  <a:lnTo>
                    <a:pt x="13418" y="7852"/>
                  </a:lnTo>
                  <a:lnTo>
                    <a:pt x="13444" y="8106"/>
                  </a:lnTo>
                  <a:lnTo>
                    <a:pt x="13452" y="8361"/>
                  </a:lnTo>
                  <a:lnTo>
                    <a:pt x="13438" y="8614"/>
                  </a:lnTo>
                  <a:lnTo>
                    <a:pt x="13452" y="8614"/>
                  </a:lnTo>
                  <a:lnTo>
                    <a:pt x="13462" y="8677"/>
                  </a:lnTo>
                  <a:lnTo>
                    <a:pt x="13470" y="8740"/>
                  </a:lnTo>
                  <a:lnTo>
                    <a:pt x="13479" y="8868"/>
                  </a:lnTo>
                  <a:lnTo>
                    <a:pt x="13483" y="8868"/>
                  </a:lnTo>
                  <a:lnTo>
                    <a:pt x="13483" y="8931"/>
                  </a:lnTo>
                  <a:lnTo>
                    <a:pt x="13487" y="8994"/>
                  </a:lnTo>
                  <a:lnTo>
                    <a:pt x="13491" y="8994"/>
                  </a:lnTo>
                  <a:lnTo>
                    <a:pt x="13534" y="9121"/>
                  </a:lnTo>
                  <a:lnTo>
                    <a:pt x="12673" y="9121"/>
                  </a:lnTo>
                  <a:lnTo>
                    <a:pt x="12575" y="9184"/>
                  </a:lnTo>
                  <a:lnTo>
                    <a:pt x="12575" y="9187"/>
                  </a:lnTo>
                </a:path>
                <a:path w="21600" h="21600">
                  <a:moveTo>
                    <a:pt x="4917" y="7031"/>
                  </a:moveTo>
                  <a:lnTo>
                    <a:pt x="4878" y="6965"/>
                  </a:lnTo>
                  <a:lnTo>
                    <a:pt x="4839" y="6714"/>
                  </a:lnTo>
                  <a:lnTo>
                    <a:pt x="4927" y="6982"/>
                  </a:lnTo>
                  <a:lnTo>
                    <a:pt x="4917" y="7031"/>
                  </a:lnTo>
                  <a:lnTo>
                    <a:pt x="4917" y="7031"/>
                  </a:lnTo>
                </a:path>
                <a:path w="21600" h="21600">
                  <a:moveTo>
                    <a:pt x="4927" y="6982"/>
                  </a:moveTo>
                  <a:lnTo>
                    <a:pt x="4839" y="6714"/>
                  </a:lnTo>
                  <a:lnTo>
                    <a:pt x="4978" y="6714"/>
                  </a:lnTo>
                  <a:lnTo>
                    <a:pt x="4945" y="6889"/>
                  </a:lnTo>
                  <a:lnTo>
                    <a:pt x="4927" y="6982"/>
                  </a:lnTo>
                  <a:lnTo>
                    <a:pt x="4927" y="6982"/>
                  </a:lnTo>
                </a:path>
                <a:path w="21600" h="21600">
                  <a:moveTo>
                    <a:pt x="18163" y="7031"/>
                  </a:moveTo>
                  <a:lnTo>
                    <a:pt x="18124" y="6965"/>
                  </a:lnTo>
                  <a:lnTo>
                    <a:pt x="18081" y="6714"/>
                  </a:lnTo>
                  <a:lnTo>
                    <a:pt x="18171" y="6982"/>
                  </a:lnTo>
                  <a:lnTo>
                    <a:pt x="18163" y="7031"/>
                  </a:lnTo>
                  <a:lnTo>
                    <a:pt x="18163" y="7031"/>
                  </a:lnTo>
                </a:path>
                <a:path w="21600" h="21600">
                  <a:moveTo>
                    <a:pt x="18171" y="6982"/>
                  </a:moveTo>
                  <a:lnTo>
                    <a:pt x="18081" y="6714"/>
                  </a:lnTo>
                  <a:lnTo>
                    <a:pt x="18221" y="6714"/>
                  </a:lnTo>
                  <a:lnTo>
                    <a:pt x="18188" y="6889"/>
                  </a:lnTo>
                  <a:lnTo>
                    <a:pt x="18171" y="6982"/>
                  </a:lnTo>
                  <a:lnTo>
                    <a:pt x="18171" y="6982"/>
                  </a:lnTo>
                </a:path>
                <a:path w="21600" h="21600">
                  <a:moveTo>
                    <a:pt x="3317" y="6881"/>
                  </a:moveTo>
                  <a:lnTo>
                    <a:pt x="3331" y="6839"/>
                  </a:lnTo>
                  <a:lnTo>
                    <a:pt x="3345" y="6839"/>
                  </a:lnTo>
                  <a:lnTo>
                    <a:pt x="3317" y="6881"/>
                  </a:lnTo>
                  <a:lnTo>
                    <a:pt x="3317" y="6881"/>
                  </a:lnTo>
                </a:path>
                <a:path w="21600" h="21600">
                  <a:moveTo>
                    <a:pt x="3384" y="7347"/>
                  </a:moveTo>
                  <a:lnTo>
                    <a:pt x="3345" y="7219"/>
                  </a:lnTo>
                  <a:lnTo>
                    <a:pt x="3288" y="6965"/>
                  </a:lnTo>
                  <a:lnTo>
                    <a:pt x="3317" y="6881"/>
                  </a:lnTo>
                  <a:lnTo>
                    <a:pt x="3345" y="6839"/>
                  </a:lnTo>
                  <a:lnTo>
                    <a:pt x="4859" y="6839"/>
                  </a:lnTo>
                  <a:lnTo>
                    <a:pt x="4878" y="6965"/>
                  </a:lnTo>
                  <a:lnTo>
                    <a:pt x="4917" y="7031"/>
                  </a:lnTo>
                  <a:lnTo>
                    <a:pt x="4941" y="7031"/>
                  </a:lnTo>
                  <a:lnTo>
                    <a:pt x="4984" y="7155"/>
                  </a:lnTo>
                  <a:lnTo>
                    <a:pt x="3427" y="7155"/>
                  </a:lnTo>
                  <a:lnTo>
                    <a:pt x="3384" y="7347"/>
                  </a:lnTo>
                  <a:lnTo>
                    <a:pt x="3384" y="7347"/>
                  </a:lnTo>
                </a:path>
                <a:path w="21600" h="21600">
                  <a:moveTo>
                    <a:pt x="16563" y="6881"/>
                  </a:moveTo>
                  <a:lnTo>
                    <a:pt x="16577" y="6839"/>
                  </a:lnTo>
                  <a:lnTo>
                    <a:pt x="16587" y="6839"/>
                  </a:lnTo>
                  <a:lnTo>
                    <a:pt x="16563" y="6881"/>
                  </a:lnTo>
                  <a:lnTo>
                    <a:pt x="16563" y="6881"/>
                  </a:lnTo>
                </a:path>
                <a:path w="21600" h="21600">
                  <a:moveTo>
                    <a:pt x="16630" y="7347"/>
                  </a:moveTo>
                  <a:lnTo>
                    <a:pt x="16588" y="7219"/>
                  </a:lnTo>
                  <a:lnTo>
                    <a:pt x="16533" y="6965"/>
                  </a:lnTo>
                  <a:lnTo>
                    <a:pt x="16563" y="6881"/>
                  </a:lnTo>
                  <a:lnTo>
                    <a:pt x="16587" y="6839"/>
                  </a:lnTo>
                  <a:lnTo>
                    <a:pt x="18104" y="6839"/>
                  </a:lnTo>
                  <a:lnTo>
                    <a:pt x="18124" y="6965"/>
                  </a:lnTo>
                  <a:lnTo>
                    <a:pt x="18163" y="7031"/>
                  </a:lnTo>
                  <a:lnTo>
                    <a:pt x="18186" y="7031"/>
                  </a:lnTo>
                  <a:lnTo>
                    <a:pt x="18229" y="7155"/>
                  </a:lnTo>
                  <a:lnTo>
                    <a:pt x="16673" y="7155"/>
                  </a:lnTo>
                  <a:lnTo>
                    <a:pt x="16630" y="7347"/>
                  </a:lnTo>
                  <a:lnTo>
                    <a:pt x="16630" y="7347"/>
                  </a:lnTo>
                </a:path>
                <a:path w="21600" h="21600">
                  <a:moveTo>
                    <a:pt x="1519" y="6965"/>
                  </a:moveTo>
                  <a:lnTo>
                    <a:pt x="1484" y="6965"/>
                  </a:lnTo>
                  <a:lnTo>
                    <a:pt x="1508" y="6902"/>
                  </a:lnTo>
                  <a:lnTo>
                    <a:pt x="1519" y="6965"/>
                  </a:lnTo>
                  <a:lnTo>
                    <a:pt x="1519" y="6965"/>
                  </a:lnTo>
                </a:path>
                <a:path w="21600" h="21600">
                  <a:moveTo>
                    <a:pt x="14764" y="6965"/>
                  </a:moveTo>
                  <a:lnTo>
                    <a:pt x="14727" y="6965"/>
                  </a:lnTo>
                  <a:lnTo>
                    <a:pt x="14750" y="6902"/>
                  </a:lnTo>
                  <a:lnTo>
                    <a:pt x="14764" y="6965"/>
                  </a:lnTo>
                  <a:lnTo>
                    <a:pt x="14764" y="6965"/>
                  </a:lnTo>
                </a:path>
                <a:path w="21600" h="21600">
                  <a:moveTo>
                    <a:pt x="18186" y="7031"/>
                  </a:moveTo>
                  <a:lnTo>
                    <a:pt x="18163" y="7031"/>
                  </a:lnTo>
                  <a:lnTo>
                    <a:pt x="18171" y="6982"/>
                  </a:lnTo>
                  <a:lnTo>
                    <a:pt x="18186" y="7031"/>
                  </a:lnTo>
                  <a:lnTo>
                    <a:pt x="18186" y="7031"/>
                  </a:lnTo>
                </a:path>
                <a:path w="21600" h="21600">
                  <a:moveTo>
                    <a:pt x="4941" y="7031"/>
                  </a:moveTo>
                  <a:lnTo>
                    <a:pt x="4917" y="7031"/>
                  </a:lnTo>
                  <a:lnTo>
                    <a:pt x="4927" y="6982"/>
                  </a:lnTo>
                  <a:lnTo>
                    <a:pt x="4941" y="7031"/>
                  </a:lnTo>
                  <a:lnTo>
                    <a:pt x="4941" y="7031"/>
                  </a:lnTo>
                </a:path>
                <a:path w="21600" h="21600">
                  <a:moveTo>
                    <a:pt x="3348" y="7601"/>
                  </a:moveTo>
                  <a:lnTo>
                    <a:pt x="3407" y="7284"/>
                  </a:lnTo>
                  <a:lnTo>
                    <a:pt x="3427" y="7155"/>
                  </a:lnTo>
                  <a:lnTo>
                    <a:pt x="4878" y="7155"/>
                  </a:lnTo>
                  <a:lnTo>
                    <a:pt x="4854" y="7219"/>
                  </a:lnTo>
                  <a:lnTo>
                    <a:pt x="4878" y="7347"/>
                  </a:lnTo>
                  <a:lnTo>
                    <a:pt x="4860" y="7347"/>
                  </a:lnTo>
                  <a:lnTo>
                    <a:pt x="4849" y="7410"/>
                  </a:lnTo>
                  <a:lnTo>
                    <a:pt x="4839" y="7472"/>
                  </a:lnTo>
                  <a:lnTo>
                    <a:pt x="3477" y="7472"/>
                  </a:lnTo>
                  <a:lnTo>
                    <a:pt x="3441" y="7535"/>
                  </a:lnTo>
                  <a:lnTo>
                    <a:pt x="3348" y="7601"/>
                  </a:lnTo>
                  <a:lnTo>
                    <a:pt x="3348" y="7601"/>
                  </a:lnTo>
                </a:path>
                <a:path w="21600" h="21600">
                  <a:moveTo>
                    <a:pt x="5021" y="7347"/>
                  </a:moveTo>
                  <a:lnTo>
                    <a:pt x="4950" y="7284"/>
                  </a:lnTo>
                  <a:lnTo>
                    <a:pt x="4878" y="7155"/>
                  </a:lnTo>
                  <a:lnTo>
                    <a:pt x="4984" y="7155"/>
                  </a:lnTo>
                  <a:lnTo>
                    <a:pt x="5021" y="7347"/>
                  </a:lnTo>
                  <a:lnTo>
                    <a:pt x="5021" y="7347"/>
                  </a:lnTo>
                </a:path>
                <a:path w="21600" h="21600">
                  <a:moveTo>
                    <a:pt x="16592" y="7601"/>
                  </a:moveTo>
                  <a:lnTo>
                    <a:pt x="16653" y="7284"/>
                  </a:lnTo>
                  <a:lnTo>
                    <a:pt x="16673" y="7155"/>
                  </a:lnTo>
                  <a:lnTo>
                    <a:pt x="18124" y="7155"/>
                  </a:lnTo>
                  <a:lnTo>
                    <a:pt x="18100" y="7219"/>
                  </a:lnTo>
                  <a:lnTo>
                    <a:pt x="18120" y="7347"/>
                  </a:lnTo>
                  <a:lnTo>
                    <a:pt x="18106" y="7347"/>
                  </a:lnTo>
                  <a:lnTo>
                    <a:pt x="18094" y="7410"/>
                  </a:lnTo>
                  <a:lnTo>
                    <a:pt x="18081" y="7472"/>
                  </a:lnTo>
                  <a:lnTo>
                    <a:pt x="16723" y="7472"/>
                  </a:lnTo>
                  <a:lnTo>
                    <a:pt x="16684" y="7535"/>
                  </a:lnTo>
                  <a:lnTo>
                    <a:pt x="16592" y="7601"/>
                  </a:lnTo>
                  <a:lnTo>
                    <a:pt x="16592" y="7601"/>
                  </a:lnTo>
                </a:path>
                <a:path w="21600" h="21600">
                  <a:moveTo>
                    <a:pt x="18266" y="7347"/>
                  </a:moveTo>
                  <a:lnTo>
                    <a:pt x="18195" y="7284"/>
                  </a:lnTo>
                  <a:lnTo>
                    <a:pt x="18124" y="7155"/>
                  </a:lnTo>
                  <a:lnTo>
                    <a:pt x="18229" y="7155"/>
                  </a:lnTo>
                  <a:lnTo>
                    <a:pt x="18266" y="7347"/>
                  </a:lnTo>
                  <a:lnTo>
                    <a:pt x="18266" y="7347"/>
                  </a:lnTo>
                </a:path>
                <a:path w="21600" h="21600">
                  <a:moveTo>
                    <a:pt x="7648" y="7472"/>
                  </a:moveTo>
                  <a:lnTo>
                    <a:pt x="7626" y="7410"/>
                  </a:lnTo>
                  <a:lnTo>
                    <a:pt x="7583" y="7219"/>
                  </a:lnTo>
                  <a:lnTo>
                    <a:pt x="7648" y="7405"/>
                  </a:lnTo>
                  <a:lnTo>
                    <a:pt x="7648" y="7472"/>
                  </a:lnTo>
                  <a:lnTo>
                    <a:pt x="7648" y="7472"/>
                  </a:lnTo>
                </a:path>
                <a:path w="21600" h="21600">
                  <a:moveTo>
                    <a:pt x="7648" y="7405"/>
                  </a:moveTo>
                  <a:lnTo>
                    <a:pt x="7583" y="7219"/>
                  </a:lnTo>
                  <a:lnTo>
                    <a:pt x="7683" y="7219"/>
                  </a:lnTo>
                  <a:lnTo>
                    <a:pt x="7648" y="7284"/>
                  </a:lnTo>
                  <a:lnTo>
                    <a:pt x="7648" y="7405"/>
                  </a:lnTo>
                  <a:lnTo>
                    <a:pt x="7648" y="7405"/>
                  </a:lnTo>
                </a:path>
                <a:path w="21600" h="21600">
                  <a:moveTo>
                    <a:pt x="20891" y="7472"/>
                  </a:moveTo>
                  <a:lnTo>
                    <a:pt x="20868" y="7410"/>
                  </a:lnTo>
                  <a:lnTo>
                    <a:pt x="20827" y="7219"/>
                  </a:lnTo>
                  <a:lnTo>
                    <a:pt x="20891" y="7405"/>
                  </a:lnTo>
                  <a:lnTo>
                    <a:pt x="20891" y="7472"/>
                  </a:lnTo>
                  <a:lnTo>
                    <a:pt x="20891" y="7472"/>
                  </a:lnTo>
                </a:path>
                <a:path w="21600" h="21600">
                  <a:moveTo>
                    <a:pt x="20891" y="7405"/>
                  </a:moveTo>
                  <a:lnTo>
                    <a:pt x="20827" y="7219"/>
                  </a:lnTo>
                  <a:lnTo>
                    <a:pt x="20926" y="7219"/>
                  </a:lnTo>
                  <a:lnTo>
                    <a:pt x="20891" y="7284"/>
                  </a:lnTo>
                  <a:lnTo>
                    <a:pt x="20891" y="7405"/>
                  </a:lnTo>
                  <a:lnTo>
                    <a:pt x="20891" y="7405"/>
                  </a:lnTo>
                </a:path>
                <a:path w="21600" h="21600">
                  <a:moveTo>
                    <a:pt x="7665" y="7472"/>
                  </a:moveTo>
                  <a:lnTo>
                    <a:pt x="7648" y="7472"/>
                  </a:lnTo>
                  <a:lnTo>
                    <a:pt x="7648" y="7405"/>
                  </a:lnTo>
                  <a:lnTo>
                    <a:pt x="7665" y="7472"/>
                  </a:lnTo>
                  <a:lnTo>
                    <a:pt x="7665" y="7472"/>
                  </a:lnTo>
                </a:path>
                <a:path w="21600" h="21600">
                  <a:moveTo>
                    <a:pt x="20909" y="7472"/>
                  </a:moveTo>
                  <a:lnTo>
                    <a:pt x="20891" y="7472"/>
                  </a:lnTo>
                  <a:lnTo>
                    <a:pt x="20891" y="7405"/>
                  </a:lnTo>
                  <a:lnTo>
                    <a:pt x="20909" y="7472"/>
                  </a:lnTo>
                  <a:lnTo>
                    <a:pt x="20909" y="7472"/>
                  </a:lnTo>
                </a:path>
                <a:path w="21600" h="21600">
                  <a:moveTo>
                    <a:pt x="4799" y="9248"/>
                  </a:moveTo>
                  <a:lnTo>
                    <a:pt x="3576" y="9248"/>
                  </a:lnTo>
                  <a:lnTo>
                    <a:pt x="3542" y="9121"/>
                  </a:lnTo>
                  <a:lnTo>
                    <a:pt x="3538" y="8994"/>
                  </a:lnTo>
                  <a:lnTo>
                    <a:pt x="3599" y="8677"/>
                  </a:lnTo>
                  <a:lnTo>
                    <a:pt x="3599" y="8486"/>
                  </a:lnTo>
                  <a:lnTo>
                    <a:pt x="3581" y="8361"/>
                  </a:lnTo>
                  <a:lnTo>
                    <a:pt x="3513" y="7981"/>
                  </a:lnTo>
                  <a:lnTo>
                    <a:pt x="3484" y="7727"/>
                  </a:lnTo>
                  <a:lnTo>
                    <a:pt x="3460" y="7535"/>
                  </a:lnTo>
                  <a:lnTo>
                    <a:pt x="3477" y="7472"/>
                  </a:lnTo>
                  <a:lnTo>
                    <a:pt x="4757" y="7472"/>
                  </a:lnTo>
                  <a:lnTo>
                    <a:pt x="4763" y="7852"/>
                  </a:lnTo>
                  <a:lnTo>
                    <a:pt x="4746" y="8106"/>
                  </a:lnTo>
                  <a:lnTo>
                    <a:pt x="4703" y="8423"/>
                  </a:lnTo>
                  <a:lnTo>
                    <a:pt x="4635" y="8614"/>
                  </a:lnTo>
                  <a:lnTo>
                    <a:pt x="4650" y="8614"/>
                  </a:lnTo>
                  <a:lnTo>
                    <a:pt x="4661" y="8677"/>
                  </a:lnTo>
                  <a:lnTo>
                    <a:pt x="4671" y="8803"/>
                  </a:lnTo>
                  <a:lnTo>
                    <a:pt x="4732" y="8868"/>
                  </a:lnTo>
                  <a:lnTo>
                    <a:pt x="4849" y="8931"/>
                  </a:lnTo>
                  <a:lnTo>
                    <a:pt x="4799" y="9248"/>
                  </a:lnTo>
                  <a:lnTo>
                    <a:pt x="4799" y="9248"/>
                  </a:lnTo>
                </a:path>
                <a:path w="21600" h="21600">
                  <a:moveTo>
                    <a:pt x="4829" y="7601"/>
                  </a:moveTo>
                  <a:lnTo>
                    <a:pt x="4802" y="7601"/>
                  </a:lnTo>
                  <a:lnTo>
                    <a:pt x="4757" y="7472"/>
                  </a:lnTo>
                  <a:lnTo>
                    <a:pt x="4839" y="7472"/>
                  </a:lnTo>
                  <a:lnTo>
                    <a:pt x="4829" y="7601"/>
                  </a:lnTo>
                  <a:lnTo>
                    <a:pt x="4829" y="7601"/>
                  </a:lnTo>
                </a:path>
                <a:path w="21600" h="21600">
                  <a:moveTo>
                    <a:pt x="18042" y="9248"/>
                  </a:moveTo>
                  <a:lnTo>
                    <a:pt x="16819" y="9248"/>
                  </a:lnTo>
                  <a:lnTo>
                    <a:pt x="16787" y="9121"/>
                  </a:lnTo>
                  <a:lnTo>
                    <a:pt x="16780" y="8994"/>
                  </a:lnTo>
                  <a:lnTo>
                    <a:pt x="16842" y="8677"/>
                  </a:lnTo>
                  <a:lnTo>
                    <a:pt x="16842" y="8486"/>
                  </a:lnTo>
                  <a:lnTo>
                    <a:pt x="16826" y="8361"/>
                  </a:lnTo>
                  <a:lnTo>
                    <a:pt x="16755" y="7981"/>
                  </a:lnTo>
                  <a:lnTo>
                    <a:pt x="16727" y="7727"/>
                  </a:lnTo>
                  <a:lnTo>
                    <a:pt x="16704" y="7535"/>
                  </a:lnTo>
                  <a:lnTo>
                    <a:pt x="16723" y="7472"/>
                  </a:lnTo>
                  <a:lnTo>
                    <a:pt x="17999" y="7472"/>
                  </a:lnTo>
                  <a:lnTo>
                    <a:pt x="18008" y="7852"/>
                  </a:lnTo>
                  <a:lnTo>
                    <a:pt x="17989" y="8106"/>
                  </a:lnTo>
                  <a:lnTo>
                    <a:pt x="17946" y="8423"/>
                  </a:lnTo>
                  <a:lnTo>
                    <a:pt x="17878" y="8614"/>
                  </a:lnTo>
                  <a:lnTo>
                    <a:pt x="17893" y="8614"/>
                  </a:lnTo>
                  <a:lnTo>
                    <a:pt x="17904" y="8677"/>
                  </a:lnTo>
                  <a:lnTo>
                    <a:pt x="17916" y="8803"/>
                  </a:lnTo>
                  <a:lnTo>
                    <a:pt x="17978" y="8868"/>
                  </a:lnTo>
                  <a:lnTo>
                    <a:pt x="18095" y="8931"/>
                  </a:lnTo>
                  <a:lnTo>
                    <a:pt x="18042" y="9248"/>
                  </a:lnTo>
                  <a:lnTo>
                    <a:pt x="18042" y="9248"/>
                  </a:lnTo>
                </a:path>
                <a:path w="21600" h="21600">
                  <a:moveTo>
                    <a:pt x="18075" y="7601"/>
                  </a:moveTo>
                  <a:lnTo>
                    <a:pt x="18046" y="7601"/>
                  </a:lnTo>
                  <a:lnTo>
                    <a:pt x="17999" y="7472"/>
                  </a:lnTo>
                  <a:lnTo>
                    <a:pt x="18081" y="7472"/>
                  </a:lnTo>
                  <a:lnTo>
                    <a:pt x="18075" y="7601"/>
                  </a:lnTo>
                  <a:lnTo>
                    <a:pt x="18075" y="7601"/>
                  </a:lnTo>
                </a:path>
                <a:path w="21600" h="21600">
                  <a:moveTo>
                    <a:pt x="9361" y="8361"/>
                  </a:moveTo>
                  <a:lnTo>
                    <a:pt x="8464" y="8361"/>
                  </a:lnTo>
                  <a:lnTo>
                    <a:pt x="8385" y="8169"/>
                  </a:lnTo>
                  <a:lnTo>
                    <a:pt x="8356" y="8044"/>
                  </a:lnTo>
                  <a:lnTo>
                    <a:pt x="8378" y="7917"/>
                  </a:lnTo>
                  <a:lnTo>
                    <a:pt x="8403" y="7789"/>
                  </a:lnTo>
                  <a:lnTo>
                    <a:pt x="8417" y="7789"/>
                  </a:lnTo>
                  <a:lnTo>
                    <a:pt x="8429" y="7852"/>
                  </a:lnTo>
                  <a:lnTo>
                    <a:pt x="9360" y="7852"/>
                  </a:lnTo>
                  <a:lnTo>
                    <a:pt x="9374" y="8106"/>
                  </a:lnTo>
                  <a:lnTo>
                    <a:pt x="9372" y="8247"/>
                  </a:lnTo>
                  <a:lnTo>
                    <a:pt x="9361" y="8361"/>
                  </a:lnTo>
                  <a:lnTo>
                    <a:pt x="9361" y="8361"/>
                  </a:lnTo>
                </a:path>
                <a:path w="21600" h="21600">
                  <a:moveTo>
                    <a:pt x="9361" y="7852"/>
                  </a:moveTo>
                  <a:lnTo>
                    <a:pt x="8429" y="7852"/>
                  </a:lnTo>
                  <a:lnTo>
                    <a:pt x="8418" y="7789"/>
                  </a:lnTo>
                  <a:lnTo>
                    <a:pt x="9365" y="7789"/>
                  </a:lnTo>
                  <a:lnTo>
                    <a:pt x="9361" y="7852"/>
                  </a:lnTo>
                  <a:lnTo>
                    <a:pt x="9361" y="7852"/>
                  </a:lnTo>
                </a:path>
                <a:path w="21600" h="21600">
                  <a:moveTo>
                    <a:pt x="8268" y="9451"/>
                  </a:moveTo>
                  <a:lnTo>
                    <a:pt x="8319" y="8106"/>
                  </a:lnTo>
                  <a:lnTo>
                    <a:pt x="8364" y="8340"/>
                  </a:lnTo>
                  <a:lnTo>
                    <a:pt x="8339" y="8614"/>
                  </a:lnTo>
                  <a:lnTo>
                    <a:pt x="8323" y="8803"/>
                  </a:lnTo>
                  <a:lnTo>
                    <a:pt x="8306" y="8994"/>
                  </a:lnTo>
                  <a:lnTo>
                    <a:pt x="8290" y="9121"/>
                  </a:lnTo>
                  <a:lnTo>
                    <a:pt x="8268" y="9451"/>
                  </a:lnTo>
                  <a:lnTo>
                    <a:pt x="8268" y="9451"/>
                  </a:lnTo>
                </a:path>
                <a:path w="21600" h="21600">
                  <a:moveTo>
                    <a:pt x="7437" y="8868"/>
                  </a:moveTo>
                  <a:lnTo>
                    <a:pt x="6478" y="8868"/>
                  </a:lnTo>
                  <a:lnTo>
                    <a:pt x="6478" y="8803"/>
                  </a:lnTo>
                  <a:lnTo>
                    <a:pt x="6536" y="8803"/>
                  </a:lnTo>
                  <a:lnTo>
                    <a:pt x="6475" y="8740"/>
                  </a:lnTo>
                  <a:lnTo>
                    <a:pt x="6469" y="8740"/>
                  </a:lnTo>
                  <a:lnTo>
                    <a:pt x="6453" y="8423"/>
                  </a:lnTo>
                  <a:lnTo>
                    <a:pt x="6525" y="8297"/>
                  </a:lnTo>
                  <a:lnTo>
                    <a:pt x="6564" y="8234"/>
                  </a:lnTo>
                  <a:lnTo>
                    <a:pt x="6581" y="8234"/>
                  </a:lnTo>
                  <a:lnTo>
                    <a:pt x="6583" y="8247"/>
                  </a:lnTo>
                  <a:lnTo>
                    <a:pt x="6614" y="8423"/>
                  </a:lnTo>
                  <a:lnTo>
                    <a:pt x="7466" y="8423"/>
                  </a:lnTo>
                  <a:lnTo>
                    <a:pt x="7487" y="8614"/>
                  </a:lnTo>
                  <a:lnTo>
                    <a:pt x="7476" y="8740"/>
                  </a:lnTo>
                  <a:lnTo>
                    <a:pt x="6475" y="8740"/>
                  </a:lnTo>
                  <a:lnTo>
                    <a:pt x="6472" y="8750"/>
                  </a:lnTo>
                  <a:lnTo>
                    <a:pt x="7473" y="8750"/>
                  </a:lnTo>
                  <a:lnTo>
                    <a:pt x="7437" y="8868"/>
                  </a:lnTo>
                  <a:lnTo>
                    <a:pt x="7437" y="8868"/>
                  </a:lnTo>
                </a:path>
                <a:path w="21600" h="21600">
                  <a:moveTo>
                    <a:pt x="9245" y="10702"/>
                  </a:moveTo>
                  <a:lnTo>
                    <a:pt x="8472" y="10702"/>
                  </a:lnTo>
                  <a:lnTo>
                    <a:pt x="8521" y="10134"/>
                  </a:lnTo>
                  <a:lnTo>
                    <a:pt x="8546" y="9754"/>
                  </a:lnTo>
                  <a:lnTo>
                    <a:pt x="8364" y="8340"/>
                  </a:lnTo>
                  <a:lnTo>
                    <a:pt x="8370" y="8297"/>
                  </a:lnTo>
                  <a:lnTo>
                    <a:pt x="8407" y="8234"/>
                  </a:lnTo>
                  <a:lnTo>
                    <a:pt x="8464" y="8361"/>
                  </a:lnTo>
                  <a:lnTo>
                    <a:pt x="9361" y="8361"/>
                  </a:lnTo>
                  <a:lnTo>
                    <a:pt x="9347" y="8423"/>
                  </a:lnTo>
                  <a:lnTo>
                    <a:pt x="9341" y="8486"/>
                  </a:lnTo>
                  <a:lnTo>
                    <a:pt x="9340" y="8551"/>
                  </a:lnTo>
                  <a:lnTo>
                    <a:pt x="9401" y="8994"/>
                  </a:lnTo>
                  <a:lnTo>
                    <a:pt x="9206" y="8994"/>
                  </a:lnTo>
                  <a:lnTo>
                    <a:pt x="9294" y="9112"/>
                  </a:lnTo>
                  <a:lnTo>
                    <a:pt x="9302" y="9311"/>
                  </a:lnTo>
                  <a:lnTo>
                    <a:pt x="9273" y="9374"/>
                  </a:lnTo>
                  <a:lnTo>
                    <a:pt x="9241" y="9374"/>
                  </a:lnTo>
                  <a:lnTo>
                    <a:pt x="9208" y="9438"/>
                  </a:lnTo>
                  <a:lnTo>
                    <a:pt x="9263" y="9438"/>
                  </a:lnTo>
                  <a:lnTo>
                    <a:pt x="9273" y="9564"/>
                  </a:lnTo>
                  <a:lnTo>
                    <a:pt x="9274" y="9628"/>
                  </a:lnTo>
                  <a:lnTo>
                    <a:pt x="9274" y="9944"/>
                  </a:lnTo>
                  <a:lnTo>
                    <a:pt x="9202" y="9944"/>
                  </a:lnTo>
                  <a:lnTo>
                    <a:pt x="9220" y="10008"/>
                  </a:lnTo>
                  <a:lnTo>
                    <a:pt x="9241" y="10008"/>
                  </a:lnTo>
                  <a:lnTo>
                    <a:pt x="9227" y="10071"/>
                  </a:lnTo>
                  <a:lnTo>
                    <a:pt x="9251" y="10198"/>
                  </a:lnTo>
                  <a:lnTo>
                    <a:pt x="9245" y="10451"/>
                  </a:lnTo>
                  <a:lnTo>
                    <a:pt x="9245" y="10576"/>
                  </a:lnTo>
                  <a:lnTo>
                    <a:pt x="9245" y="10702"/>
                  </a:lnTo>
                  <a:lnTo>
                    <a:pt x="9245" y="10702"/>
                  </a:lnTo>
                </a:path>
                <a:path w="21600" h="21600">
                  <a:moveTo>
                    <a:pt x="19715" y="8750"/>
                  </a:moveTo>
                  <a:lnTo>
                    <a:pt x="19696" y="8423"/>
                  </a:lnTo>
                  <a:lnTo>
                    <a:pt x="19768" y="8297"/>
                  </a:lnTo>
                  <a:lnTo>
                    <a:pt x="19807" y="8234"/>
                  </a:lnTo>
                  <a:lnTo>
                    <a:pt x="19825" y="8234"/>
                  </a:lnTo>
                  <a:lnTo>
                    <a:pt x="19826" y="8247"/>
                  </a:lnTo>
                  <a:lnTo>
                    <a:pt x="19860" y="8423"/>
                  </a:lnTo>
                  <a:lnTo>
                    <a:pt x="20712" y="8423"/>
                  </a:lnTo>
                  <a:lnTo>
                    <a:pt x="20731" y="8614"/>
                  </a:lnTo>
                  <a:lnTo>
                    <a:pt x="20721" y="8740"/>
                  </a:lnTo>
                  <a:lnTo>
                    <a:pt x="19721" y="8740"/>
                  </a:lnTo>
                  <a:lnTo>
                    <a:pt x="19715" y="8750"/>
                  </a:lnTo>
                  <a:lnTo>
                    <a:pt x="19715" y="8750"/>
                  </a:lnTo>
                </a:path>
                <a:path w="21600" h="21600">
                  <a:moveTo>
                    <a:pt x="19860" y="8423"/>
                  </a:moveTo>
                  <a:lnTo>
                    <a:pt x="19826" y="8247"/>
                  </a:lnTo>
                  <a:lnTo>
                    <a:pt x="19840" y="8297"/>
                  </a:lnTo>
                  <a:lnTo>
                    <a:pt x="19860" y="8423"/>
                  </a:lnTo>
                  <a:lnTo>
                    <a:pt x="19860" y="8423"/>
                  </a:lnTo>
                </a:path>
                <a:path w="21600" h="21600">
                  <a:moveTo>
                    <a:pt x="6614" y="8423"/>
                  </a:moveTo>
                  <a:lnTo>
                    <a:pt x="6583" y="8247"/>
                  </a:lnTo>
                  <a:lnTo>
                    <a:pt x="6595" y="8297"/>
                  </a:lnTo>
                  <a:lnTo>
                    <a:pt x="6614" y="8423"/>
                  </a:lnTo>
                  <a:lnTo>
                    <a:pt x="6614" y="8423"/>
                  </a:lnTo>
                </a:path>
                <a:path w="21600" h="21600">
                  <a:moveTo>
                    <a:pt x="810" y="8994"/>
                  </a:moveTo>
                  <a:lnTo>
                    <a:pt x="808" y="8994"/>
                  </a:lnTo>
                  <a:lnTo>
                    <a:pt x="781" y="8931"/>
                  </a:lnTo>
                  <a:lnTo>
                    <a:pt x="765" y="8868"/>
                  </a:lnTo>
                  <a:lnTo>
                    <a:pt x="742" y="8740"/>
                  </a:lnTo>
                  <a:lnTo>
                    <a:pt x="714" y="8551"/>
                  </a:lnTo>
                  <a:lnTo>
                    <a:pt x="717" y="8423"/>
                  </a:lnTo>
                  <a:lnTo>
                    <a:pt x="779" y="8297"/>
                  </a:lnTo>
                  <a:lnTo>
                    <a:pt x="1705" y="8297"/>
                  </a:lnTo>
                  <a:lnTo>
                    <a:pt x="1715" y="8551"/>
                  </a:lnTo>
                  <a:lnTo>
                    <a:pt x="1710" y="8677"/>
                  </a:lnTo>
                  <a:lnTo>
                    <a:pt x="1709" y="8868"/>
                  </a:lnTo>
                  <a:lnTo>
                    <a:pt x="1740" y="8931"/>
                  </a:lnTo>
                  <a:lnTo>
                    <a:pt x="839" y="8931"/>
                  </a:lnTo>
                  <a:lnTo>
                    <a:pt x="810" y="8994"/>
                  </a:lnTo>
                  <a:lnTo>
                    <a:pt x="810" y="8994"/>
                  </a:lnTo>
                </a:path>
                <a:path w="21600" h="21600">
                  <a:moveTo>
                    <a:pt x="14054" y="8994"/>
                  </a:moveTo>
                  <a:lnTo>
                    <a:pt x="14051" y="8994"/>
                  </a:lnTo>
                  <a:lnTo>
                    <a:pt x="14026" y="8931"/>
                  </a:lnTo>
                  <a:lnTo>
                    <a:pt x="14007" y="8868"/>
                  </a:lnTo>
                  <a:lnTo>
                    <a:pt x="13985" y="8740"/>
                  </a:lnTo>
                  <a:lnTo>
                    <a:pt x="13960" y="8551"/>
                  </a:lnTo>
                  <a:lnTo>
                    <a:pt x="13960" y="8423"/>
                  </a:lnTo>
                  <a:lnTo>
                    <a:pt x="14022" y="8297"/>
                  </a:lnTo>
                  <a:lnTo>
                    <a:pt x="14948" y="8297"/>
                  </a:lnTo>
                  <a:lnTo>
                    <a:pt x="14957" y="8551"/>
                  </a:lnTo>
                  <a:lnTo>
                    <a:pt x="14954" y="8677"/>
                  </a:lnTo>
                  <a:lnTo>
                    <a:pt x="14952" y="8868"/>
                  </a:lnTo>
                  <a:lnTo>
                    <a:pt x="14985" y="8931"/>
                  </a:lnTo>
                  <a:lnTo>
                    <a:pt x="14083" y="8931"/>
                  </a:lnTo>
                  <a:lnTo>
                    <a:pt x="14054" y="8994"/>
                  </a:lnTo>
                  <a:lnTo>
                    <a:pt x="14054" y="8994"/>
                  </a:lnTo>
                </a:path>
                <a:path w="21600" h="21600">
                  <a:moveTo>
                    <a:pt x="8472" y="10702"/>
                  </a:moveTo>
                  <a:lnTo>
                    <a:pt x="8261" y="9691"/>
                  </a:lnTo>
                  <a:lnTo>
                    <a:pt x="8268" y="9451"/>
                  </a:lnTo>
                  <a:lnTo>
                    <a:pt x="8290" y="9121"/>
                  </a:lnTo>
                  <a:lnTo>
                    <a:pt x="8306" y="8994"/>
                  </a:lnTo>
                  <a:lnTo>
                    <a:pt x="8328" y="8740"/>
                  </a:lnTo>
                  <a:lnTo>
                    <a:pt x="8339" y="8614"/>
                  </a:lnTo>
                  <a:lnTo>
                    <a:pt x="8364" y="8340"/>
                  </a:lnTo>
                  <a:lnTo>
                    <a:pt x="8418" y="8614"/>
                  </a:lnTo>
                  <a:lnTo>
                    <a:pt x="8489" y="9057"/>
                  </a:lnTo>
                  <a:lnTo>
                    <a:pt x="8534" y="9374"/>
                  </a:lnTo>
                  <a:lnTo>
                    <a:pt x="8546" y="9552"/>
                  </a:lnTo>
                  <a:lnTo>
                    <a:pt x="8546" y="9754"/>
                  </a:lnTo>
                  <a:lnTo>
                    <a:pt x="8521" y="10134"/>
                  </a:lnTo>
                  <a:lnTo>
                    <a:pt x="8472" y="10702"/>
                  </a:lnTo>
                  <a:lnTo>
                    <a:pt x="8472" y="10702"/>
                  </a:lnTo>
                </a:path>
                <a:path w="21600" h="21600">
                  <a:moveTo>
                    <a:pt x="1277" y="13426"/>
                  </a:moveTo>
                  <a:lnTo>
                    <a:pt x="1277" y="13048"/>
                  </a:lnTo>
                  <a:lnTo>
                    <a:pt x="1267" y="12795"/>
                  </a:lnTo>
                  <a:lnTo>
                    <a:pt x="1234" y="12478"/>
                  </a:lnTo>
                  <a:lnTo>
                    <a:pt x="1224" y="12367"/>
                  </a:lnTo>
                  <a:lnTo>
                    <a:pt x="1224" y="12161"/>
                  </a:lnTo>
                  <a:lnTo>
                    <a:pt x="1210" y="12098"/>
                  </a:lnTo>
                  <a:lnTo>
                    <a:pt x="1184" y="11971"/>
                  </a:lnTo>
                  <a:lnTo>
                    <a:pt x="1142" y="11781"/>
                  </a:lnTo>
                  <a:lnTo>
                    <a:pt x="1109" y="11527"/>
                  </a:lnTo>
                  <a:lnTo>
                    <a:pt x="1088" y="11338"/>
                  </a:lnTo>
                  <a:lnTo>
                    <a:pt x="1070" y="11019"/>
                  </a:lnTo>
                  <a:lnTo>
                    <a:pt x="1042" y="10830"/>
                  </a:lnTo>
                  <a:lnTo>
                    <a:pt x="993" y="10702"/>
                  </a:lnTo>
                  <a:lnTo>
                    <a:pt x="993" y="10451"/>
                  </a:lnTo>
                  <a:lnTo>
                    <a:pt x="977" y="10259"/>
                  </a:lnTo>
                  <a:lnTo>
                    <a:pt x="939" y="10134"/>
                  </a:lnTo>
                  <a:lnTo>
                    <a:pt x="886" y="9564"/>
                  </a:lnTo>
                  <a:lnTo>
                    <a:pt x="876" y="9438"/>
                  </a:lnTo>
                  <a:lnTo>
                    <a:pt x="867" y="9311"/>
                  </a:lnTo>
                  <a:lnTo>
                    <a:pt x="863" y="9248"/>
                  </a:lnTo>
                  <a:lnTo>
                    <a:pt x="822" y="9121"/>
                  </a:lnTo>
                  <a:lnTo>
                    <a:pt x="810" y="8994"/>
                  </a:lnTo>
                  <a:lnTo>
                    <a:pt x="828" y="8994"/>
                  </a:lnTo>
                  <a:lnTo>
                    <a:pt x="845" y="8931"/>
                  </a:lnTo>
                  <a:lnTo>
                    <a:pt x="1740" y="8931"/>
                  </a:lnTo>
                  <a:lnTo>
                    <a:pt x="1809" y="8740"/>
                  </a:lnTo>
                  <a:lnTo>
                    <a:pt x="1835" y="9248"/>
                  </a:lnTo>
                  <a:lnTo>
                    <a:pt x="1878" y="9628"/>
                  </a:lnTo>
                  <a:lnTo>
                    <a:pt x="1940" y="10008"/>
                  </a:lnTo>
                  <a:lnTo>
                    <a:pt x="2019" y="10322"/>
                  </a:lnTo>
                  <a:lnTo>
                    <a:pt x="1976" y="10513"/>
                  </a:lnTo>
                  <a:lnTo>
                    <a:pt x="1962" y="10639"/>
                  </a:lnTo>
                  <a:lnTo>
                    <a:pt x="1979" y="10639"/>
                  </a:lnTo>
                  <a:lnTo>
                    <a:pt x="1994" y="10702"/>
                  </a:lnTo>
                  <a:lnTo>
                    <a:pt x="2029" y="10768"/>
                  </a:lnTo>
                  <a:lnTo>
                    <a:pt x="2082" y="10893"/>
                  </a:lnTo>
                  <a:lnTo>
                    <a:pt x="2075" y="11147"/>
                  </a:lnTo>
                  <a:lnTo>
                    <a:pt x="2072" y="11210"/>
                  </a:lnTo>
                  <a:lnTo>
                    <a:pt x="2108" y="11338"/>
                  </a:lnTo>
                  <a:lnTo>
                    <a:pt x="2179" y="11527"/>
                  </a:lnTo>
                  <a:lnTo>
                    <a:pt x="2144" y="11654"/>
                  </a:lnTo>
                  <a:lnTo>
                    <a:pt x="2125" y="11654"/>
                  </a:lnTo>
                  <a:lnTo>
                    <a:pt x="2111" y="11718"/>
                  </a:lnTo>
                  <a:lnTo>
                    <a:pt x="2177" y="11718"/>
                  </a:lnTo>
                  <a:lnTo>
                    <a:pt x="2206" y="11781"/>
                  </a:lnTo>
                  <a:lnTo>
                    <a:pt x="2068" y="11781"/>
                  </a:lnTo>
                  <a:lnTo>
                    <a:pt x="2097" y="12351"/>
                  </a:lnTo>
                  <a:lnTo>
                    <a:pt x="2254" y="12351"/>
                  </a:lnTo>
                  <a:lnTo>
                    <a:pt x="2236" y="12541"/>
                  </a:lnTo>
                  <a:lnTo>
                    <a:pt x="2221" y="12795"/>
                  </a:lnTo>
                  <a:lnTo>
                    <a:pt x="2232" y="12858"/>
                  </a:lnTo>
                  <a:lnTo>
                    <a:pt x="2279" y="12858"/>
                  </a:lnTo>
                  <a:lnTo>
                    <a:pt x="2285" y="12921"/>
                  </a:lnTo>
                  <a:lnTo>
                    <a:pt x="2300" y="13048"/>
                  </a:lnTo>
                  <a:lnTo>
                    <a:pt x="2331" y="13238"/>
                  </a:lnTo>
                  <a:lnTo>
                    <a:pt x="2336" y="13302"/>
                  </a:lnTo>
                  <a:lnTo>
                    <a:pt x="1388" y="13302"/>
                  </a:lnTo>
                  <a:lnTo>
                    <a:pt x="1355" y="13365"/>
                  </a:lnTo>
                  <a:lnTo>
                    <a:pt x="1277" y="13426"/>
                  </a:lnTo>
                  <a:lnTo>
                    <a:pt x="1277" y="13426"/>
                  </a:lnTo>
                </a:path>
                <a:path w="21600" h="21600">
                  <a:moveTo>
                    <a:pt x="6478" y="8868"/>
                  </a:moveTo>
                  <a:lnTo>
                    <a:pt x="6472" y="8750"/>
                  </a:lnTo>
                  <a:lnTo>
                    <a:pt x="6475" y="8740"/>
                  </a:lnTo>
                  <a:lnTo>
                    <a:pt x="6536" y="8803"/>
                  </a:lnTo>
                  <a:lnTo>
                    <a:pt x="6478" y="8803"/>
                  </a:lnTo>
                  <a:lnTo>
                    <a:pt x="6478" y="8868"/>
                  </a:lnTo>
                  <a:lnTo>
                    <a:pt x="6478" y="8868"/>
                  </a:lnTo>
                </a:path>
                <a:path w="21600" h="21600">
                  <a:moveTo>
                    <a:pt x="14522" y="13426"/>
                  </a:moveTo>
                  <a:lnTo>
                    <a:pt x="14522" y="13048"/>
                  </a:lnTo>
                  <a:lnTo>
                    <a:pt x="14514" y="12795"/>
                  </a:lnTo>
                  <a:lnTo>
                    <a:pt x="14476" y="12478"/>
                  </a:lnTo>
                  <a:lnTo>
                    <a:pt x="14470" y="12367"/>
                  </a:lnTo>
                  <a:lnTo>
                    <a:pt x="14467" y="12161"/>
                  </a:lnTo>
                  <a:lnTo>
                    <a:pt x="14453" y="12098"/>
                  </a:lnTo>
                  <a:lnTo>
                    <a:pt x="14426" y="11971"/>
                  </a:lnTo>
                  <a:lnTo>
                    <a:pt x="14388" y="11781"/>
                  </a:lnTo>
                  <a:lnTo>
                    <a:pt x="14354" y="11527"/>
                  </a:lnTo>
                  <a:lnTo>
                    <a:pt x="14330" y="11338"/>
                  </a:lnTo>
                  <a:lnTo>
                    <a:pt x="14313" y="11019"/>
                  </a:lnTo>
                  <a:lnTo>
                    <a:pt x="14286" y="10830"/>
                  </a:lnTo>
                  <a:lnTo>
                    <a:pt x="14239" y="10702"/>
                  </a:lnTo>
                  <a:lnTo>
                    <a:pt x="14239" y="10451"/>
                  </a:lnTo>
                  <a:lnTo>
                    <a:pt x="14219" y="10259"/>
                  </a:lnTo>
                  <a:lnTo>
                    <a:pt x="14185" y="10134"/>
                  </a:lnTo>
                  <a:lnTo>
                    <a:pt x="14128" y="9564"/>
                  </a:lnTo>
                  <a:lnTo>
                    <a:pt x="14120" y="9438"/>
                  </a:lnTo>
                  <a:lnTo>
                    <a:pt x="14112" y="9311"/>
                  </a:lnTo>
                  <a:lnTo>
                    <a:pt x="14107" y="9248"/>
                  </a:lnTo>
                  <a:lnTo>
                    <a:pt x="14067" y="9121"/>
                  </a:lnTo>
                  <a:lnTo>
                    <a:pt x="14056" y="8994"/>
                  </a:lnTo>
                  <a:lnTo>
                    <a:pt x="14071" y="8994"/>
                  </a:lnTo>
                  <a:lnTo>
                    <a:pt x="14089" y="8931"/>
                  </a:lnTo>
                  <a:lnTo>
                    <a:pt x="14985" y="8931"/>
                  </a:lnTo>
                  <a:lnTo>
                    <a:pt x="15055" y="8740"/>
                  </a:lnTo>
                  <a:lnTo>
                    <a:pt x="15077" y="9248"/>
                  </a:lnTo>
                  <a:lnTo>
                    <a:pt x="15122" y="9628"/>
                  </a:lnTo>
                  <a:lnTo>
                    <a:pt x="15184" y="10008"/>
                  </a:lnTo>
                  <a:lnTo>
                    <a:pt x="15265" y="10322"/>
                  </a:lnTo>
                  <a:lnTo>
                    <a:pt x="15222" y="10513"/>
                  </a:lnTo>
                  <a:lnTo>
                    <a:pt x="15208" y="10639"/>
                  </a:lnTo>
                  <a:lnTo>
                    <a:pt x="15223" y="10639"/>
                  </a:lnTo>
                  <a:lnTo>
                    <a:pt x="15240" y="10702"/>
                  </a:lnTo>
                  <a:lnTo>
                    <a:pt x="15274" y="10768"/>
                  </a:lnTo>
                  <a:lnTo>
                    <a:pt x="15327" y="10893"/>
                  </a:lnTo>
                  <a:lnTo>
                    <a:pt x="15319" y="11147"/>
                  </a:lnTo>
                  <a:lnTo>
                    <a:pt x="15315" y="11210"/>
                  </a:lnTo>
                  <a:lnTo>
                    <a:pt x="15354" y="11338"/>
                  </a:lnTo>
                  <a:lnTo>
                    <a:pt x="15423" y="11527"/>
                  </a:lnTo>
                  <a:lnTo>
                    <a:pt x="15387" y="11654"/>
                  </a:lnTo>
                  <a:lnTo>
                    <a:pt x="15368" y="11654"/>
                  </a:lnTo>
                  <a:lnTo>
                    <a:pt x="15357" y="11718"/>
                  </a:lnTo>
                  <a:lnTo>
                    <a:pt x="15420" y="11718"/>
                  </a:lnTo>
                  <a:lnTo>
                    <a:pt x="15450" y="11781"/>
                  </a:lnTo>
                  <a:lnTo>
                    <a:pt x="15313" y="11781"/>
                  </a:lnTo>
                  <a:lnTo>
                    <a:pt x="15343" y="12351"/>
                  </a:lnTo>
                  <a:lnTo>
                    <a:pt x="15497" y="12351"/>
                  </a:lnTo>
                  <a:lnTo>
                    <a:pt x="15481" y="12541"/>
                  </a:lnTo>
                  <a:lnTo>
                    <a:pt x="15463" y="12795"/>
                  </a:lnTo>
                  <a:lnTo>
                    <a:pt x="15477" y="12858"/>
                  </a:lnTo>
                  <a:lnTo>
                    <a:pt x="15522" y="12858"/>
                  </a:lnTo>
                  <a:lnTo>
                    <a:pt x="15530" y="12921"/>
                  </a:lnTo>
                  <a:lnTo>
                    <a:pt x="15544" y="13048"/>
                  </a:lnTo>
                  <a:lnTo>
                    <a:pt x="15575" y="13238"/>
                  </a:lnTo>
                  <a:lnTo>
                    <a:pt x="15579" y="13302"/>
                  </a:lnTo>
                  <a:lnTo>
                    <a:pt x="14631" y="13302"/>
                  </a:lnTo>
                  <a:lnTo>
                    <a:pt x="14599" y="13365"/>
                  </a:lnTo>
                  <a:lnTo>
                    <a:pt x="14522" y="13426"/>
                  </a:lnTo>
                  <a:lnTo>
                    <a:pt x="14522" y="13426"/>
                  </a:lnTo>
                </a:path>
                <a:path w="21600" h="21600">
                  <a:moveTo>
                    <a:pt x="19721" y="8868"/>
                  </a:moveTo>
                  <a:lnTo>
                    <a:pt x="19715" y="8750"/>
                  </a:lnTo>
                  <a:lnTo>
                    <a:pt x="19721" y="8740"/>
                  </a:lnTo>
                  <a:lnTo>
                    <a:pt x="19778" y="8803"/>
                  </a:lnTo>
                  <a:lnTo>
                    <a:pt x="19721" y="8803"/>
                  </a:lnTo>
                  <a:lnTo>
                    <a:pt x="19721" y="8868"/>
                  </a:lnTo>
                  <a:lnTo>
                    <a:pt x="19721" y="8868"/>
                  </a:lnTo>
                </a:path>
                <a:path w="21600" h="21600">
                  <a:moveTo>
                    <a:pt x="20681" y="8868"/>
                  </a:moveTo>
                  <a:lnTo>
                    <a:pt x="19721" y="8868"/>
                  </a:lnTo>
                  <a:lnTo>
                    <a:pt x="19721" y="8803"/>
                  </a:lnTo>
                  <a:lnTo>
                    <a:pt x="19778" y="8803"/>
                  </a:lnTo>
                  <a:lnTo>
                    <a:pt x="19721" y="8740"/>
                  </a:lnTo>
                  <a:lnTo>
                    <a:pt x="20721" y="8740"/>
                  </a:lnTo>
                  <a:lnTo>
                    <a:pt x="20681" y="8868"/>
                  </a:lnTo>
                  <a:lnTo>
                    <a:pt x="20681" y="8868"/>
                  </a:lnTo>
                </a:path>
                <a:path w="21600" h="21600">
                  <a:moveTo>
                    <a:pt x="5911" y="13680"/>
                  </a:moveTo>
                  <a:lnTo>
                    <a:pt x="5884" y="13680"/>
                  </a:lnTo>
                  <a:lnTo>
                    <a:pt x="5876" y="13492"/>
                  </a:lnTo>
                  <a:lnTo>
                    <a:pt x="5894" y="13112"/>
                  </a:lnTo>
                  <a:lnTo>
                    <a:pt x="5927" y="12985"/>
                  </a:lnTo>
                  <a:lnTo>
                    <a:pt x="5954" y="12858"/>
                  </a:lnTo>
                  <a:lnTo>
                    <a:pt x="5997" y="12541"/>
                  </a:lnTo>
                  <a:lnTo>
                    <a:pt x="6021" y="12478"/>
                  </a:lnTo>
                  <a:lnTo>
                    <a:pt x="6048" y="12415"/>
                  </a:lnTo>
                  <a:lnTo>
                    <a:pt x="6036" y="12288"/>
                  </a:lnTo>
                  <a:lnTo>
                    <a:pt x="6040" y="12161"/>
                  </a:lnTo>
                  <a:lnTo>
                    <a:pt x="6064" y="12098"/>
                  </a:lnTo>
                  <a:lnTo>
                    <a:pt x="6087" y="11971"/>
                  </a:lnTo>
                  <a:lnTo>
                    <a:pt x="6101" y="11844"/>
                  </a:lnTo>
                  <a:lnTo>
                    <a:pt x="6103" y="11718"/>
                  </a:lnTo>
                  <a:lnTo>
                    <a:pt x="6186" y="11085"/>
                  </a:lnTo>
                  <a:lnTo>
                    <a:pt x="6271" y="10576"/>
                  </a:lnTo>
                  <a:lnTo>
                    <a:pt x="6271" y="10322"/>
                  </a:lnTo>
                  <a:lnTo>
                    <a:pt x="6286" y="10134"/>
                  </a:lnTo>
                  <a:lnTo>
                    <a:pt x="6343" y="10134"/>
                  </a:lnTo>
                  <a:lnTo>
                    <a:pt x="6329" y="10105"/>
                  </a:lnTo>
                  <a:lnTo>
                    <a:pt x="6329" y="10071"/>
                  </a:lnTo>
                  <a:lnTo>
                    <a:pt x="6314" y="10008"/>
                  </a:lnTo>
                  <a:lnTo>
                    <a:pt x="6300" y="9944"/>
                  </a:lnTo>
                  <a:lnTo>
                    <a:pt x="6304" y="9818"/>
                  </a:lnTo>
                  <a:lnTo>
                    <a:pt x="6325" y="9691"/>
                  </a:lnTo>
                  <a:lnTo>
                    <a:pt x="6343" y="9501"/>
                  </a:lnTo>
                  <a:lnTo>
                    <a:pt x="6361" y="9438"/>
                  </a:lnTo>
                  <a:lnTo>
                    <a:pt x="6396" y="9311"/>
                  </a:lnTo>
                  <a:lnTo>
                    <a:pt x="6407" y="9248"/>
                  </a:lnTo>
                  <a:lnTo>
                    <a:pt x="6411" y="9248"/>
                  </a:lnTo>
                  <a:lnTo>
                    <a:pt x="6419" y="9184"/>
                  </a:lnTo>
                  <a:lnTo>
                    <a:pt x="6433" y="8931"/>
                  </a:lnTo>
                  <a:lnTo>
                    <a:pt x="6443" y="8803"/>
                  </a:lnTo>
                  <a:lnTo>
                    <a:pt x="6472" y="8750"/>
                  </a:lnTo>
                  <a:lnTo>
                    <a:pt x="6478" y="8868"/>
                  </a:lnTo>
                  <a:lnTo>
                    <a:pt x="7437" y="8868"/>
                  </a:lnTo>
                  <a:lnTo>
                    <a:pt x="7402" y="8994"/>
                  </a:lnTo>
                  <a:lnTo>
                    <a:pt x="7380" y="9121"/>
                  </a:lnTo>
                  <a:lnTo>
                    <a:pt x="7376" y="9374"/>
                  </a:lnTo>
                  <a:lnTo>
                    <a:pt x="7214" y="9374"/>
                  </a:lnTo>
                  <a:lnTo>
                    <a:pt x="7241" y="9564"/>
                  </a:lnTo>
                  <a:lnTo>
                    <a:pt x="7262" y="9628"/>
                  </a:lnTo>
                  <a:lnTo>
                    <a:pt x="7296" y="9628"/>
                  </a:lnTo>
                  <a:lnTo>
                    <a:pt x="7287" y="9691"/>
                  </a:lnTo>
                  <a:lnTo>
                    <a:pt x="7284" y="9818"/>
                  </a:lnTo>
                  <a:lnTo>
                    <a:pt x="7282" y="10071"/>
                  </a:lnTo>
                  <a:lnTo>
                    <a:pt x="7245" y="10134"/>
                  </a:lnTo>
                  <a:lnTo>
                    <a:pt x="7224" y="10259"/>
                  </a:lnTo>
                  <a:lnTo>
                    <a:pt x="7219" y="10451"/>
                  </a:lnTo>
                  <a:lnTo>
                    <a:pt x="7214" y="10639"/>
                  </a:lnTo>
                  <a:lnTo>
                    <a:pt x="7109" y="10639"/>
                  </a:lnTo>
                  <a:lnTo>
                    <a:pt x="7148" y="10702"/>
                  </a:lnTo>
                  <a:lnTo>
                    <a:pt x="7157" y="10768"/>
                  </a:lnTo>
                  <a:lnTo>
                    <a:pt x="7137" y="10830"/>
                  </a:lnTo>
                  <a:lnTo>
                    <a:pt x="7116" y="10830"/>
                  </a:lnTo>
                  <a:lnTo>
                    <a:pt x="7130" y="11019"/>
                  </a:lnTo>
                  <a:lnTo>
                    <a:pt x="7167" y="11210"/>
                  </a:lnTo>
                  <a:lnTo>
                    <a:pt x="7095" y="11210"/>
                  </a:lnTo>
                  <a:lnTo>
                    <a:pt x="7048" y="11273"/>
                  </a:lnTo>
                  <a:lnTo>
                    <a:pt x="7045" y="11401"/>
                  </a:lnTo>
                  <a:lnTo>
                    <a:pt x="7041" y="11527"/>
                  </a:lnTo>
                  <a:lnTo>
                    <a:pt x="7032" y="11654"/>
                  </a:lnTo>
                  <a:lnTo>
                    <a:pt x="6999" y="11906"/>
                  </a:lnTo>
                  <a:lnTo>
                    <a:pt x="6989" y="12035"/>
                  </a:lnTo>
                  <a:lnTo>
                    <a:pt x="6978" y="12180"/>
                  </a:lnTo>
                  <a:lnTo>
                    <a:pt x="6966" y="12351"/>
                  </a:lnTo>
                  <a:lnTo>
                    <a:pt x="6966" y="12605"/>
                  </a:lnTo>
                  <a:lnTo>
                    <a:pt x="6821" y="12605"/>
                  </a:lnTo>
                  <a:lnTo>
                    <a:pt x="6835" y="12731"/>
                  </a:lnTo>
                  <a:lnTo>
                    <a:pt x="6898" y="12731"/>
                  </a:lnTo>
                  <a:lnTo>
                    <a:pt x="6913" y="12795"/>
                  </a:lnTo>
                  <a:lnTo>
                    <a:pt x="6898" y="12985"/>
                  </a:lnTo>
                  <a:lnTo>
                    <a:pt x="6882" y="13112"/>
                  </a:lnTo>
                  <a:lnTo>
                    <a:pt x="6868" y="13302"/>
                  </a:lnTo>
                  <a:lnTo>
                    <a:pt x="6853" y="13426"/>
                  </a:lnTo>
                  <a:lnTo>
                    <a:pt x="5948" y="13426"/>
                  </a:lnTo>
                  <a:lnTo>
                    <a:pt x="5898" y="13492"/>
                  </a:lnTo>
                  <a:lnTo>
                    <a:pt x="5886" y="13555"/>
                  </a:lnTo>
                  <a:lnTo>
                    <a:pt x="5911" y="13680"/>
                  </a:lnTo>
                  <a:lnTo>
                    <a:pt x="5911" y="13680"/>
                  </a:lnTo>
                </a:path>
                <a:path w="21600" h="21600">
                  <a:moveTo>
                    <a:pt x="19155" y="13680"/>
                  </a:moveTo>
                  <a:lnTo>
                    <a:pt x="19127" y="13680"/>
                  </a:lnTo>
                  <a:lnTo>
                    <a:pt x="19119" y="13492"/>
                  </a:lnTo>
                  <a:lnTo>
                    <a:pt x="19140" y="13112"/>
                  </a:lnTo>
                  <a:lnTo>
                    <a:pt x="19172" y="12985"/>
                  </a:lnTo>
                  <a:lnTo>
                    <a:pt x="19198" y="12858"/>
                  </a:lnTo>
                  <a:lnTo>
                    <a:pt x="19241" y="12541"/>
                  </a:lnTo>
                  <a:lnTo>
                    <a:pt x="19266" y="12478"/>
                  </a:lnTo>
                  <a:lnTo>
                    <a:pt x="19291" y="12415"/>
                  </a:lnTo>
                  <a:lnTo>
                    <a:pt x="19280" y="12288"/>
                  </a:lnTo>
                  <a:lnTo>
                    <a:pt x="19286" y="12161"/>
                  </a:lnTo>
                  <a:lnTo>
                    <a:pt x="19309" y="12098"/>
                  </a:lnTo>
                  <a:lnTo>
                    <a:pt x="19332" y="11971"/>
                  </a:lnTo>
                  <a:lnTo>
                    <a:pt x="19344" y="11844"/>
                  </a:lnTo>
                  <a:lnTo>
                    <a:pt x="19348" y="11718"/>
                  </a:lnTo>
                  <a:lnTo>
                    <a:pt x="19432" y="11085"/>
                  </a:lnTo>
                  <a:lnTo>
                    <a:pt x="19516" y="10576"/>
                  </a:lnTo>
                  <a:lnTo>
                    <a:pt x="19516" y="10322"/>
                  </a:lnTo>
                  <a:lnTo>
                    <a:pt x="19528" y="10134"/>
                  </a:lnTo>
                  <a:lnTo>
                    <a:pt x="19586" y="10134"/>
                  </a:lnTo>
                  <a:lnTo>
                    <a:pt x="19575" y="10105"/>
                  </a:lnTo>
                  <a:lnTo>
                    <a:pt x="19575" y="10071"/>
                  </a:lnTo>
                  <a:lnTo>
                    <a:pt x="19558" y="10008"/>
                  </a:lnTo>
                  <a:lnTo>
                    <a:pt x="19545" y="9944"/>
                  </a:lnTo>
                  <a:lnTo>
                    <a:pt x="19547" y="9818"/>
                  </a:lnTo>
                  <a:lnTo>
                    <a:pt x="19569" y="9691"/>
                  </a:lnTo>
                  <a:lnTo>
                    <a:pt x="19586" y="9501"/>
                  </a:lnTo>
                  <a:lnTo>
                    <a:pt x="19604" y="9438"/>
                  </a:lnTo>
                  <a:lnTo>
                    <a:pt x="19641" y="9311"/>
                  </a:lnTo>
                  <a:lnTo>
                    <a:pt x="19651" y="9248"/>
                  </a:lnTo>
                  <a:lnTo>
                    <a:pt x="19653" y="9248"/>
                  </a:lnTo>
                  <a:lnTo>
                    <a:pt x="19661" y="9184"/>
                  </a:lnTo>
                  <a:lnTo>
                    <a:pt x="19678" y="8931"/>
                  </a:lnTo>
                  <a:lnTo>
                    <a:pt x="19686" y="8803"/>
                  </a:lnTo>
                  <a:lnTo>
                    <a:pt x="19715" y="8750"/>
                  </a:lnTo>
                  <a:lnTo>
                    <a:pt x="19721" y="8868"/>
                  </a:lnTo>
                  <a:lnTo>
                    <a:pt x="20681" y="8868"/>
                  </a:lnTo>
                  <a:lnTo>
                    <a:pt x="20645" y="8994"/>
                  </a:lnTo>
                  <a:lnTo>
                    <a:pt x="20623" y="9121"/>
                  </a:lnTo>
                  <a:lnTo>
                    <a:pt x="20620" y="9374"/>
                  </a:lnTo>
                  <a:lnTo>
                    <a:pt x="20457" y="9374"/>
                  </a:lnTo>
                  <a:lnTo>
                    <a:pt x="20485" y="9564"/>
                  </a:lnTo>
                  <a:lnTo>
                    <a:pt x="20506" y="9628"/>
                  </a:lnTo>
                  <a:lnTo>
                    <a:pt x="20538" y="9628"/>
                  </a:lnTo>
                  <a:lnTo>
                    <a:pt x="20530" y="9691"/>
                  </a:lnTo>
                  <a:lnTo>
                    <a:pt x="20528" y="9818"/>
                  </a:lnTo>
                  <a:lnTo>
                    <a:pt x="20524" y="10071"/>
                  </a:lnTo>
                  <a:lnTo>
                    <a:pt x="20491" y="10134"/>
                  </a:lnTo>
                  <a:lnTo>
                    <a:pt x="20470" y="10259"/>
                  </a:lnTo>
                  <a:lnTo>
                    <a:pt x="20463" y="10451"/>
                  </a:lnTo>
                  <a:lnTo>
                    <a:pt x="20456" y="10639"/>
                  </a:lnTo>
                  <a:lnTo>
                    <a:pt x="20352" y="10639"/>
                  </a:lnTo>
                  <a:lnTo>
                    <a:pt x="20390" y="10702"/>
                  </a:lnTo>
                  <a:lnTo>
                    <a:pt x="20401" y="10768"/>
                  </a:lnTo>
                  <a:lnTo>
                    <a:pt x="20381" y="10830"/>
                  </a:lnTo>
                  <a:lnTo>
                    <a:pt x="20360" y="10830"/>
                  </a:lnTo>
                  <a:lnTo>
                    <a:pt x="20374" y="11019"/>
                  </a:lnTo>
                  <a:lnTo>
                    <a:pt x="20412" y="11210"/>
                  </a:lnTo>
                  <a:lnTo>
                    <a:pt x="20338" y="11210"/>
                  </a:lnTo>
                  <a:lnTo>
                    <a:pt x="20293" y="11273"/>
                  </a:lnTo>
                  <a:lnTo>
                    <a:pt x="20288" y="11401"/>
                  </a:lnTo>
                  <a:lnTo>
                    <a:pt x="20284" y="11527"/>
                  </a:lnTo>
                  <a:lnTo>
                    <a:pt x="20274" y="11654"/>
                  </a:lnTo>
                  <a:lnTo>
                    <a:pt x="20245" y="11906"/>
                  </a:lnTo>
                  <a:lnTo>
                    <a:pt x="20231" y="12035"/>
                  </a:lnTo>
                  <a:lnTo>
                    <a:pt x="20221" y="12180"/>
                  </a:lnTo>
                  <a:lnTo>
                    <a:pt x="20211" y="12351"/>
                  </a:lnTo>
                  <a:lnTo>
                    <a:pt x="20211" y="12605"/>
                  </a:lnTo>
                  <a:lnTo>
                    <a:pt x="20067" y="12605"/>
                  </a:lnTo>
                  <a:lnTo>
                    <a:pt x="20078" y="12731"/>
                  </a:lnTo>
                  <a:lnTo>
                    <a:pt x="20143" y="12731"/>
                  </a:lnTo>
                  <a:lnTo>
                    <a:pt x="20157" y="12795"/>
                  </a:lnTo>
                  <a:lnTo>
                    <a:pt x="20142" y="12985"/>
                  </a:lnTo>
                  <a:lnTo>
                    <a:pt x="20128" y="13112"/>
                  </a:lnTo>
                  <a:lnTo>
                    <a:pt x="20113" y="13302"/>
                  </a:lnTo>
                  <a:lnTo>
                    <a:pt x="20096" y="13426"/>
                  </a:lnTo>
                  <a:lnTo>
                    <a:pt x="19190" y="13426"/>
                  </a:lnTo>
                  <a:lnTo>
                    <a:pt x="19141" y="13492"/>
                  </a:lnTo>
                  <a:lnTo>
                    <a:pt x="19130" y="13555"/>
                  </a:lnTo>
                  <a:lnTo>
                    <a:pt x="19155" y="13680"/>
                  </a:lnTo>
                  <a:lnTo>
                    <a:pt x="19155" y="13680"/>
                  </a:lnTo>
                </a:path>
                <a:path w="21600" h="21600">
                  <a:moveTo>
                    <a:pt x="9294" y="9112"/>
                  </a:moveTo>
                  <a:lnTo>
                    <a:pt x="9206" y="8994"/>
                  </a:lnTo>
                  <a:lnTo>
                    <a:pt x="9263" y="8994"/>
                  </a:lnTo>
                  <a:lnTo>
                    <a:pt x="9292" y="9057"/>
                  </a:lnTo>
                  <a:lnTo>
                    <a:pt x="9294" y="9112"/>
                  </a:lnTo>
                  <a:lnTo>
                    <a:pt x="9294" y="9112"/>
                  </a:lnTo>
                </a:path>
                <a:path w="21600" h="21600">
                  <a:moveTo>
                    <a:pt x="9446" y="9311"/>
                  </a:moveTo>
                  <a:lnTo>
                    <a:pt x="9294" y="9112"/>
                  </a:lnTo>
                  <a:lnTo>
                    <a:pt x="9292" y="9057"/>
                  </a:lnTo>
                  <a:lnTo>
                    <a:pt x="9263" y="8994"/>
                  </a:lnTo>
                  <a:lnTo>
                    <a:pt x="9401" y="8994"/>
                  </a:lnTo>
                  <a:lnTo>
                    <a:pt x="9446" y="9311"/>
                  </a:lnTo>
                  <a:lnTo>
                    <a:pt x="9446" y="9311"/>
                  </a:lnTo>
                </a:path>
                <a:path w="21600" h="21600">
                  <a:moveTo>
                    <a:pt x="3514" y="9691"/>
                  </a:moveTo>
                  <a:lnTo>
                    <a:pt x="3452" y="9184"/>
                  </a:lnTo>
                  <a:lnTo>
                    <a:pt x="3470" y="9057"/>
                  </a:lnTo>
                  <a:lnTo>
                    <a:pt x="3576" y="9248"/>
                  </a:lnTo>
                  <a:lnTo>
                    <a:pt x="4799" y="9248"/>
                  </a:lnTo>
                  <a:lnTo>
                    <a:pt x="4788" y="9311"/>
                  </a:lnTo>
                  <a:lnTo>
                    <a:pt x="4757" y="9564"/>
                  </a:lnTo>
                  <a:lnTo>
                    <a:pt x="3509" y="9564"/>
                  </a:lnTo>
                  <a:lnTo>
                    <a:pt x="3514" y="9691"/>
                  </a:lnTo>
                  <a:lnTo>
                    <a:pt x="3514" y="9691"/>
                  </a:lnTo>
                </a:path>
                <a:path w="21600" h="21600">
                  <a:moveTo>
                    <a:pt x="16760" y="9691"/>
                  </a:moveTo>
                  <a:lnTo>
                    <a:pt x="16696" y="9184"/>
                  </a:lnTo>
                  <a:lnTo>
                    <a:pt x="16716" y="9057"/>
                  </a:lnTo>
                  <a:lnTo>
                    <a:pt x="16819" y="9248"/>
                  </a:lnTo>
                  <a:lnTo>
                    <a:pt x="18042" y="9248"/>
                  </a:lnTo>
                  <a:lnTo>
                    <a:pt x="18032" y="9311"/>
                  </a:lnTo>
                  <a:lnTo>
                    <a:pt x="18002" y="9564"/>
                  </a:lnTo>
                  <a:lnTo>
                    <a:pt x="16752" y="9564"/>
                  </a:lnTo>
                  <a:lnTo>
                    <a:pt x="16760" y="9691"/>
                  </a:lnTo>
                  <a:lnTo>
                    <a:pt x="16760" y="9691"/>
                  </a:lnTo>
                </a:path>
                <a:path w="21600" h="21600">
                  <a:moveTo>
                    <a:pt x="12604" y="9311"/>
                  </a:moveTo>
                  <a:lnTo>
                    <a:pt x="12589" y="9248"/>
                  </a:lnTo>
                  <a:lnTo>
                    <a:pt x="12575" y="9187"/>
                  </a:lnTo>
                  <a:lnTo>
                    <a:pt x="12673" y="9121"/>
                  </a:lnTo>
                  <a:lnTo>
                    <a:pt x="12632" y="9248"/>
                  </a:lnTo>
                  <a:lnTo>
                    <a:pt x="12604" y="9311"/>
                  </a:lnTo>
                  <a:lnTo>
                    <a:pt x="12604" y="9311"/>
                  </a:lnTo>
                </a:path>
                <a:path w="21600" h="21600">
                  <a:moveTo>
                    <a:pt x="13600" y="9311"/>
                  </a:moveTo>
                  <a:lnTo>
                    <a:pt x="12604" y="9311"/>
                  </a:lnTo>
                  <a:lnTo>
                    <a:pt x="12632" y="9248"/>
                  </a:lnTo>
                  <a:lnTo>
                    <a:pt x="12673" y="9121"/>
                  </a:lnTo>
                  <a:lnTo>
                    <a:pt x="13534" y="9121"/>
                  </a:lnTo>
                  <a:lnTo>
                    <a:pt x="13600" y="9311"/>
                  </a:lnTo>
                  <a:lnTo>
                    <a:pt x="13600" y="9311"/>
                  </a:lnTo>
                </a:path>
                <a:path w="21600" h="21600">
                  <a:moveTo>
                    <a:pt x="12792" y="18050"/>
                  </a:moveTo>
                  <a:lnTo>
                    <a:pt x="10945" y="18050"/>
                  </a:lnTo>
                  <a:lnTo>
                    <a:pt x="10960" y="17988"/>
                  </a:lnTo>
                  <a:lnTo>
                    <a:pt x="11062" y="17988"/>
                  </a:lnTo>
                  <a:lnTo>
                    <a:pt x="11124" y="17926"/>
                  </a:lnTo>
                  <a:lnTo>
                    <a:pt x="11177" y="17926"/>
                  </a:lnTo>
                  <a:lnTo>
                    <a:pt x="11222" y="17797"/>
                  </a:lnTo>
                  <a:lnTo>
                    <a:pt x="11294" y="17671"/>
                  </a:lnTo>
                  <a:lnTo>
                    <a:pt x="11602" y="17417"/>
                  </a:lnTo>
                  <a:lnTo>
                    <a:pt x="11647" y="17229"/>
                  </a:lnTo>
                  <a:lnTo>
                    <a:pt x="11711" y="17163"/>
                  </a:lnTo>
                  <a:lnTo>
                    <a:pt x="11794" y="17100"/>
                  </a:lnTo>
                  <a:lnTo>
                    <a:pt x="11815" y="17039"/>
                  </a:lnTo>
                  <a:lnTo>
                    <a:pt x="11846" y="16975"/>
                  </a:lnTo>
                  <a:lnTo>
                    <a:pt x="11886" y="16912"/>
                  </a:lnTo>
                  <a:lnTo>
                    <a:pt x="11929" y="16785"/>
                  </a:lnTo>
                  <a:lnTo>
                    <a:pt x="11958" y="16785"/>
                  </a:lnTo>
                  <a:lnTo>
                    <a:pt x="11973" y="16722"/>
                  </a:lnTo>
                  <a:lnTo>
                    <a:pt x="11978" y="16722"/>
                  </a:lnTo>
                  <a:lnTo>
                    <a:pt x="12011" y="16405"/>
                  </a:lnTo>
                  <a:lnTo>
                    <a:pt x="12028" y="16279"/>
                  </a:lnTo>
                  <a:lnTo>
                    <a:pt x="12118" y="15962"/>
                  </a:lnTo>
                  <a:lnTo>
                    <a:pt x="12185" y="15709"/>
                  </a:lnTo>
                  <a:lnTo>
                    <a:pt x="12224" y="15455"/>
                  </a:lnTo>
                  <a:lnTo>
                    <a:pt x="12263" y="15264"/>
                  </a:lnTo>
                  <a:lnTo>
                    <a:pt x="12301" y="15010"/>
                  </a:lnTo>
                  <a:lnTo>
                    <a:pt x="12340" y="14630"/>
                  </a:lnTo>
                  <a:lnTo>
                    <a:pt x="12407" y="14630"/>
                  </a:lnTo>
                  <a:lnTo>
                    <a:pt x="12392" y="14568"/>
                  </a:lnTo>
                  <a:lnTo>
                    <a:pt x="12401" y="14376"/>
                  </a:lnTo>
                  <a:lnTo>
                    <a:pt x="12402" y="14188"/>
                  </a:lnTo>
                  <a:lnTo>
                    <a:pt x="12397" y="13996"/>
                  </a:lnTo>
                  <a:lnTo>
                    <a:pt x="12436" y="13680"/>
                  </a:lnTo>
                  <a:lnTo>
                    <a:pt x="12459" y="13555"/>
                  </a:lnTo>
                  <a:lnTo>
                    <a:pt x="12464" y="13492"/>
                  </a:lnTo>
                  <a:lnTo>
                    <a:pt x="12470" y="13492"/>
                  </a:lnTo>
                  <a:lnTo>
                    <a:pt x="12459" y="13302"/>
                  </a:lnTo>
                  <a:lnTo>
                    <a:pt x="12427" y="13048"/>
                  </a:lnTo>
                  <a:lnTo>
                    <a:pt x="12503" y="12858"/>
                  </a:lnTo>
                  <a:lnTo>
                    <a:pt x="12542" y="12731"/>
                  </a:lnTo>
                  <a:lnTo>
                    <a:pt x="12542" y="12541"/>
                  </a:lnTo>
                  <a:lnTo>
                    <a:pt x="12545" y="12035"/>
                  </a:lnTo>
                  <a:lnTo>
                    <a:pt x="12578" y="11844"/>
                  </a:lnTo>
                  <a:lnTo>
                    <a:pt x="12598" y="11718"/>
                  </a:lnTo>
                  <a:lnTo>
                    <a:pt x="12603" y="11589"/>
                  </a:lnTo>
                  <a:lnTo>
                    <a:pt x="12598" y="11464"/>
                  </a:lnTo>
                  <a:lnTo>
                    <a:pt x="12585" y="11210"/>
                  </a:lnTo>
                  <a:lnTo>
                    <a:pt x="12618" y="11019"/>
                  </a:lnTo>
                  <a:lnTo>
                    <a:pt x="12630" y="10702"/>
                  </a:lnTo>
                  <a:lnTo>
                    <a:pt x="12624" y="10451"/>
                  </a:lnTo>
                  <a:lnTo>
                    <a:pt x="12616" y="10134"/>
                  </a:lnTo>
                  <a:lnTo>
                    <a:pt x="12616" y="10008"/>
                  </a:lnTo>
                  <a:lnTo>
                    <a:pt x="12614" y="9628"/>
                  </a:lnTo>
                  <a:lnTo>
                    <a:pt x="12589" y="9628"/>
                  </a:lnTo>
                  <a:lnTo>
                    <a:pt x="12577" y="9451"/>
                  </a:lnTo>
                  <a:lnTo>
                    <a:pt x="12575" y="9187"/>
                  </a:lnTo>
                  <a:lnTo>
                    <a:pt x="12589" y="9248"/>
                  </a:lnTo>
                  <a:lnTo>
                    <a:pt x="12604" y="9311"/>
                  </a:lnTo>
                  <a:lnTo>
                    <a:pt x="13600" y="9311"/>
                  </a:lnTo>
                  <a:lnTo>
                    <a:pt x="13619" y="9374"/>
                  </a:lnTo>
                  <a:lnTo>
                    <a:pt x="13554" y="9628"/>
                  </a:lnTo>
                  <a:lnTo>
                    <a:pt x="13532" y="9691"/>
                  </a:lnTo>
                  <a:lnTo>
                    <a:pt x="13454" y="9691"/>
                  </a:lnTo>
                  <a:lnTo>
                    <a:pt x="13482" y="9754"/>
                  </a:lnTo>
                  <a:lnTo>
                    <a:pt x="13516" y="9754"/>
                  </a:lnTo>
                  <a:lnTo>
                    <a:pt x="13522" y="9818"/>
                  </a:lnTo>
                  <a:lnTo>
                    <a:pt x="13524" y="10008"/>
                  </a:lnTo>
                  <a:lnTo>
                    <a:pt x="13520" y="10134"/>
                  </a:lnTo>
                  <a:lnTo>
                    <a:pt x="13516" y="10322"/>
                  </a:lnTo>
                  <a:lnTo>
                    <a:pt x="13507" y="10388"/>
                  </a:lnTo>
                  <a:lnTo>
                    <a:pt x="13495" y="10513"/>
                  </a:lnTo>
                  <a:lnTo>
                    <a:pt x="13505" y="10576"/>
                  </a:lnTo>
                  <a:lnTo>
                    <a:pt x="13508" y="10702"/>
                  </a:lnTo>
                  <a:lnTo>
                    <a:pt x="13501" y="11085"/>
                  </a:lnTo>
                  <a:lnTo>
                    <a:pt x="13496" y="11210"/>
                  </a:lnTo>
                  <a:lnTo>
                    <a:pt x="13473" y="11401"/>
                  </a:lnTo>
                  <a:lnTo>
                    <a:pt x="13468" y="11464"/>
                  </a:lnTo>
                  <a:lnTo>
                    <a:pt x="13466" y="11527"/>
                  </a:lnTo>
                  <a:lnTo>
                    <a:pt x="13477" y="11589"/>
                  </a:lnTo>
                  <a:lnTo>
                    <a:pt x="13497" y="11718"/>
                  </a:lnTo>
                  <a:lnTo>
                    <a:pt x="13487" y="12035"/>
                  </a:lnTo>
                  <a:lnTo>
                    <a:pt x="13471" y="12224"/>
                  </a:lnTo>
                  <a:lnTo>
                    <a:pt x="13440" y="12351"/>
                  </a:lnTo>
                  <a:lnTo>
                    <a:pt x="13437" y="12351"/>
                  </a:lnTo>
                  <a:lnTo>
                    <a:pt x="13452" y="12541"/>
                  </a:lnTo>
                  <a:lnTo>
                    <a:pt x="13476" y="12858"/>
                  </a:lnTo>
                  <a:lnTo>
                    <a:pt x="13443" y="12985"/>
                  </a:lnTo>
                  <a:lnTo>
                    <a:pt x="13420" y="13112"/>
                  </a:lnTo>
                  <a:lnTo>
                    <a:pt x="13405" y="13238"/>
                  </a:lnTo>
                  <a:lnTo>
                    <a:pt x="13399" y="13302"/>
                  </a:lnTo>
                  <a:lnTo>
                    <a:pt x="13390" y="13302"/>
                  </a:lnTo>
                  <a:lnTo>
                    <a:pt x="13386" y="13365"/>
                  </a:lnTo>
                  <a:lnTo>
                    <a:pt x="13379" y="13492"/>
                  </a:lnTo>
                  <a:lnTo>
                    <a:pt x="13337" y="13996"/>
                  </a:lnTo>
                  <a:lnTo>
                    <a:pt x="13290" y="14505"/>
                  </a:lnTo>
                  <a:lnTo>
                    <a:pt x="13284" y="14568"/>
                  </a:lnTo>
                  <a:lnTo>
                    <a:pt x="13280" y="14693"/>
                  </a:lnTo>
                  <a:lnTo>
                    <a:pt x="13280" y="14758"/>
                  </a:lnTo>
                  <a:lnTo>
                    <a:pt x="13247" y="15075"/>
                  </a:lnTo>
                  <a:lnTo>
                    <a:pt x="13203" y="15455"/>
                  </a:lnTo>
                  <a:lnTo>
                    <a:pt x="13194" y="15519"/>
                  </a:lnTo>
                  <a:lnTo>
                    <a:pt x="13059" y="15519"/>
                  </a:lnTo>
                  <a:lnTo>
                    <a:pt x="13030" y="15581"/>
                  </a:lnTo>
                  <a:lnTo>
                    <a:pt x="12987" y="15709"/>
                  </a:lnTo>
                  <a:lnTo>
                    <a:pt x="13054" y="15835"/>
                  </a:lnTo>
                  <a:lnTo>
                    <a:pt x="13149" y="15835"/>
                  </a:lnTo>
                  <a:lnTo>
                    <a:pt x="13179" y="15962"/>
                  </a:lnTo>
                  <a:lnTo>
                    <a:pt x="13106" y="16279"/>
                  </a:lnTo>
                  <a:lnTo>
                    <a:pt x="13054" y="16532"/>
                  </a:lnTo>
                  <a:lnTo>
                    <a:pt x="12995" y="16975"/>
                  </a:lnTo>
                  <a:lnTo>
                    <a:pt x="12960" y="17163"/>
                  </a:lnTo>
                  <a:lnTo>
                    <a:pt x="12920" y="17229"/>
                  </a:lnTo>
                  <a:lnTo>
                    <a:pt x="12878" y="17229"/>
                  </a:lnTo>
                  <a:lnTo>
                    <a:pt x="12891" y="17291"/>
                  </a:lnTo>
                  <a:lnTo>
                    <a:pt x="12962" y="17417"/>
                  </a:lnTo>
                  <a:lnTo>
                    <a:pt x="12823" y="17734"/>
                  </a:lnTo>
                  <a:lnTo>
                    <a:pt x="12827" y="17797"/>
                  </a:lnTo>
                  <a:lnTo>
                    <a:pt x="12823" y="17861"/>
                  </a:lnTo>
                  <a:lnTo>
                    <a:pt x="12798" y="17988"/>
                  </a:lnTo>
                  <a:lnTo>
                    <a:pt x="12792" y="18050"/>
                  </a:lnTo>
                  <a:lnTo>
                    <a:pt x="12792" y="18050"/>
                  </a:lnTo>
                </a:path>
                <a:path w="21600" h="21600">
                  <a:moveTo>
                    <a:pt x="7262" y="9628"/>
                  </a:moveTo>
                  <a:lnTo>
                    <a:pt x="7241" y="9564"/>
                  </a:lnTo>
                  <a:lnTo>
                    <a:pt x="7214" y="9374"/>
                  </a:lnTo>
                  <a:lnTo>
                    <a:pt x="7278" y="9438"/>
                  </a:lnTo>
                  <a:lnTo>
                    <a:pt x="7302" y="9552"/>
                  </a:lnTo>
                  <a:lnTo>
                    <a:pt x="7296" y="9564"/>
                  </a:lnTo>
                  <a:lnTo>
                    <a:pt x="7278" y="9564"/>
                  </a:lnTo>
                  <a:lnTo>
                    <a:pt x="7262" y="9628"/>
                  </a:lnTo>
                  <a:lnTo>
                    <a:pt x="7262" y="9628"/>
                  </a:lnTo>
                </a:path>
                <a:path w="21600" h="21600">
                  <a:moveTo>
                    <a:pt x="7302" y="9552"/>
                  </a:moveTo>
                  <a:lnTo>
                    <a:pt x="7278" y="9438"/>
                  </a:lnTo>
                  <a:lnTo>
                    <a:pt x="7214" y="9374"/>
                  </a:lnTo>
                  <a:lnTo>
                    <a:pt x="7376" y="9374"/>
                  </a:lnTo>
                  <a:lnTo>
                    <a:pt x="7327" y="9501"/>
                  </a:lnTo>
                  <a:lnTo>
                    <a:pt x="7302" y="9552"/>
                  </a:lnTo>
                  <a:lnTo>
                    <a:pt x="7302" y="9552"/>
                  </a:lnTo>
                </a:path>
                <a:path w="21600" h="21600">
                  <a:moveTo>
                    <a:pt x="9208" y="9438"/>
                  </a:moveTo>
                  <a:lnTo>
                    <a:pt x="9241" y="9374"/>
                  </a:lnTo>
                  <a:lnTo>
                    <a:pt x="9249" y="9397"/>
                  </a:lnTo>
                  <a:lnTo>
                    <a:pt x="9208" y="9438"/>
                  </a:lnTo>
                  <a:lnTo>
                    <a:pt x="9208" y="9438"/>
                  </a:lnTo>
                </a:path>
                <a:path w="21600" h="21600">
                  <a:moveTo>
                    <a:pt x="9249" y="9397"/>
                  </a:moveTo>
                  <a:lnTo>
                    <a:pt x="9241" y="9374"/>
                  </a:lnTo>
                  <a:lnTo>
                    <a:pt x="9273" y="9374"/>
                  </a:lnTo>
                  <a:lnTo>
                    <a:pt x="9249" y="9397"/>
                  </a:lnTo>
                  <a:lnTo>
                    <a:pt x="9249" y="9397"/>
                  </a:lnTo>
                </a:path>
                <a:path w="21600" h="21600">
                  <a:moveTo>
                    <a:pt x="20506" y="9628"/>
                  </a:moveTo>
                  <a:lnTo>
                    <a:pt x="20485" y="9564"/>
                  </a:lnTo>
                  <a:lnTo>
                    <a:pt x="20457" y="9374"/>
                  </a:lnTo>
                  <a:lnTo>
                    <a:pt x="20520" y="9438"/>
                  </a:lnTo>
                  <a:lnTo>
                    <a:pt x="20545" y="9552"/>
                  </a:lnTo>
                  <a:lnTo>
                    <a:pt x="20538" y="9564"/>
                  </a:lnTo>
                  <a:lnTo>
                    <a:pt x="20523" y="9564"/>
                  </a:lnTo>
                  <a:lnTo>
                    <a:pt x="20506" y="9628"/>
                  </a:lnTo>
                  <a:lnTo>
                    <a:pt x="20506" y="9628"/>
                  </a:lnTo>
                </a:path>
                <a:path w="21600" h="21600">
                  <a:moveTo>
                    <a:pt x="20545" y="9552"/>
                  </a:moveTo>
                  <a:lnTo>
                    <a:pt x="20520" y="9438"/>
                  </a:lnTo>
                  <a:lnTo>
                    <a:pt x="20457" y="9374"/>
                  </a:lnTo>
                  <a:lnTo>
                    <a:pt x="20620" y="9374"/>
                  </a:lnTo>
                  <a:lnTo>
                    <a:pt x="20573" y="9501"/>
                  </a:lnTo>
                  <a:lnTo>
                    <a:pt x="20545" y="9552"/>
                  </a:lnTo>
                  <a:lnTo>
                    <a:pt x="20545" y="9552"/>
                  </a:lnTo>
                </a:path>
                <a:path w="21600" h="21600">
                  <a:moveTo>
                    <a:pt x="9263" y="9438"/>
                  </a:moveTo>
                  <a:lnTo>
                    <a:pt x="9208" y="9438"/>
                  </a:lnTo>
                  <a:lnTo>
                    <a:pt x="9249" y="9397"/>
                  </a:lnTo>
                  <a:lnTo>
                    <a:pt x="9263" y="9438"/>
                  </a:lnTo>
                  <a:lnTo>
                    <a:pt x="9263" y="9438"/>
                  </a:lnTo>
                </a:path>
                <a:path w="21600" h="21600">
                  <a:moveTo>
                    <a:pt x="8261" y="9706"/>
                  </a:moveTo>
                  <a:lnTo>
                    <a:pt x="8257" y="9628"/>
                  </a:lnTo>
                  <a:lnTo>
                    <a:pt x="8268" y="9451"/>
                  </a:lnTo>
                  <a:lnTo>
                    <a:pt x="8261" y="9706"/>
                  </a:lnTo>
                  <a:lnTo>
                    <a:pt x="8261" y="9706"/>
                  </a:lnTo>
                </a:path>
                <a:path w="21600" h="21600">
                  <a:moveTo>
                    <a:pt x="7296" y="9628"/>
                  </a:moveTo>
                  <a:lnTo>
                    <a:pt x="7262" y="9628"/>
                  </a:lnTo>
                  <a:lnTo>
                    <a:pt x="7278" y="9564"/>
                  </a:lnTo>
                  <a:lnTo>
                    <a:pt x="7296" y="9564"/>
                  </a:lnTo>
                  <a:lnTo>
                    <a:pt x="7302" y="9552"/>
                  </a:lnTo>
                  <a:lnTo>
                    <a:pt x="7303" y="9564"/>
                  </a:lnTo>
                  <a:lnTo>
                    <a:pt x="7296" y="9628"/>
                  </a:lnTo>
                  <a:lnTo>
                    <a:pt x="7296" y="9628"/>
                  </a:lnTo>
                </a:path>
                <a:path w="21600" h="21600">
                  <a:moveTo>
                    <a:pt x="20538" y="9628"/>
                  </a:moveTo>
                  <a:lnTo>
                    <a:pt x="20506" y="9628"/>
                  </a:lnTo>
                  <a:lnTo>
                    <a:pt x="20523" y="9564"/>
                  </a:lnTo>
                  <a:lnTo>
                    <a:pt x="20538" y="9564"/>
                  </a:lnTo>
                  <a:lnTo>
                    <a:pt x="20545" y="9552"/>
                  </a:lnTo>
                  <a:lnTo>
                    <a:pt x="20549" y="9564"/>
                  </a:lnTo>
                  <a:lnTo>
                    <a:pt x="20538" y="9628"/>
                  </a:lnTo>
                  <a:lnTo>
                    <a:pt x="20538" y="9628"/>
                  </a:lnTo>
                </a:path>
                <a:path w="21600" h="21600">
                  <a:moveTo>
                    <a:pt x="4012" y="12858"/>
                  </a:moveTo>
                  <a:lnTo>
                    <a:pt x="3070" y="12858"/>
                  </a:lnTo>
                  <a:lnTo>
                    <a:pt x="3042" y="12605"/>
                  </a:lnTo>
                  <a:lnTo>
                    <a:pt x="3049" y="12415"/>
                  </a:lnTo>
                  <a:lnTo>
                    <a:pt x="3088" y="12351"/>
                  </a:lnTo>
                  <a:lnTo>
                    <a:pt x="3124" y="12224"/>
                  </a:lnTo>
                  <a:lnTo>
                    <a:pt x="3148" y="12161"/>
                  </a:lnTo>
                  <a:lnTo>
                    <a:pt x="3155" y="12098"/>
                  </a:lnTo>
                  <a:lnTo>
                    <a:pt x="3155" y="11338"/>
                  </a:lnTo>
                  <a:lnTo>
                    <a:pt x="3225" y="11338"/>
                  </a:lnTo>
                  <a:lnTo>
                    <a:pt x="3263" y="11273"/>
                  </a:lnTo>
                  <a:lnTo>
                    <a:pt x="3269" y="11210"/>
                  </a:lnTo>
                  <a:lnTo>
                    <a:pt x="3255" y="11019"/>
                  </a:lnTo>
                  <a:lnTo>
                    <a:pt x="3224" y="10702"/>
                  </a:lnTo>
                  <a:lnTo>
                    <a:pt x="3313" y="10576"/>
                  </a:lnTo>
                  <a:lnTo>
                    <a:pt x="3363" y="10451"/>
                  </a:lnTo>
                  <a:lnTo>
                    <a:pt x="3380" y="10322"/>
                  </a:lnTo>
                  <a:lnTo>
                    <a:pt x="3384" y="10198"/>
                  </a:lnTo>
                  <a:lnTo>
                    <a:pt x="3384" y="9754"/>
                  </a:lnTo>
                  <a:lnTo>
                    <a:pt x="3403" y="9628"/>
                  </a:lnTo>
                  <a:lnTo>
                    <a:pt x="3445" y="9564"/>
                  </a:lnTo>
                  <a:lnTo>
                    <a:pt x="3501" y="9564"/>
                  </a:lnTo>
                  <a:lnTo>
                    <a:pt x="3514" y="9691"/>
                  </a:lnTo>
                  <a:lnTo>
                    <a:pt x="4763" y="9691"/>
                  </a:lnTo>
                  <a:lnTo>
                    <a:pt x="4796" y="9754"/>
                  </a:lnTo>
                  <a:lnTo>
                    <a:pt x="4859" y="9818"/>
                  </a:lnTo>
                  <a:lnTo>
                    <a:pt x="4835" y="10071"/>
                  </a:lnTo>
                  <a:lnTo>
                    <a:pt x="4829" y="10198"/>
                  </a:lnTo>
                  <a:lnTo>
                    <a:pt x="4854" y="10198"/>
                  </a:lnTo>
                  <a:lnTo>
                    <a:pt x="4870" y="10322"/>
                  </a:lnTo>
                  <a:lnTo>
                    <a:pt x="4884" y="10451"/>
                  </a:lnTo>
                  <a:lnTo>
                    <a:pt x="4896" y="10576"/>
                  </a:lnTo>
                  <a:lnTo>
                    <a:pt x="4886" y="10639"/>
                  </a:lnTo>
                  <a:lnTo>
                    <a:pt x="4829" y="10768"/>
                  </a:lnTo>
                  <a:lnTo>
                    <a:pt x="4964" y="10768"/>
                  </a:lnTo>
                  <a:lnTo>
                    <a:pt x="4952" y="10893"/>
                  </a:lnTo>
                  <a:lnTo>
                    <a:pt x="4927" y="11147"/>
                  </a:lnTo>
                  <a:lnTo>
                    <a:pt x="4936" y="11273"/>
                  </a:lnTo>
                  <a:lnTo>
                    <a:pt x="4949" y="11338"/>
                  </a:lnTo>
                  <a:lnTo>
                    <a:pt x="4964" y="11401"/>
                  </a:lnTo>
                  <a:lnTo>
                    <a:pt x="5013" y="11718"/>
                  </a:lnTo>
                  <a:lnTo>
                    <a:pt x="4108" y="11718"/>
                  </a:lnTo>
                  <a:lnTo>
                    <a:pt x="4058" y="11844"/>
                  </a:lnTo>
                  <a:lnTo>
                    <a:pt x="4038" y="11971"/>
                  </a:lnTo>
                  <a:lnTo>
                    <a:pt x="4054" y="12180"/>
                  </a:lnTo>
                  <a:lnTo>
                    <a:pt x="4071" y="12351"/>
                  </a:lnTo>
                  <a:lnTo>
                    <a:pt x="4072" y="12367"/>
                  </a:lnTo>
                  <a:lnTo>
                    <a:pt x="4072" y="12478"/>
                  </a:lnTo>
                  <a:lnTo>
                    <a:pt x="4061" y="12668"/>
                  </a:lnTo>
                  <a:lnTo>
                    <a:pt x="4012" y="12858"/>
                  </a:lnTo>
                  <a:lnTo>
                    <a:pt x="4012" y="12858"/>
                  </a:lnTo>
                </a:path>
                <a:path w="21600" h="21600">
                  <a:moveTo>
                    <a:pt x="4763" y="9691"/>
                  </a:moveTo>
                  <a:lnTo>
                    <a:pt x="3514" y="9691"/>
                  </a:lnTo>
                  <a:lnTo>
                    <a:pt x="3509" y="9564"/>
                  </a:lnTo>
                  <a:lnTo>
                    <a:pt x="4757" y="9564"/>
                  </a:lnTo>
                  <a:lnTo>
                    <a:pt x="4761" y="9628"/>
                  </a:lnTo>
                  <a:lnTo>
                    <a:pt x="4763" y="9691"/>
                  </a:lnTo>
                  <a:lnTo>
                    <a:pt x="4763" y="9691"/>
                  </a:lnTo>
                </a:path>
                <a:path w="21600" h="21600">
                  <a:moveTo>
                    <a:pt x="17258" y="12858"/>
                  </a:moveTo>
                  <a:lnTo>
                    <a:pt x="16315" y="12858"/>
                  </a:lnTo>
                  <a:lnTo>
                    <a:pt x="16286" y="12605"/>
                  </a:lnTo>
                  <a:lnTo>
                    <a:pt x="16292" y="12415"/>
                  </a:lnTo>
                  <a:lnTo>
                    <a:pt x="16331" y="12351"/>
                  </a:lnTo>
                  <a:lnTo>
                    <a:pt x="16370" y="12224"/>
                  </a:lnTo>
                  <a:lnTo>
                    <a:pt x="16392" y="12161"/>
                  </a:lnTo>
                  <a:lnTo>
                    <a:pt x="16399" y="12098"/>
                  </a:lnTo>
                  <a:lnTo>
                    <a:pt x="16399" y="11338"/>
                  </a:lnTo>
                  <a:lnTo>
                    <a:pt x="16471" y="11338"/>
                  </a:lnTo>
                  <a:lnTo>
                    <a:pt x="16509" y="11273"/>
                  </a:lnTo>
                  <a:lnTo>
                    <a:pt x="16514" y="11210"/>
                  </a:lnTo>
                  <a:lnTo>
                    <a:pt x="16499" y="11019"/>
                  </a:lnTo>
                  <a:lnTo>
                    <a:pt x="16466" y="10702"/>
                  </a:lnTo>
                  <a:lnTo>
                    <a:pt x="16559" y="10576"/>
                  </a:lnTo>
                  <a:lnTo>
                    <a:pt x="16609" y="10451"/>
                  </a:lnTo>
                  <a:lnTo>
                    <a:pt x="16624" y="10322"/>
                  </a:lnTo>
                  <a:lnTo>
                    <a:pt x="16626" y="10198"/>
                  </a:lnTo>
                  <a:lnTo>
                    <a:pt x="16626" y="9754"/>
                  </a:lnTo>
                  <a:lnTo>
                    <a:pt x="16649" y="9628"/>
                  </a:lnTo>
                  <a:lnTo>
                    <a:pt x="16690" y="9564"/>
                  </a:lnTo>
                  <a:lnTo>
                    <a:pt x="16745" y="9564"/>
                  </a:lnTo>
                  <a:lnTo>
                    <a:pt x="16760" y="9691"/>
                  </a:lnTo>
                  <a:lnTo>
                    <a:pt x="18008" y="9691"/>
                  </a:lnTo>
                  <a:lnTo>
                    <a:pt x="18042" y="9754"/>
                  </a:lnTo>
                  <a:lnTo>
                    <a:pt x="18104" y="9818"/>
                  </a:lnTo>
                  <a:lnTo>
                    <a:pt x="18078" y="10071"/>
                  </a:lnTo>
                  <a:lnTo>
                    <a:pt x="18075" y="10198"/>
                  </a:lnTo>
                  <a:lnTo>
                    <a:pt x="18100" y="10198"/>
                  </a:lnTo>
                  <a:lnTo>
                    <a:pt x="18114" y="10322"/>
                  </a:lnTo>
                  <a:lnTo>
                    <a:pt x="18128" y="10451"/>
                  </a:lnTo>
                  <a:lnTo>
                    <a:pt x="18139" y="10576"/>
                  </a:lnTo>
                  <a:lnTo>
                    <a:pt x="18131" y="10639"/>
                  </a:lnTo>
                  <a:lnTo>
                    <a:pt x="18075" y="10768"/>
                  </a:lnTo>
                  <a:lnTo>
                    <a:pt x="18209" y="10768"/>
                  </a:lnTo>
                  <a:lnTo>
                    <a:pt x="18196" y="10893"/>
                  </a:lnTo>
                  <a:lnTo>
                    <a:pt x="18171" y="11147"/>
                  </a:lnTo>
                  <a:lnTo>
                    <a:pt x="18182" y="11273"/>
                  </a:lnTo>
                  <a:lnTo>
                    <a:pt x="18192" y="11338"/>
                  </a:lnTo>
                  <a:lnTo>
                    <a:pt x="18206" y="11401"/>
                  </a:lnTo>
                  <a:lnTo>
                    <a:pt x="18258" y="11718"/>
                  </a:lnTo>
                  <a:lnTo>
                    <a:pt x="17354" y="11718"/>
                  </a:lnTo>
                  <a:lnTo>
                    <a:pt x="17301" y="11844"/>
                  </a:lnTo>
                  <a:lnTo>
                    <a:pt x="17281" y="11971"/>
                  </a:lnTo>
                  <a:lnTo>
                    <a:pt x="17300" y="12180"/>
                  </a:lnTo>
                  <a:lnTo>
                    <a:pt x="17315" y="12351"/>
                  </a:lnTo>
                  <a:lnTo>
                    <a:pt x="17317" y="12367"/>
                  </a:lnTo>
                  <a:lnTo>
                    <a:pt x="17317" y="12478"/>
                  </a:lnTo>
                  <a:lnTo>
                    <a:pt x="17305" y="12668"/>
                  </a:lnTo>
                  <a:lnTo>
                    <a:pt x="17258" y="12858"/>
                  </a:lnTo>
                  <a:lnTo>
                    <a:pt x="17258" y="12858"/>
                  </a:lnTo>
                </a:path>
                <a:path w="21600" h="21600">
                  <a:moveTo>
                    <a:pt x="18008" y="9691"/>
                  </a:moveTo>
                  <a:lnTo>
                    <a:pt x="16760" y="9691"/>
                  </a:lnTo>
                  <a:lnTo>
                    <a:pt x="16752" y="9564"/>
                  </a:lnTo>
                  <a:lnTo>
                    <a:pt x="18002" y="9564"/>
                  </a:lnTo>
                  <a:lnTo>
                    <a:pt x="18003" y="9628"/>
                  </a:lnTo>
                  <a:lnTo>
                    <a:pt x="18008" y="9691"/>
                  </a:lnTo>
                  <a:lnTo>
                    <a:pt x="18008" y="9691"/>
                  </a:lnTo>
                </a:path>
                <a:path w="21600" h="21600">
                  <a:moveTo>
                    <a:pt x="13507" y="9754"/>
                  </a:moveTo>
                  <a:lnTo>
                    <a:pt x="13482" y="9754"/>
                  </a:lnTo>
                  <a:lnTo>
                    <a:pt x="13454" y="9691"/>
                  </a:lnTo>
                  <a:lnTo>
                    <a:pt x="13508" y="9691"/>
                  </a:lnTo>
                  <a:lnTo>
                    <a:pt x="13512" y="9738"/>
                  </a:lnTo>
                  <a:lnTo>
                    <a:pt x="13507" y="9754"/>
                  </a:lnTo>
                  <a:lnTo>
                    <a:pt x="13507" y="9754"/>
                  </a:lnTo>
                </a:path>
                <a:path w="21600" h="21600">
                  <a:moveTo>
                    <a:pt x="13512" y="9738"/>
                  </a:moveTo>
                  <a:lnTo>
                    <a:pt x="13508" y="9691"/>
                  </a:lnTo>
                  <a:lnTo>
                    <a:pt x="13532" y="9691"/>
                  </a:lnTo>
                  <a:lnTo>
                    <a:pt x="13512" y="9738"/>
                  </a:lnTo>
                  <a:lnTo>
                    <a:pt x="13512" y="9738"/>
                  </a:lnTo>
                </a:path>
                <a:path w="21600" h="21600">
                  <a:moveTo>
                    <a:pt x="9137" y="12161"/>
                  </a:moveTo>
                  <a:lnTo>
                    <a:pt x="8250" y="12161"/>
                  </a:lnTo>
                  <a:lnTo>
                    <a:pt x="8239" y="12035"/>
                  </a:lnTo>
                  <a:lnTo>
                    <a:pt x="8218" y="11971"/>
                  </a:lnTo>
                  <a:lnTo>
                    <a:pt x="8247" y="11273"/>
                  </a:lnTo>
                  <a:lnTo>
                    <a:pt x="8243" y="11273"/>
                  </a:lnTo>
                  <a:lnTo>
                    <a:pt x="8228" y="11085"/>
                  </a:lnTo>
                  <a:lnTo>
                    <a:pt x="8218" y="10956"/>
                  </a:lnTo>
                  <a:lnTo>
                    <a:pt x="8225" y="10830"/>
                  </a:lnTo>
                  <a:lnTo>
                    <a:pt x="8257" y="10768"/>
                  </a:lnTo>
                  <a:lnTo>
                    <a:pt x="8239" y="10576"/>
                  </a:lnTo>
                  <a:lnTo>
                    <a:pt x="8237" y="10322"/>
                  </a:lnTo>
                  <a:lnTo>
                    <a:pt x="8261" y="9706"/>
                  </a:lnTo>
                  <a:lnTo>
                    <a:pt x="8261" y="9818"/>
                  </a:lnTo>
                  <a:lnTo>
                    <a:pt x="8300" y="10071"/>
                  </a:lnTo>
                  <a:lnTo>
                    <a:pt x="8371" y="10388"/>
                  </a:lnTo>
                  <a:lnTo>
                    <a:pt x="8472" y="10702"/>
                  </a:lnTo>
                  <a:lnTo>
                    <a:pt x="9245" y="10702"/>
                  </a:lnTo>
                  <a:lnTo>
                    <a:pt x="9245" y="10893"/>
                  </a:lnTo>
                  <a:lnTo>
                    <a:pt x="9208" y="11085"/>
                  </a:lnTo>
                  <a:lnTo>
                    <a:pt x="9192" y="11273"/>
                  </a:lnTo>
                  <a:lnTo>
                    <a:pt x="9198" y="11464"/>
                  </a:lnTo>
                  <a:lnTo>
                    <a:pt x="9191" y="11781"/>
                  </a:lnTo>
                  <a:lnTo>
                    <a:pt x="9177" y="11971"/>
                  </a:lnTo>
                  <a:lnTo>
                    <a:pt x="9162" y="12035"/>
                  </a:lnTo>
                  <a:lnTo>
                    <a:pt x="9142" y="12098"/>
                  </a:lnTo>
                  <a:lnTo>
                    <a:pt x="9137" y="12161"/>
                  </a:lnTo>
                  <a:lnTo>
                    <a:pt x="9137" y="12161"/>
                  </a:lnTo>
                </a:path>
                <a:path w="21600" h="21600">
                  <a:moveTo>
                    <a:pt x="13516" y="9754"/>
                  </a:moveTo>
                  <a:lnTo>
                    <a:pt x="13507" y="9754"/>
                  </a:lnTo>
                  <a:lnTo>
                    <a:pt x="13512" y="9738"/>
                  </a:lnTo>
                  <a:lnTo>
                    <a:pt x="13516" y="9754"/>
                  </a:lnTo>
                  <a:lnTo>
                    <a:pt x="13516" y="9754"/>
                  </a:lnTo>
                </a:path>
                <a:path w="21600" h="21600">
                  <a:moveTo>
                    <a:pt x="6329" y="10134"/>
                  </a:moveTo>
                  <a:lnTo>
                    <a:pt x="6314" y="10071"/>
                  </a:lnTo>
                  <a:lnTo>
                    <a:pt x="6329" y="10105"/>
                  </a:lnTo>
                  <a:lnTo>
                    <a:pt x="6329" y="10134"/>
                  </a:lnTo>
                  <a:lnTo>
                    <a:pt x="6329" y="10134"/>
                  </a:lnTo>
                </a:path>
                <a:path w="21600" h="21600">
                  <a:moveTo>
                    <a:pt x="19572" y="10134"/>
                  </a:moveTo>
                  <a:lnTo>
                    <a:pt x="19557" y="10071"/>
                  </a:lnTo>
                  <a:lnTo>
                    <a:pt x="19575" y="10105"/>
                  </a:lnTo>
                  <a:lnTo>
                    <a:pt x="19572" y="10134"/>
                  </a:lnTo>
                  <a:lnTo>
                    <a:pt x="19572" y="10134"/>
                  </a:lnTo>
                </a:path>
                <a:path w="21600" h="21600">
                  <a:moveTo>
                    <a:pt x="4964" y="10768"/>
                  </a:moveTo>
                  <a:lnTo>
                    <a:pt x="4829" y="10768"/>
                  </a:lnTo>
                  <a:lnTo>
                    <a:pt x="4878" y="10702"/>
                  </a:lnTo>
                  <a:lnTo>
                    <a:pt x="5003" y="10388"/>
                  </a:lnTo>
                  <a:lnTo>
                    <a:pt x="4964" y="10768"/>
                  </a:lnTo>
                  <a:lnTo>
                    <a:pt x="4964" y="10768"/>
                  </a:lnTo>
                </a:path>
                <a:path w="21600" h="21600">
                  <a:moveTo>
                    <a:pt x="18209" y="10768"/>
                  </a:moveTo>
                  <a:lnTo>
                    <a:pt x="18075" y="10768"/>
                  </a:lnTo>
                  <a:lnTo>
                    <a:pt x="18123" y="10702"/>
                  </a:lnTo>
                  <a:lnTo>
                    <a:pt x="18246" y="10388"/>
                  </a:lnTo>
                  <a:lnTo>
                    <a:pt x="18209" y="10768"/>
                  </a:lnTo>
                  <a:lnTo>
                    <a:pt x="18209" y="10768"/>
                  </a:lnTo>
                </a:path>
                <a:path w="21600" h="21600">
                  <a:moveTo>
                    <a:pt x="7177" y="10702"/>
                  </a:moveTo>
                  <a:lnTo>
                    <a:pt x="7109" y="10639"/>
                  </a:lnTo>
                  <a:lnTo>
                    <a:pt x="7214" y="10639"/>
                  </a:lnTo>
                  <a:lnTo>
                    <a:pt x="7177" y="10702"/>
                  </a:lnTo>
                  <a:lnTo>
                    <a:pt x="7177" y="10702"/>
                  </a:lnTo>
                </a:path>
                <a:path w="21600" h="21600">
                  <a:moveTo>
                    <a:pt x="20422" y="10702"/>
                  </a:moveTo>
                  <a:lnTo>
                    <a:pt x="20352" y="10639"/>
                  </a:lnTo>
                  <a:lnTo>
                    <a:pt x="20456" y="10639"/>
                  </a:lnTo>
                  <a:lnTo>
                    <a:pt x="20422" y="10702"/>
                  </a:lnTo>
                  <a:lnTo>
                    <a:pt x="20422" y="10702"/>
                  </a:lnTo>
                </a:path>
                <a:path w="21600" h="21600">
                  <a:moveTo>
                    <a:pt x="7181" y="11273"/>
                  </a:moveTo>
                  <a:lnTo>
                    <a:pt x="7095" y="11210"/>
                  </a:lnTo>
                  <a:lnTo>
                    <a:pt x="7167" y="11210"/>
                  </a:lnTo>
                  <a:lnTo>
                    <a:pt x="7181" y="11273"/>
                  </a:lnTo>
                  <a:lnTo>
                    <a:pt x="7181" y="11273"/>
                  </a:lnTo>
                </a:path>
                <a:path w="21600" h="21600">
                  <a:moveTo>
                    <a:pt x="20424" y="11273"/>
                  </a:moveTo>
                  <a:lnTo>
                    <a:pt x="20338" y="11210"/>
                  </a:lnTo>
                  <a:lnTo>
                    <a:pt x="20412" y="11210"/>
                  </a:lnTo>
                  <a:lnTo>
                    <a:pt x="20424" y="11273"/>
                  </a:lnTo>
                  <a:lnTo>
                    <a:pt x="20424" y="11273"/>
                  </a:lnTo>
                </a:path>
                <a:path w="21600" h="21600">
                  <a:moveTo>
                    <a:pt x="2125" y="11718"/>
                  </a:moveTo>
                  <a:lnTo>
                    <a:pt x="2111" y="11718"/>
                  </a:lnTo>
                  <a:lnTo>
                    <a:pt x="2125" y="11654"/>
                  </a:lnTo>
                  <a:lnTo>
                    <a:pt x="2136" y="11654"/>
                  </a:lnTo>
                  <a:lnTo>
                    <a:pt x="2140" y="11668"/>
                  </a:lnTo>
                  <a:lnTo>
                    <a:pt x="2125" y="11718"/>
                  </a:lnTo>
                  <a:lnTo>
                    <a:pt x="2125" y="11718"/>
                  </a:lnTo>
                </a:path>
                <a:path w="21600" h="21600">
                  <a:moveTo>
                    <a:pt x="2140" y="11668"/>
                  </a:moveTo>
                  <a:lnTo>
                    <a:pt x="2136" y="11654"/>
                  </a:lnTo>
                  <a:lnTo>
                    <a:pt x="2144" y="11654"/>
                  </a:lnTo>
                  <a:lnTo>
                    <a:pt x="2140" y="11668"/>
                  </a:lnTo>
                  <a:lnTo>
                    <a:pt x="2140" y="11668"/>
                  </a:lnTo>
                </a:path>
                <a:path w="21600" h="21600">
                  <a:moveTo>
                    <a:pt x="15368" y="11718"/>
                  </a:moveTo>
                  <a:lnTo>
                    <a:pt x="15357" y="11718"/>
                  </a:lnTo>
                  <a:lnTo>
                    <a:pt x="15368" y="11654"/>
                  </a:lnTo>
                  <a:lnTo>
                    <a:pt x="15380" y="11654"/>
                  </a:lnTo>
                  <a:lnTo>
                    <a:pt x="15382" y="11668"/>
                  </a:lnTo>
                  <a:lnTo>
                    <a:pt x="15368" y="11718"/>
                  </a:lnTo>
                  <a:lnTo>
                    <a:pt x="15368" y="11718"/>
                  </a:lnTo>
                </a:path>
                <a:path w="21600" h="21600">
                  <a:moveTo>
                    <a:pt x="15382" y="11668"/>
                  </a:moveTo>
                  <a:lnTo>
                    <a:pt x="15380" y="11654"/>
                  </a:lnTo>
                  <a:lnTo>
                    <a:pt x="15387" y="11654"/>
                  </a:lnTo>
                  <a:lnTo>
                    <a:pt x="15382" y="11668"/>
                  </a:lnTo>
                  <a:lnTo>
                    <a:pt x="15382" y="11668"/>
                  </a:lnTo>
                </a:path>
                <a:path w="21600" h="21600">
                  <a:moveTo>
                    <a:pt x="2150" y="11718"/>
                  </a:moveTo>
                  <a:lnTo>
                    <a:pt x="2125" y="11718"/>
                  </a:lnTo>
                  <a:lnTo>
                    <a:pt x="2140" y="11668"/>
                  </a:lnTo>
                  <a:lnTo>
                    <a:pt x="2150" y="11718"/>
                  </a:lnTo>
                  <a:lnTo>
                    <a:pt x="2150" y="11718"/>
                  </a:lnTo>
                </a:path>
                <a:path w="21600" h="21600">
                  <a:moveTo>
                    <a:pt x="15395" y="11718"/>
                  </a:moveTo>
                  <a:lnTo>
                    <a:pt x="15368" y="11718"/>
                  </a:lnTo>
                  <a:lnTo>
                    <a:pt x="15382" y="11668"/>
                  </a:lnTo>
                  <a:lnTo>
                    <a:pt x="15395" y="11718"/>
                  </a:lnTo>
                  <a:lnTo>
                    <a:pt x="15395" y="11718"/>
                  </a:lnTo>
                </a:path>
                <a:path w="21600" h="21600">
                  <a:moveTo>
                    <a:pt x="4072" y="12367"/>
                  </a:moveTo>
                  <a:lnTo>
                    <a:pt x="4071" y="12351"/>
                  </a:lnTo>
                  <a:lnTo>
                    <a:pt x="4054" y="12161"/>
                  </a:lnTo>
                  <a:lnTo>
                    <a:pt x="4038" y="11971"/>
                  </a:lnTo>
                  <a:lnTo>
                    <a:pt x="4058" y="11844"/>
                  </a:lnTo>
                  <a:lnTo>
                    <a:pt x="4108" y="11718"/>
                  </a:lnTo>
                  <a:lnTo>
                    <a:pt x="4107" y="12098"/>
                  </a:lnTo>
                  <a:lnTo>
                    <a:pt x="4097" y="12224"/>
                  </a:lnTo>
                  <a:lnTo>
                    <a:pt x="4072" y="12224"/>
                  </a:lnTo>
                  <a:lnTo>
                    <a:pt x="4072" y="12367"/>
                  </a:lnTo>
                  <a:lnTo>
                    <a:pt x="4072" y="12367"/>
                  </a:lnTo>
                </a:path>
                <a:path w="21600" h="21600">
                  <a:moveTo>
                    <a:pt x="4164" y="12668"/>
                  </a:moveTo>
                  <a:lnTo>
                    <a:pt x="4143" y="12668"/>
                  </a:lnTo>
                  <a:lnTo>
                    <a:pt x="4115" y="12605"/>
                  </a:lnTo>
                  <a:lnTo>
                    <a:pt x="4091" y="12478"/>
                  </a:lnTo>
                  <a:lnTo>
                    <a:pt x="4072" y="12367"/>
                  </a:lnTo>
                  <a:lnTo>
                    <a:pt x="4072" y="12224"/>
                  </a:lnTo>
                  <a:lnTo>
                    <a:pt x="4097" y="12224"/>
                  </a:lnTo>
                  <a:lnTo>
                    <a:pt x="4107" y="12098"/>
                  </a:lnTo>
                  <a:lnTo>
                    <a:pt x="4108" y="11718"/>
                  </a:lnTo>
                  <a:lnTo>
                    <a:pt x="5013" y="11718"/>
                  </a:lnTo>
                  <a:lnTo>
                    <a:pt x="5023" y="11781"/>
                  </a:lnTo>
                  <a:lnTo>
                    <a:pt x="5050" y="11906"/>
                  </a:lnTo>
                  <a:lnTo>
                    <a:pt x="5066" y="12035"/>
                  </a:lnTo>
                  <a:lnTo>
                    <a:pt x="5071" y="12161"/>
                  </a:lnTo>
                  <a:lnTo>
                    <a:pt x="5075" y="12161"/>
                  </a:lnTo>
                  <a:lnTo>
                    <a:pt x="5074" y="12224"/>
                  </a:lnTo>
                  <a:lnTo>
                    <a:pt x="5064" y="12288"/>
                  </a:lnTo>
                  <a:lnTo>
                    <a:pt x="5177" y="12288"/>
                  </a:lnTo>
                  <a:lnTo>
                    <a:pt x="5143" y="12478"/>
                  </a:lnTo>
                  <a:lnTo>
                    <a:pt x="4193" y="12478"/>
                  </a:lnTo>
                  <a:lnTo>
                    <a:pt x="4173" y="12605"/>
                  </a:lnTo>
                  <a:lnTo>
                    <a:pt x="4165" y="12660"/>
                  </a:lnTo>
                  <a:lnTo>
                    <a:pt x="4164" y="12668"/>
                  </a:lnTo>
                  <a:lnTo>
                    <a:pt x="4164" y="12668"/>
                  </a:lnTo>
                </a:path>
                <a:path w="21600" h="21600">
                  <a:moveTo>
                    <a:pt x="17317" y="12367"/>
                  </a:moveTo>
                  <a:lnTo>
                    <a:pt x="17315" y="12351"/>
                  </a:lnTo>
                  <a:lnTo>
                    <a:pt x="17299" y="12161"/>
                  </a:lnTo>
                  <a:lnTo>
                    <a:pt x="17281" y="11971"/>
                  </a:lnTo>
                  <a:lnTo>
                    <a:pt x="17301" y="11844"/>
                  </a:lnTo>
                  <a:lnTo>
                    <a:pt x="17354" y="11718"/>
                  </a:lnTo>
                  <a:lnTo>
                    <a:pt x="17353" y="12098"/>
                  </a:lnTo>
                  <a:lnTo>
                    <a:pt x="17339" y="12224"/>
                  </a:lnTo>
                  <a:lnTo>
                    <a:pt x="17317" y="12224"/>
                  </a:lnTo>
                  <a:lnTo>
                    <a:pt x="17317" y="12367"/>
                  </a:lnTo>
                  <a:lnTo>
                    <a:pt x="17317" y="12367"/>
                  </a:lnTo>
                </a:path>
                <a:path w="21600" h="21600">
                  <a:moveTo>
                    <a:pt x="17407" y="12668"/>
                  </a:moveTo>
                  <a:lnTo>
                    <a:pt x="17387" y="12668"/>
                  </a:lnTo>
                  <a:lnTo>
                    <a:pt x="17358" y="12605"/>
                  </a:lnTo>
                  <a:lnTo>
                    <a:pt x="17334" y="12478"/>
                  </a:lnTo>
                  <a:lnTo>
                    <a:pt x="17317" y="12367"/>
                  </a:lnTo>
                  <a:lnTo>
                    <a:pt x="17317" y="12224"/>
                  </a:lnTo>
                  <a:lnTo>
                    <a:pt x="17339" y="12224"/>
                  </a:lnTo>
                  <a:lnTo>
                    <a:pt x="17353" y="12098"/>
                  </a:lnTo>
                  <a:lnTo>
                    <a:pt x="17354" y="11718"/>
                  </a:lnTo>
                  <a:lnTo>
                    <a:pt x="18258" y="11718"/>
                  </a:lnTo>
                  <a:lnTo>
                    <a:pt x="18268" y="11781"/>
                  </a:lnTo>
                  <a:lnTo>
                    <a:pt x="18293" y="11906"/>
                  </a:lnTo>
                  <a:lnTo>
                    <a:pt x="18311" y="12035"/>
                  </a:lnTo>
                  <a:lnTo>
                    <a:pt x="18317" y="12161"/>
                  </a:lnTo>
                  <a:lnTo>
                    <a:pt x="18319" y="12161"/>
                  </a:lnTo>
                  <a:lnTo>
                    <a:pt x="18317" y="12224"/>
                  </a:lnTo>
                  <a:lnTo>
                    <a:pt x="18307" y="12288"/>
                  </a:lnTo>
                  <a:lnTo>
                    <a:pt x="18423" y="12288"/>
                  </a:lnTo>
                  <a:lnTo>
                    <a:pt x="18389" y="12478"/>
                  </a:lnTo>
                  <a:lnTo>
                    <a:pt x="17440" y="12478"/>
                  </a:lnTo>
                  <a:lnTo>
                    <a:pt x="17415" y="12605"/>
                  </a:lnTo>
                  <a:lnTo>
                    <a:pt x="17408" y="12660"/>
                  </a:lnTo>
                  <a:lnTo>
                    <a:pt x="17407" y="12668"/>
                  </a:lnTo>
                  <a:lnTo>
                    <a:pt x="17407" y="12668"/>
                  </a:lnTo>
                </a:path>
                <a:path w="21600" h="21600">
                  <a:moveTo>
                    <a:pt x="2144" y="12351"/>
                  </a:moveTo>
                  <a:lnTo>
                    <a:pt x="2097" y="12351"/>
                  </a:lnTo>
                  <a:lnTo>
                    <a:pt x="2068" y="11781"/>
                  </a:lnTo>
                  <a:lnTo>
                    <a:pt x="2107" y="11844"/>
                  </a:lnTo>
                  <a:lnTo>
                    <a:pt x="2197" y="12161"/>
                  </a:lnTo>
                  <a:lnTo>
                    <a:pt x="2212" y="12180"/>
                  </a:lnTo>
                  <a:lnTo>
                    <a:pt x="2144" y="12351"/>
                  </a:lnTo>
                  <a:lnTo>
                    <a:pt x="2144" y="12351"/>
                  </a:lnTo>
                </a:path>
                <a:path w="21600" h="21600">
                  <a:moveTo>
                    <a:pt x="2212" y="12180"/>
                  </a:moveTo>
                  <a:lnTo>
                    <a:pt x="2197" y="12161"/>
                  </a:lnTo>
                  <a:lnTo>
                    <a:pt x="2107" y="11844"/>
                  </a:lnTo>
                  <a:lnTo>
                    <a:pt x="2068" y="11781"/>
                  </a:lnTo>
                  <a:lnTo>
                    <a:pt x="2206" y="11781"/>
                  </a:lnTo>
                  <a:lnTo>
                    <a:pt x="2218" y="11971"/>
                  </a:lnTo>
                  <a:lnTo>
                    <a:pt x="2218" y="12161"/>
                  </a:lnTo>
                  <a:lnTo>
                    <a:pt x="2212" y="12180"/>
                  </a:lnTo>
                  <a:lnTo>
                    <a:pt x="2212" y="12180"/>
                  </a:lnTo>
                </a:path>
                <a:path w="21600" h="21600">
                  <a:moveTo>
                    <a:pt x="15387" y="12351"/>
                  </a:moveTo>
                  <a:lnTo>
                    <a:pt x="15343" y="12351"/>
                  </a:lnTo>
                  <a:lnTo>
                    <a:pt x="15313" y="11781"/>
                  </a:lnTo>
                  <a:lnTo>
                    <a:pt x="15352" y="11844"/>
                  </a:lnTo>
                  <a:lnTo>
                    <a:pt x="15441" y="12161"/>
                  </a:lnTo>
                  <a:lnTo>
                    <a:pt x="15454" y="12180"/>
                  </a:lnTo>
                  <a:lnTo>
                    <a:pt x="15387" y="12351"/>
                  </a:lnTo>
                  <a:lnTo>
                    <a:pt x="15387" y="12351"/>
                  </a:lnTo>
                </a:path>
                <a:path w="21600" h="21600">
                  <a:moveTo>
                    <a:pt x="15454" y="12180"/>
                  </a:moveTo>
                  <a:lnTo>
                    <a:pt x="15441" y="12161"/>
                  </a:lnTo>
                  <a:lnTo>
                    <a:pt x="15352" y="11844"/>
                  </a:lnTo>
                  <a:lnTo>
                    <a:pt x="15313" y="11781"/>
                  </a:lnTo>
                  <a:lnTo>
                    <a:pt x="15450" y="11781"/>
                  </a:lnTo>
                  <a:lnTo>
                    <a:pt x="15462" y="11971"/>
                  </a:lnTo>
                  <a:lnTo>
                    <a:pt x="15462" y="12161"/>
                  </a:lnTo>
                  <a:lnTo>
                    <a:pt x="15454" y="12180"/>
                  </a:lnTo>
                  <a:lnTo>
                    <a:pt x="15454" y="12180"/>
                  </a:lnTo>
                </a:path>
                <a:path w="21600" h="21600">
                  <a:moveTo>
                    <a:pt x="5177" y="12288"/>
                  </a:moveTo>
                  <a:lnTo>
                    <a:pt x="5064" y="12288"/>
                  </a:lnTo>
                  <a:lnTo>
                    <a:pt x="5106" y="12224"/>
                  </a:lnTo>
                  <a:lnTo>
                    <a:pt x="5201" y="12161"/>
                  </a:lnTo>
                  <a:lnTo>
                    <a:pt x="5177" y="12288"/>
                  </a:lnTo>
                  <a:lnTo>
                    <a:pt x="5177" y="12288"/>
                  </a:lnTo>
                </a:path>
                <a:path w="21600" h="21600">
                  <a:moveTo>
                    <a:pt x="8218" y="13426"/>
                  </a:moveTo>
                  <a:lnTo>
                    <a:pt x="8253" y="12605"/>
                  </a:lnTo>
                  <a:lnTo>
                    <a:pt x="8261" y="12605"/>
                  </a:lnTo>
                  <a:lnTo>
                    <a:pt x="8241" y="12541"/>
                  </a:lnTo>
                  <a:lnTo>
                    <a:pt x="8229" y="12351"/>
                  </a:lnTo>
                  <a:lnTo>
                    <a:pt x="8236" y="12224"/>
                  </a:lnTo>
                  <a:lnTo>
                    <a:pt x="8251" y="12161"/>
                  </a:lnTo>
                  <a:lnTo>
                    <a:pt x="9159" y="12161"/>
                  </a:lnTo>
                  <a:lnTo>
                    <a:pt x="9173" y="12224"/>
                  </a:lnTo>
                  <a:lnTo>
                    <a:pt x="9183" y="12415"/>
                  </a:lnTo>
                  <a:lnTo>
                    <a:pt x="9201" y="12541"/>
                  </a:lnTo>
                  <a:lnTo>
                    <a:pt x="9206" y="12660"/>
                  </a:lnTo>
                  <a:lnTo>
                    <a:pt x="9205" y="12731"/>
                  </a:lnTo>
                  <a:lnTo>
                    <a:pt x="9202" y="12858"/>
                  </a:lnTo>
                  <a:lnTo>
                    <a:pt x="9198" y="12858"/>
                  </a:lnTo>
                  <a:lnTo>
                    <a:pt x="9248" y="13112"/>
                  </a:lnTo>
                  <a:lnTo>
                    <a:pt x="9274" y="13302"/>
                  </a:lnTo>
                  <a:lnTo>
                    <a:pt x="8271" y="13302"/>
                  </a:lnTo>
                  <a:lnTo>
                    <a:pt x="8251" y="13392"/>
                  </a:lnTo>
                  <a:lnTo>
                    <a:pt x="8218" y="13426"/>
                  </a:lnTo>
                  <a:lnTo>
                    <a:pt x="8218" y="13426"/>
                  </a:lnTo>
                </a:path>
                <a:path w="21600" h="21600">
                  <a:moveTo>
                    <a:pt x="18423" y="12288"/>
                  </a:moveTo>
                  <a:lnTo>
                    <a:pt x="18307" y="12288"/>
                  </a:lnTo>
                  <a:lnTo>
                    <a:pt x="18352" y="12224"/>
                  </a:lnTo>
                  <a:lnTo>
                    <a:pt x="18443" y="12161"/>
                  </a:lnTo>
                  <a:lnTo>
                    <a:pt x="18423" y="12288"/>
                  </a:lnTo>
                  <a:lnTo>
                    <a:pt x="18423" y="12288"/>
                  </a:lnTo>
                </a:path>
                <a:path w="21600" h="21600">
                  <a:moveTo>
                    <a:pt x="2254" y="12351"/>
                  </a:moveTo>
                  <a:lnTo>
                    <a:pt x="2144" y="12351"/>
                  </a:lnTo>
                  <a:lnTo>
                    <a:pt x="2212" y="12180"/>
                  </a:lnTo>
                  <a:lnTo>
                    <a:pt x="2240" y="12224"/>
                  </a:lnTo>
                  <a:lnTo>
                    <a:pt x="2254" y="12351"/>
                  </a:lnTo>
                  <a:lnTo>
                    <a:pt x="2254" y="12351"/>
                  </a:lnTo>
                </a:path>
                <a:path w="21600" h="21600">
                  <a:moveTo>
                    <a:pt x="15497" y="12351"/>
                  </a:moveTo>
                  <a:lnTo>
                    <a:pt x="15387" y="12351"/>
                  </a:lnTo>
                  <a:lnTo>
                    <a:pt x="15454" y="12180"/>
                  </a:lnTo>
                  <a:lnTo>
                    <a:pt x="15483" y="12224"/>
                  </a:lnTo>
                  <a:lnTo>
                    <a:pt x="15497" y="12351"/>
                  </a:lnTo>
                  <a:lnTo>
                    <a:pt x="15497" y="12351"/>
                  </a:lnTo>
                </a:path>
                <a:path w="21600" h="21600">
                  <a:moveTo>
                    <a:pt x="4165" y="12660"/>
                  </a:moveTo>
                  <a:lnTo>
                    <a:pt x="4173" y="12605"/>
                  </a:lnTo>
                  <a:lnTo>
                    <a:pt x="4193" y="12478"/>
                  </a:lnTo>
                  <a:lnTo>
                    <a:pt x="4179" y="12605"/>
                  </a:lnTo>
                  <a:lnTo>
                    <a:pt x="4165" y="12660"/>
                  </a:lnTo>
                  <a:lnTo>
                    <a:pt x="4165" y="12660"/>
                  </a:lnTo>
                </a:path>
                <a:path w="21600" h="21600">
                  <a:moveTo>
                    <a:pt x="4111" y="13048"/>
                  </a:moveTo>
                  <a:lnTo>
                    <a:pt x="4165" y="12660"/>
                  </a:lnTo>
                  <a:lnTo>
                    <a:pt x="4179" y="12605"/>
                  </a:lnTo>
                  <a:lnTo>
                    <a:pt x="4193" y="12478"/>
                  </a:lnTo>
                  <a:lnTo>
                    <a:pt x="5143" y="12478"/>
                  </a:lnTo>
                  <a:lnTo>
                    <a:pt x="5132" y="12668"/>
                  </a:lnTo>
                  <a:lnTo>
                    <a:pt x="5220" y="12668"/>
                  </a:lnTo>
                  <a:lnTo>
                    <a:pt x="5238" y="12858"/>
                  </a:lnTo>
                  <a:lnTo>
                    <a:pt x="5264" y="12985"/>
                  </a:lnTo>
                  <a:lnTo>
                    <a:pt x="4193" y="12985"/>
                  </a:lnTo>
                  <a:lnTo>
                    <a:pt x="4111" y="13048"/>
                  </a:lnTo>
                  <a:lnTo>
                    <a:pt x="4111" y="13048"/>
                  </a:lnTo>
                </a:path>
                <a:path w="21600" h="21600">
                  <a:moveTo>
                    <a:pt x="17408" y="12660"/>
                  </a:moveTo>
                  <a:lnTo>
                    <a:pt x="17415" y="12605"/>
                  </a:lnTo>
                  <a:lnTo>
                    <a:pt x="17440" y="12478"/>
                  </a:lnTo>
                  <a:lnTo>
                    <a:pt x="17421" y="12605"/>
                  </a:lnTo>
                  <a:lnTo>
                    <a:pt x="17408" y="12660"/>
                  </a:lnTo>
                  <a:lnTo>
                    <a:pt x="17408" y="12660"/>
                  </a:lnTo>
                </a:path>
                <a:path w="21600" h="21600">
                  <a:moveTo>
                    <a:pt x="17354" y="13048"/>
                  </a:moveTo>
                  <a:lnTo>
                    <a:pt x="17408" y="12660"/>
                  </a:lnTo>
                  <a:lnTo>
                    <a:pt x="17421" y="12605"/>
                  </a:lnTo>
                  <a:lnTo>
                    <a:pt x="17440" y="12478"/>
                  </a:lnTo>
                  <a:lnTo>
                    <a:pt x="18389" y="12478"/>
                  </a:lnTo>
                  <a:lnTo>
                    <a:pt x="18375" y="12668"/>
                  </a:lnTo>
                  <a:lnTo>
                    <a:pt x="18466" y="12668"/>
                  </a:lnTo>
                  <a:lnTo>
                    <a:pt x="18484" y="12858"/>
                  </a:lnTo>
                  <a:lnTo>
                    <a:pt x="18510" y="12985"/>
                  </a:lnTo>
                  <a:lnTo>
                    <a:pt x="17437" y="12985"/>
                  </a:lnTo>
                  <a:lnTo>
                    <a:pt x="17354" y="13048"/>
                  </a:lnTo>
                  <a:lnTo>
                    <a:pt x="17354" y="13048"/>
                  </a:lnTo>
                </a:path>
                <a:path w="21600" h="21600">
                  <a:moveTo>
                    <a:pt x="5220" y="12668"/>
                  </a:moveTo>
                  <a:lnTo>
                    <a:pt x="5163" y="12668"/>
                  </a:lnTo>
                  <a:lnTo>
                    <a:pt x="5195" y="12605"/>
                  </a:lnTo>
                  <a:lnTo>
                    <a:pt x="5220" y="12668"/>
                  </a:lnTo>
                  <a:lnTo>
                    <a:pt x="5220" y="12668"/>
                  </a:lnTo>
                </a:path>
                <a:path w="21600" h="21600">
                  <a:moveTo>
                    <a:pt x="6898" y="12731"/>
                  </a:moveTo>
                  <a:lnTo>
                    <a:pt x="6835" y="12731"/>
                  </a:lnTo>
                  <a:lnTo>
                    <a:pt x="6821" y="12605"/>
                  </a:lnTo>
                  <a:lnTo>
                    <a:pt x="6888" y="12668"/>
                  </a:lnTo>
                  <a:lnTo>
                    <a:pt x="6898" y="12731"/>
                  </a:lnTo>
                  <a:lnTo>
                    <a:pt x="6898" y="12731"/>
                  </a:lnTo>
                </a:path>
                <a:path w="21600" h="21600">
                  <a:moveTo>
                    <a:pt x="6946" y="12731"/>
                  </a:moveTo>
                  <a:lnTo>
                    <a:pt x="6898" y="12731"/>
                  </a:lnTo>
                  <a:lnTo>
                    <a:pt x="6888" y="12668"/>
                  </a:lnTo>
                  <a:lnTo>
                    <a:pt x="6821" y="12605"/>
                  </a:lnTo>
                  <a:lnTo>
                    <a:pt x="6966" y="12605"/>
                  </a:lnTo>
                  <a:lnTo>
                    <a:pt x="6946" y="12731"/>
                  </a:lnTo>
                  <a:lnTo>
                    <a:pt x="6946" y="12731"/>
                  </a:lnTo>
                </a:path>
                <a:path w="21600" h="21600">
                  <a:moveTo>
                    <a:pt x="18466" y="12668"/>
                  </a:moveTo>
                  <a:lnTo>
                    <a:pt x="18409" y="12668"/>
                  </a:lnTo>
                  <a:lnTo>
                    <a:pt x="18441" y="12605"/>
                  </a:lnTo>
                  <a:lnTo>
                    <a:pt x="18466" y="12668"/>
                  </a:lnTo>
                  <a:lnTo>
                    <a:pt x="18466" y="12668"/>
                  </a:lnTo>
                </a:path>
                <a:path w="21600" h="21600">
                  <a:moveTo>
                    <a:pt x="20143" y="12731"/>
                  </a:moveTo>
                  <a:lnTo>
                    <a:pt x="20078" y="12731"/>
                  </a:lnTo>
                  <a:lnTo>
                    <a:pt x="20067" y="12605"/>
                  </a:lnTo>
                  <a:lnTo>
                    <a:pt x="20131" y="12668"/>
                  </a:lnTo>
                  <a:lnTo>
                    <a:pt x="20143" y="12731"/>
                  </a:lnTo>
                  <a:lnTo>
                    <a:pt x="20143" y="12731"/>
                  </a:lnTo>
                </a:path>
                <a:path w="21600" h="21600">
                  <a:moveTo>
                    <a:pt x="20191" y="12731"/>
                  </a:moveTo>
                  <a:lnTo>
                    <a:pt x="20143" y="12731"/>
                  </a:lnTo>
                  <a:lnTo>
                    <a:pt x="20131" y="12668"/>
                  </a:lnTo>
                  <a:lnTo>
                    <a:pt x="20067" y="12605"/>
                  </a:lnTo>
                  <a:lnTo>
                    <a:pt x="20211" y="12605"/>
                  </a:lnTo>
                  <a:lnTo>
                    <a:pt x="20191" y="12731"/>
                  </a:lnTo>
                  <a:lnTo>
                    <a:pt x="20191" y="12731"/>
                  </a:lnTo>
                </a:path>
                <a:path w="21600" h="21600">
                  <a:moveTo>
                    <a:pt x="3630" y="14442"/>
                  </a:moveTo>
                  <a:lnTo>
                    <a:pt x="2767" y="14442"/>
                  </a:lnTo>
                  <a:lnTo>
                    <a:pt x="2742" y="14313"/>
                  </a:lnTo>
                  <a:lnTo>
                    <a:pt x="2739" y="14188"/>
                  </a:lnTo>
                  <a:lnTo>
                    <a:pt x="2763" y="14060"/>
                  </a:lnTo>
                  <a:lnTo>
                    <a:pt x="2788" y="13933"/>
                  </a:lnTo>
                  <a:lnTo>
                    <a:pt x="2810" y="13806"/>
                  </a:lnTo>
                  <a:lnTo>
                    <a:pt x="2857" y="13555"/>
                  </a:lnTo>
                  <a:lnTo>
                    <a:pt x="2876" y="13492"/>
                  </a:lnTo>
                  <a:lnTo>
                    <a:pt x="2902" y="13365"/>
                  </a:lnTo>
                  <a:lnTo>
                    <a:pt x="2920" y="13175"/>
                  </a:lnTo>
                  <a:lnTo>
                    <a:pt x="2935" y="12985"/>
                  </a:lnTo>
                  <a:lnTo>
                    <a:pt x="2974" y="12921"/>
                  </a:lnTo>
                  <a:lnTo>
                    <a:pt x="2999" y="12858"/>
                  </a:lnTo>
                  <a:lnTo>
                    <a:pt x="3025" y="12731"/>
                  </a:lnTo>
                  <a:lnTo>
                    <a:pt x="3045" y="12795"/>
                  </a:lnTo>
                  <a:lnTo>
                    <a:pt x="3070" y="12858"/>
                  </a:lnTo>
                  <a:lnTo>
                    <a:pt x="4012" y="12858"/>
                  </a:lnTo>
                  <a:lnTo>
                    <a:pt x="3997" y="12921"/>
                  </a:lnTo>
                  <a:lnTo>
                    <a:pt x="3972" y="13048"/>
                  </a:lnTo>
                  <a:lnTo>
                    <a:pt x="3957" y="13112"/>
                  </a:lnTo>
                  <a:lnTo>
                    <a:pt x="3941" y="13175"/>
                  </a:lnTo>
                  <a:lnTo>
                    <a:pt x="3845" y="13175"/>
                  </a:lnTo>
                  <a:lnTo>
                    <a:pt x="3880" y="13302"/>
                  </a:lnTo>
                  <a:lnTo>
                    <a:pt x="3888" y="13302"/>
                  </a:lnTo>
                  <a:lnTo>
                    <a:pt x="3894" y="13365"/>
                  </a:lnTo>
                  <a:lnTo>
                    <a:pt x="3872" y="13555"/>
                  </a:lnTo>
                  <a:lnTo>
                    <a:pt x="3779" y="13555"/>
                  </a:lnTo>
                  <a:lnTo>
                    <a:pt x="3833" y="13680"/>
                  </a:lnTo>
                  <a:lnTo>
                    <a:pt x="3851" y="13680"/>
                  </a:lnTo>
                  <a:lnTo>
                    <a:pt x="3836" y="13806"/>
                  </a:lnTo>
                  <a:lnTo>
                    <a:pt x="3819" y="14060"/>
                  </a:lnTo>
                  <a:lnTo>
                    <a:pt x="3794" y="14188"/>
                  </a:lnTo>
                  <a:lnTo>
                    <a:pt x="3712" y="14188"/>
                  </a:lnTo>
                  <a:lnTo>
                    <a:pt x="3644" y="14313"/>
                  </a:lnTo>
                  <a:lnTo>
                    <a:pt x="3620" y="14376"/>
                  </a:lnTo>
                  <a:lnTo>
                    <a:pt x="3630" y="14442"/>
                  </a:lnTo>
                  <a:lnTo>
                    <a:pt x="3630" y="14442"/>
                  </a:lnTo>
                </a:path>
                <a:path w="21600" h="21600">
                  <a:moveTo>
                    <a:pt x="16874" y="14442"/>
                  </a:moveTo>
                  <a:lnTo>
                    <a:pt x="16012" y="14442"/>
                  </a:lnTo>
                  <a:lnTo>
                    <a:pt x="15984" y="14313"/>
                  </a:lnTo>
                  <a:lnTo>
                    <a:pt x="15983" y="14188"/>
                  </a:lnTo>
                  <a:lnTo>
                    <a:pt x="16007" y="14060"/>
                  </a:lnTo>
                  <a:lnTo>
                    <a:pt x="16032" y="13933"/>
                  </a:lnTo>
                  <a:lnTo>
                    <a:pt x="16055" y="13806"/>
                  </a:lnTo>
                  <a:lnTo>
                    <a:pt x="16100" y="13555"/>
                  </a:lnTo>
                  <a:lnTo>
                    <a:pt x="16118" y="13492"/>
                  </a:lnTo>
                  <a:lnTo>
                    <a:pt x="16149" y="13365"/>
                  </a:lnTo>
                  <a:lnTo>
                    <a:pt x="16163" y="13175"/>
                  </a:lnTo>
                  <a:lnTo>
                    <a:pt x="16178" y="12985"/>
                  </a:lnTo>
                  <a:lnTo>
                    <a:pt x="16219" y="12921"/>
                  </a:lnTo>
                  <a:lnTo>
                    <a:pt x="16243" y="12858"/>
                  </a:lnTo>
                  <a:lnTo>
                    <a:pt x="16270" y="12731"/>
                  </a:lnTo>
                  <a:lnTo>
                    <a:pt x="16288" y="12795"/>
                  </a:lnTo>
                  <a:lnTo>
                    <a:pt x="16315" y="12858"/>
                  </a:lnTo>
                  <a:lnTo>
                    <a:pt x="17258" y="12858"/>
                  </a:lnTo>
                  <a:lnTo>
                    <a:pt x="17241" y="12921"/>
                  </a:lnTo>
                  <a:lnTo>
                    <a:pt x="17218" y="13048"/>
                  </a:lnTo>
                  <a:lnTo>
                    <a:pt x="17199" y="13112"/>
                  </a:lnTo>
                  <a:lnTo>
                    <a:pt x="17186" y="13175"/>
                  </a:lnTo>
                  <a:lnTo>
                    <a:pt x="17088" y="13175"/>
                  </a:lnTo>
                  <a:lnTo>
                    <a:pt x="17126" y="13302"/>
                  </a:lnTo>
                  <a:lnTo>
                    <a:pt x="17133" y="13302"/>
                  </a:lnTo>
                  <a:lnTo>
                    <a:pt x="17137" y="13365"/>
                  </a:lnTo>
                  <a:lnTo>
                    <a:pt x="17116" y="13555"/>
                  </a:lnTo>
                  <a:lnTo>
                    <a:pt x="17024" y="13555"/>
                  </a:lnTo>
                  <a:lnTo>
                    <a:pt x="17077" y="13680"/>
                  </a:lnTo>
                  <a:lnTo>
                    <a:pt x="17096" y="13680"/>
                  </a:lnTo>
                  <a:lnTo>
                    <a:pt x="17079" y="13806"/>
                  </a:lnTo>
                  <a:lnTo>
                    <a:pt x="17065" y="14060"/>
                  </a:lnTo>
                  <a:lnTo>
                    <a:pt x="17038" y="14188"/>
                  </a:lnTo>
                  <a:lnTo>
                    <a:pt x="16958" y="14188"/>
                  </a:lnTo>
                  <a:lnTo>
                    <a:pt x="16889" y="14313"/>
                  </a:lnTo>
                  <a:lnTo>
                    <a:pt x="16866" y="14376"/>
                  </a:lnTo>
                  <a:lnTo>
                    <a:pt x="16874" y="14442"/>
                  </a:lnTo>
                  <a:lnTo>
                    <a:pt x="16874" y="14442"/>
                  </a:lnTo>
                </a:path>
                <a:path w="21600" h="21600">
                  <a:moveTo>
                    <a:pt x="2279" y="12858"/>
                  </a:moveTo>
                  <a:lnTo>
                    <a:pt x="2232" y="12858"/>
                  </a:lnTo>
                  <a:lnTo>
                    <a:pt x="2271" y="12795"/>
                  </a:lnTo>
                  <a:lnTo>
                    <a:pt x="2279" y="12858"/>
                  </a:lnTo>
                  <a:lnTo>
                    <a:pt x="2279" y="12858"/>
                  </a:lnTo>
                </a:path>
                <a:path w="21600" h="21600">
                  <a:moveTo>
                    <a:pt x="15522" y="12858"/>
                  </a:moveTo>
                  <a:lnTo>
                    <a:pt x="15477" y="12858"/>
                  </a:lnTo>
                  <a:lnTo>
                    <a:pt x="15516" y="12795"/>
                  </a:lnTo>
                  <a:lnTo>
                    <a:pt x="15522" y="12858"/>
                  </a:lnTo>
                  <a:lnTo>
                    <a:pt x="15522" y="12858"/>
                  </a:lnTo>
                </a:path>
                <a:path w="21600" h="21600">
                  <a:moveTo>
                    <a:pt x="4300" y="13616"/>
                  </a:moveTo>
                  <a:lnTo>
                    <a:pt x="4257" y="13365"/>
                  </a:lnTo>
                  <a:lnTo>
                    <a:pt x="4236" y="13175"/>
                  </a:lnTo>
                  <a:lnTo>
                    <a:pt x="4236" y="12985"/>
                  </a:lnTo>
                  <a:lnTo>
                    <a:pt x="5264" y="12985"/>
                  </a:lnTo>
                  <a:lnTo>
                    <a:pt x="5278" y="13112"/>
                  </a:lnTo>
                  <a:lnTo>
                    <a:pt x="5282" y="13175"/>
                  </a:lnTo>
                  <a:lnTo>
                    <a:pt x="5284" y="13238"/>
                  </a:lnTo>
                  <a:lnTo>
                    <a:pt x="5316" y="13302"/>
                  </a:lnTo>
                  <a:lnTo>
                    <a:pt x="5380" y="13302"/>
                  </a:lnTo>
                  <a:lnTo>
                    <a:pt x="5388" y="13555"/>
                  </a:lnTo>
                  <a:lnTo>
                    <a:pt x="4314" y="13555"/>
                  </a:lnTo>
                  <a:lnTo>
                    <a:pt x="4300" y="13616"/>
                  </a:lnTo>
                  <a:lnTo>
                    <a:pt x="4300" y="13616"/>
                  </a:lnTo>
                </a:path>
                <a:path w="21600" h="21600">
                  <a:moveTo>
                    <a:pt x="17544" y="13616"/>
                  </a:moveTo>
                  <a:lnTo>
                    <a:pt x="17501" y="13365"/>
                  </a:lnTo>
                  <a:lnTo>
                    <a:pt x="17482" y="13175"/>
                  </a:lnTo>
                  <a:lnTo>
                    <a:pt x="17479" y="12985"/>
                  </a:lnTo>
                  <a:lnTo>
                    <a:pt x="18510" y="12985"/>
                  </a:lnTo>
                  <a:lnTo>
                    <a:pt x="18524" y="13112"/>
                  </a:lnTo>
                  <a:lnTo>
                    <a:pt x="18526" y="13175"/>
                  </a:lnTo>
                  <a:lnTo>
                    <a:pt x="18528" y="13238"/>
                  </a:lnTo>
                  <a:lnTo>
                    <a:pt x="18559" y="13302"/>
                  </a:lnTo>
                  <a:lnTo>
                    <a:pt x="18624" y="13302"/>
                  </a:lnTo>
                  <a:lnTo>
                    <a:pt x="18631" y="13555"/>
                  </a:lnTo>
                  <a:lnTo>
                    <a:pt x="17559" y="13555"/>
                  </a:lnTo>
                  <a:lnTo>
                    <a:pt x="17544" y="13616"/>
                  </a:lnTo>
                  <a:lnTo>
                    <a:pt x="17544" y="13616"/>
                  </a:lnTo>
                </a:path>
                <a:path w="21600" h="21600">
                  <a:moveTo>
                    <a:pt x="3888" y="13302"/>
                  </a:moveTo>
                  <a:lnTo>
                    <a:pt x="3880" y="13302"/>
                  </a:lnTo>
                  <a:lnTo>
                    <a:pt x="3845" y="13175"/>
                  </a:lnTo>
                  <a:lnTo>
                    <a:pt x="3883" y="13238"/>
                  </a:lnTo>
                  <a:lnTo>
                    <a:pt x="3888" y="13302"/>
                  </a:lnTo>
                  <a:lnTo>
                    <a:pt x="3888" y="13302"/>
                  </a:lnTo>
                </a:path>
                <a:path w="21600" h="21600">
                  <a:moveTo>
                    <a:pt x="3911" y="13302"/>
                  </a:moveTo>
                  <a:lnTo>
                    <a:pt x="3888" y="13302"/>
                  </a:lnTo>
                  <a:lnTo>
                    <a:pt x="3883" y="13238"/>
                  </a:lnTo>
                  <a:lnTo>
                    <a:pt x="3845" y="13175"/>
                  </a:lnTo>
                  <a:lnTo>
                    <a:pt x="3941" y="13175"/>
                  </a:lnTo>
                  <a:lnTo>
                    <a:pt x="3911" y="13302"/>
                  </a:lnTo>
                  <a:lnTo>
                    <a:pt x="3911" y="13302"/>
                  </a:lnTo>
                </a:path>
                <a:path w="21600" h="21600">
                  <a:moveTo>
                    <a:pt x="17133" y="13302"/>
                  </a:moveTo>
                  <a:lnTo>
                    <a:pt x="17126" y="13302"/>
                  </a:lnTo>
                  <a:lnTo>
                    <a:pt x="17088" y="13175"/>
                  </a:lnTo>
                  <a:lnTo>
                    <a:pt x="17126" y="13238"/>
                  </a:lnTo>
                  <a:lnTo>
                    <a:pt x="17133" y="13302"/>
                  </a:lnTo>
                  <a:lnTo>
                    <a:pt x="17133" y="13302"/>
                  </a:lnTo>
                </a:path>
                <a:path w="21600" h="21600">
                  <a:moveTo>
                    <a:pt x="17155" y="13302"/>
                  </a:moveTo>
                  <a:lnTo>
                    <a:pt x="17133" y="13302"/>
                  </a:lnTo>
                  <a:lnTo>
                    <a:pt x="17126" y="13238"/>
                  </a:lnTo>
                  <a:lnTo>
                    <a:pt x="17088" y="13175"/>
                  </a:lnTo>
                  <a:lnTo>
                    <a:pt x="17186" y="13175"/>
                  </a:lnTo>
                  <a:lnTo>
                    <a:pt x="17155" y="13302"/>
                  </a:lnTo>
                  <a:lnTo>
                    <a:pt x="17155" y="13302"/>
                  </a:lnTo>
                </a:path>
                <a:path w="21600" h="21600">
                  <a:moveTo>
                    <a:pt x="2556" y="15645"/>
                  </a:moveTo>
                  <a:lnTo>
                    <a:pt x="1685" y="15645"/>
                  </a:lnTo>
                  <a:lnTo>
                    <a:pt x="1644" y="15581"/>
                  </a:lnTo>
                  <a:lnTo>
                    <a:pt x="1601" y="15392"/>
                  </a:lnTo>
                  <a:lnTo>
                    <a:pt x="1566" y="15264"/>
                  </a:lnTo>
                  <a:lnTo>
                    <a:pt x="1546" y="15138"/>
                  </a:lnTo>
                  <a:lnTo>
                    <a:pt x="1545" y="15010"/>
                  </a:lnTo>
                  <a:lnTo>
                    <a:pt x="1542" y="14885"/>
                  </a:lnTo>
                  <a:lnTo>
                    <a:pt x="1523" y="14822"/>
                  </a:lnTo>
                  <a:lnTo>
                    <a:pt x="1488" y="14758"/>
                  </a:lnTo>
                  <a:lnTo>
                    <a:pt x="1474" y="14442"/>
                  </a:lnTo>
                  <a:lnTo>
                    <a:pt x="1452" y="14188"/>
                  </a:lnTo>
                  <a:lnTo>
                    <a:pt x="1405" y="13806"/>
                  </a:lnTo>
                  <a:lnTo>
                    <a:pt x="1384" y="13616"/>
                  </a:lnTo>
                  <a:lnTo>
                    <a:pt x="1370" y="13426"/>
                  </a:lnTo>
                  <a:lnTo>
                    <a:pt x="1367" y="13426"/>
                  </a:lnTo>
                  <a:lnTo>
                    <a:pt x="1369" y="13365"/>
                  </a:lnTo>
                  <a:lnTo>
                    <a:pt x="1388" y="13302"/>
                  </a:lnTo>
                  <a:lnTo>
                    <a:pt x="2336" y="13302"/>
                  </a:lnTo>
                  <a:lnTo>
                    <a:pt x="2341" y="13365"/>
                  </a:lnTo>
                  <a:lnTo>
                    <a:pt x="2380" y="13660"/>
                  </a:lnTo>
                  <a:lnTo>
                    <a:pt x="2408" y="13872"/>
                  </a:lnTo>
                  <a:lnTo>
                    <a:pt x="2476" y="14376"/>
                  </a:lnTo>
                  <a:lnTo>
                    <a:pt x="2482" y="14568"/>
                  </a:lnTo>
                  <a:lnTo>
                    <a:pt x="2467" y="14693"/>
                  </a:lnTo>
                  <a:lnTo>
                    <a:pt x="2492" y="14822"/>
                  </a:lnTo>
                  <a:lnTo>
                    <a:pt x="2517" y="15010"/>
                  </a:lnTo>
                  <a:lnTo>
                    <a:pt x="2546" y="15264"/>
                  </a:lnTo>
                  <a:lnTo>
                    <a:pt x="2561" y="15410"/>
                  </a:lnTo>
                  <a:lnTo>
                    <a:pt x="2554" y="15455"/>
                  </a:lnTo>
                  <a:lnTo>
                    <a:pt x="2548" y="15581"/>
                  </a:lnTo>
                  <a:lnTo>
                    <a:pt x="2556" y="15645"/>
                  </a:lnTo>
                  <a:lnTo>
                    <a:pt x="2556" y="15645"/>
                  </a:lnTo>
                </a:path>
                <a:path w="21600" h="21600">
                  <a:moveTo>
                    <a:pt x="8251" y="13392"/>
                  </a:moveTo>
                  <a:lnTo>
                    <a:pt x="8271" y="13302"/>
                  </a:lnTo>
                  <a:lnTo>
                    <a:pt x="8300" y="13365"/>
                  </a:lnTo>
                  <a:lnTo>
                    <a:pt x="8276" y="13365"/>
                  </a:lnTo>
                  <a:lnTo>
                    <a:pt x="8251" y="13392"/>
                  </a:lnTo>
                  <a:lnTo>
                    <a:pt x="8251" y="13392"/>
                  </a:lnTo>
                </a:path>
                <a:path w="21600" h="21600">
                  <a:moveTo>
                    <a:pt x="9419" y="14913"/>
                  </a:moveTo>
                  <a:lnTo>
                    <a:pt x="9388" y="14885"/>
                  </a:lnTo>
                  <a:lnTo>
                    <a:pt x="8396" y="14885"/>
                  </a:lnTo>
                  <a:lnTo>
                    <a:pt x="8389" y="14822"/>
                  </a:lnTo>
                  <a:lnTo>
                    <a:pt x="8382" y="14822"/>
                  </a:lnTo>
                  <a:lnTo>
                    <a:pt x="8364" y="14758"/>
                  </a:lnTo>
                  <a:lnTo>
                    <a:pt x="8335" y="14630"/>
                  </a:lnTo>
                  <a:lnTo>
                    <a:pt x="8329" y="14313"/>
                  </a:lnTo>
                  <a:lnTo>
                    <a:pt x="8286" y="13996"/>
                  </a:lnTo>
                  <a:lnTo>
                    <a:pt x="8203" y="13680"/>
                  </a:lnTo>
                  <a:lnTo>
                    <a:pt x="8243" y="13426"/>
                  </a:lnTo>
                  <a:lnTo>
                    <a:pt x="8251" y="13392"/>
                  </a:lnTo>
                  <a:lnTo>
                    <a:pt x="8276" y="13365"/>
                  </a:lnTo>
                  <a:lnTo>
                    <a:pt x="8300" y="13365"/>
                  </a:lnTo>
                  <a:lnTo>
                    <a:pt x="8271" y="13302"/>
                  </a:lnTo>
                  <a:lnTo>
                    <a:pt x="9274" y="13302"/>
                  </a:lnTo>
                  <a:lnTo>
                    <a:pt x="9280" y="13806"/>
                  </a:lnTo>
                  <a:lnTo>
                    <a:pt x="9284" y="13996"/>
                  </a:lnTo>
                  <a:lnTo>
                    <a:pt x="9294" y="13996"/>
                  </a:lnTo>
                  <a:lnTo>
                    <a:pt x="9308" y="14060"/>
                  </a:lnTo>
                  <a:lnTo>
                    <a:pt x="9331" y="14188"/>
                  </a:lnTo>
                  <a:lnTo>
                    <a:pt x="9365" y="14313"/>
                  </a:lnTo>
                  <a:lnTo>
                    <a:pt x="9399" y="14442"/>
                  </a:lnTo>
                  <a:lnTo>
                    <a:pt x="9394" y="14568"/>
                  </a:lnTo>
                  <a:lnTo>
                    <a:pt x="9347" y="14693"/>
                  </a:lnTo>
                  <a:lnTo>
                    <a:pt x="9395" y="14693"/>
                  </a:lnTo>
                  <a:lnTo>
                    <a:pt x="9419" y="14758"/>
                  </a:lnTo>
                  <a:lnTo>
                    <a:pt x="9419" y="14913"/>
                  </a:lnTo>
                  <a:lnTo>
                    <a:pt x="9419" y="14913"/>
                  </a:lnTo>
                </a:path>
                <a:path w="21600" h="21600">
                  <a:moveTo>
                    <a:pt x="15800" y="15645"/>
                  </a:moveTo>
                  <a:lnTo>
                    <a:pt x="14929" y="15645"/>
                  </a:lnTo>
                  <a:lnTo>
                    <a:pt x="14888" y="15581"/>
                  </a:lnTo>
                  <a:lnTo>
                    <a:pt x="14846" y="15392"/>
                  </a:lnTo>
                  <a:lnTo>
                    <a:pt x="14809" y="15264"/>
                  </a:lnTo>
                  <a:lnTo>
                    <a:pt x="14789" y="15138"/>
                  </a:lnTo>
                  <a:lnTo>
                    <a:pt x="14788" y="15010"/>
                  </a:lnTo>
                  <a:lnTo>
                    <a:pt x="14785" y="14885"/>
                  </a:lnTo>
                  <a:lnTo>
                    <a:pt x="14769" y="14822"/>
                  </a:lnTo>
                  <a:lnTo>
                    <a:pt x="14733" y="14758"/>
                  </a:lnTo>
                  <a:lnTo>
                    <a:pt x="14716" y="14442"/>
                  </a:lnTo>
                  <a:lnTo>
                    <a:pt x="14696" y="14188"/>
                  </a:lnTo>
                  <a:lnTo>
                    <a:pt x="14649" y="13806"/>
                  </a:lnTo>
                  <a:lnTo>
                    <a:pt x="14628" y="13616"/>
                  </a:lnTo>
                  <a:lnTo>
                    <a:pt x="14616" y="13426"/>
                  </a:lnTo>
                  <a:lnTo>
                    <a:pt x="14610" y="13426"/>
                  </a:lnTo>
                  <a:lnTo>
                    <a:pt x="14614" y="13365"/>
                  </a:lnTo>
                  <a:lnTo>
                    <a:pt x="14631" y="13302"/>
                  </a:lnTo>
                  <a:lnTo>
                    <a:pt x="15579" y="13302"/>
                  </a:lnTo>
                  <a:lnTo>
                    <a:pt x="15583" y="13365"/>
                  </a:lnTo>
                  <a:lnTo>
                    <a:pt x="15623" y="13660"/>
                  </a:lnTo>
                  <a:lnTo>
                    <a:pt x="15651" y="13872"/>
                  </a:lnTo>
                  <a:lnTo>
                    <a:pt x="15719" y="14376"/>
                  </a:lnTo>
                  <a:lnTo>
                    <a:pt x="15727" y="14568"/>
                  </a:lnTo>
                  <a:lnTo>
                    <a:pt x="15710" y="14693"/>
                  </a:lnTo>
                  <a:lnTo>
                    <a:pt x="15735" y="14822"/>
                  </a:lnTo>
                  <a:lnTo>
                    <a:pt x="15762" y="15010"/>
                  </a:lnTo>
                  <a:lnTo>
                    <a:pt x="15790" y="15264"/>
                  </a:lnTo>
                  <a:lnTo>
                    <a:pt x="15807" y="15410"/>
                  </a:lnTo>
                  <a:lnTo>
                    <a:pt x="15797" y="15455"/>
                  </a:lnTo>
                  <a:lnTo>
                    <a:pt x="15790" y="15581"/>
                  </a:lnTo>
                  <a:lnTo>
                    <a:pt x="15800" y="15645"/>
                  </a:lnTo>
                  <a:lnTo>
                    <a:pt x="15800" y="15645"/>
                  </a:lnTo>
                </a:path>
                <a:path w="21600" h="21600">
                  <a:moveTo>
                    <a:pt x="6821" y="13806"/>
                  </a:moveTo>
                  <a:lnTo>
                    <a:pt x="5937" y="13806"/>
                  </a:lnTo>
                  <a:lnTo>
                    <a:pt x="5886" y="13555"/>
                  </a:lnTo>
                  <a:lnTo>
                    <a:pt x="5898" y="13492"/>
                  </a:lnTo>
                  <a:lnTo>
                    <a:pt x="5948" y="13426"/>
                  </a:lnTo>
                  <a:lnTo>
                    <a:pt x="5962" y="13555"/>
                  </a:lnTo>
                  <a:lnTo>
                    <a:pt x="5954" y="13616"/>
                  </a:lnTo>
                  <a:lnTo>
                    <a:pt x="5919" y="13680"/>
                  </a:lnTo>
                  <a:lnTo>
                    <a:pt x="6821" y="13680"/>
                  </a:lnTo>
                  <a:lnTo>
                    <a:pt x="6816" y="13743"/>
                  </a:lnTo>
                  <a:lnTo>
                    <a:pt x="6821" y="13806"/>
                  </a:lnTo>
                  <a:lnTo>
                    <a:pt x="6821" y="13806"/>
                  </a:lnTo>
                </a:path>
                <a:path w="21600" h="21600">
                  <a:moveTo>
                    <a:pt x="6821" y="13680"/>
                  </a:moveTo>
                  <a:lnTo>
                    <a:pt x="5919" y="13680"/>
                  </a:lnTo>
                  <a:lnTo>
                    <a:pt x="5954" y="13616"/>
                  </a:lnTo>
                  <a:lnTo>
                    <a:pt x="5962" y="13555"/>
                  </a:lnTo>
                  <a:lnTo>
                    <a:pt x="5948" y="13426"/>
                  </a:lnTo>
                  <a:lnTo>
                    <a:pt x="6853" y="13426"/>
                  </a:lnTo>
                  <a:lnTo>
                    <a:pt x="6838" y="13555"/>
                  </a:lnTo>
                  <a:lnTo>
                    <a:pt x="6827" y="13616"/>
                  </a:lnTo>
                  <a:lnTo>
                    <a:pt x="6821" y="13680"/>
                  </a:lnTo>
                  <a:lnTo>
                    <a:pt x="6821" y="13680"/>
                  </a:lnTo>
                </a:path>
                <a:path w="21600" h="21600">
                  <a:moveTo>
                    <a:pt x="20063" y="13806"/>
                  </a:moveTo>
                  <a:lnTo>
                    <a:pt x="19180" y="13806"/>
                  </a:lnTo>
                  <a:lnTo>
                    <a:pt x="19130" y="13555"/>
                  </a:lnTo>
                  <a:lnTo>
                    <a:pt x="19141" y="13492"/>
                  </a:lnTo>
                  <a:lnTo>
                    <a:pt x="19190" y="13426"/>
                  </a:lnTo>
                  <a:lnTo>
                    <a:pt x="19208" y="13555"/>
                  </a:lnTo>
                  <a:lnTo>
                    <a:pt x="19198" y="13616"/>
                  </a:lnTo>
                  <a:lnTo>
                    <a:pt x="19161" y="13680"/>
                  </a:lnTo>
                  <a:lnTo>
                    <a:pt x="20067" y="13680"/>
                  </a:lnTo>
                  <a:lnTo>
                    <a:pt x="20061" y="13743"/>
                  </a:lnTo>
                  <a:lnTo>
                    <a:pt x="20063" y="13806"/>
                  </a:lnTo>
                  <a:lnTo>
                    <a:pt x="20063" y="13806"/>
                  </a:lnTo>
                </a:path>
                <a:path w="21600" h="21600">
                  <a:moveTo>
                    <a:pt x="20067" y="13680"/>
                  </a:moveTo>
                  <a:lnTo>
                    <a:pt x="19161" y="13680"/>
                  </a:lnTo>
                  <a:lnTo>
                    <a:pt x="19198" y="13616"/>
                  </a:lnTo>
                  <a:lnTo>
                    <a:pt x="19208" y="13555"/>
                  </a:lnTo>
                  <a:lnTo>
                    <a:pt x="19190" y="13426"/>
                  </a:lnTo>
                  <a:lnTo>
                    <a:pt x="20096" y="13426"/>
                  </a:lnTo>
                  <a:lnTo>
                    <a:pt x="20081" y="13555"/>
                  </a:lnTo>
                  <a:lnTo>
                    <a:pt x="20071" y="13616"/>
                  </a:lnTo>
                  <a:lnTo>
                    <a:pt x="20067" y="13680"/>
                  </a:lnTo>
                  <a:lnTo>
                    <a:pt x="20067" y="13680"/>
                  </a:lnTo>
                </a:path>
                <a:path w="21600" h="21600">
                  <a:moveTo>
                    <a:pt x="3833" y="13680"/>
                  </a:moveTo>
                  <a:lnTo>
                    <a:pt x="3779" y="13555"/>
                  </a:lnTo>
                  <a:lnTo>
                    <a:pt x="3830" y="13616"/>
                  </a:lnTo>
                  <a:lnTo>
                    <a:pt x="3843" y="13660"/>
                  </a:lnTo>
                  <a:lnTo>
                    <a:pt x="3833" y="13680"/>
                  </a:lnTo>
                  <a:lnTo>
                    <a:pt x="3833" y="13680"/>
                  </a:lnTo>
                </a:path>
                <a:path w="21600" h="21600">
                  <a:moveTo>
                    <a:pt x="3843" y="13660"/>
                  </a:moveTo>
                  <a:lnTo>
                    <a:pt x="3830" y="13616"/>
                  </a:lnTo>
                  <a:lnTo>
                    <a:pt x="3779" y="13555"/>
                  </a:lnTo>
                  <a:lnTo>
                    <a:pt x="3872" y="13555"/>
                  </a:lnTo>
                  <a:lnTo>
                    <a:pt x="3865" y="13616"/>
                  </a:lnTo>
                  <a:lnTo>
                    <a:pt x="3843" y="13660"/>
                  </a:lnTo>
                  <a:lnTo>
                    <a:pt x="3843" y="13660"/>
                  </a:lnTo>
                </a:path>
                <a:path w="21600" h="21600">
                  <a:moveTo>
                    <a:pt x="4713" y="15834"/>
                  </a:moveTo>
                  <a:lnTo>
                    <a:pt x="4677" y="15772"/>
                  </a:lnTo>
                  <a:lnTo>
                    <a:pt x="4635" y="15709"/>
                  </a:lnTo>
                  <a:lnTo>
                    <a:pt x="4564" y="15519"/>
                  </a:lnTo>
                  <a:lnTo>
                    <a:pt x="4575" y="15327"/>
                  </a:lnTo>
                  <a:lnTo>
                    <a:pt x="4570" y="15202"/>
                  </a:lnTo>
                  <a:lnTo>
                    <a:pt x="4526" y="15074"/>
                  </a:lnTo>
                  <a:lnTo>
                    <a:pt x="4507" y="14947"/>
                  </a:lnTo>
                  <a:lnTo>
                    <a:pt x="4489" y="14822"/>
                  </a:lnTo>
                  <a:lnTo>
                    <a:pt x="4474" y="14693"/>
                  </a:lnTo>
                  <a:lnTo>
                    <a:pt x="4429" y="14630"/>
                  </a:lnTo>
                  <a:lnTo>
                    <a:pt x="4357" y="14568"/>
                  </a:lnTo>
                  <a:lnTo>
                    <a:pt x="4392" y="14313"/>
                  </a:lnTo>
                  <a:lnTo>
                    <a:pt x="4401" y="14188"/>
                  </a:lnTo>
                  <a:lnTo>
                    <a:pt x="4372" y="14188"/>
                  </a:lnTo>
                  <a:lnTo>
                    <a:pt x="4351" y="14123"/>
                  </a:lnTo>
                  <a:lnTo>
                    <a:pt x="4328" y="13996"/>
                  </a:lnTo>
                  <a:lnTo>
                    <a:pt x="4307" y="13872"/>
                  </a:lnTo>
                  <a:lnTo>
                    <a:pt x="4300" y="13743"/>
                  </a:lnTo>
                  <a:lnTo>
                    <a:pt x="4318" y="13616"/>
                  </a:lnTo>
                  <a:lnTo>
                    <a:pt x="4314" y="13555"/>
                  </a:lnTo>
                  <a:lnTo>
                    <a:pt x="5388" y="13555"/>
                  </a:lnTo>
                  <a:lnTo>
                    <a:pt x="5390" y="13616"/>
                  </a:lnTo>
                  <a:lnTo>
                    <a:pt x="5412" y="13872"/>
                  </a:lnTo>
                  <a:lnTo>
                    <a:pt x="5480" y="14060"/>
                  </a:lnTo>
                  <a:lnTo>
                    <a:pt x="5498" y="14188"/>
                  </a:lnTo>
                  <a:lnTo>
                    <a:pt x="5498" y="14313"/>
                  </a:lnTo>
                  <a:lnTo>
                    <a:pt x="5509" y="14505"/>
                  </a:lnTo>
                  <a:lnTo>
                    <a:pt x="5529" y="14630"/>
                  </a:lnTo>
                  <a:lnTo>
                    <a:pt x="5595" y="14822"/>
                  </a:lnTo>
                  <a:lnTo>
                    <a:pt x="5605" y="14885"/>
                  </a:lnTo>
                  <a:lnTo>
                    <a:pt x="5591" y="15010"/>
                  </a:lnTo>
                  <a:lnTo>
                    <a:pt x="5681" y="15010"/>
                  </a:lnTo>
                  <a:lnTo>
                    <a:pt x="5712" y="15074"/>
                  </a:lnTo>
                  <a:lnTo>
                    <a:pt x="5681" y="15264"/>
                  </a:lnTo>
                  <a:lnTo>
                    <a:pt x="5691" y="15392"/>
                  </a:lnTo>
                  <a:lnTo>
                    <a:pt x="5705" y="15455"/>
                  </a:lnTo>
                  <a:lnTo>
                    <a:pt x="5669" y="15455"/>
                  </a:lnTo>
                  <a:lnTo>
                    <a:pt x="5673" y="15645"/>
                  </a:lnTo>
                  <a:lnTo>
                    <a:pt x="4734" y="15645"/>
                  </a:lnTo>
                  <a:lnTo>
                    <a:pt x="4713" y="15834"/>
                  </a:lnTo>
                  <a:lnTo>
                    <a:pt x="4713" y="15834"/>
                  </a:lnTo>
                </a:path>
                <a:path w="21600" h="21600">
                  <a:moveTo>
                    <a:pt x="17077" y="13680"/>
                  </a:moveTo>
                  <a:lnTo>
                    <a:pt x="17024" y="13555"/>
                  </a:lnTo>
                  <a:lnTo>
                    <a:pt x="17073" y="13616"/>
                  </a:lnTo>
                  <a:lnTo>
                    <a:pt x="17087" y="13660"/>
                  </a:lnTo>
                  <a:lnTo>
                    <a:pt x="17077" y="13680"/>
                  </a:lnTo>
                  <a:lnTo>
                    <a:pt x="17077" y="13680"/>
                  </a:lnTo>
                </a:path>
                <a:path w="21600" h="21600">
                  <a:moveTo>
                    <a:pt x="17087" y="13660"/>
                  </a:moveTo>
                  <a:lnTo>
                    <a:pt x="17073" y="13616"/>
                  </a:lnTo>
                  <a:lnTo>
                    <a:pt x="17024" y="13555"/>
                  </a:lnTo>
                  <a:lnTo>
                    <a:pt x="17116" y="13555"/>
                  </a:lnTo>
                  <a:lnTo>
                    <a:pt x="17108" y="13616"/>
                  </a:lnTo>
                  <a:lnTo>
                    <a:pt x="17087" y="13660"/>
                  </a:lnTo>
                  <a:lnTo>
                    <a:pt x="17087" y="13660"/>
                  </a:lnTo>
                </a:path>
                <a:path w="21600" h="21600">
                  <a:moveTo>
                    <a:pt x="17955" y="15834"/>
                  </a:moveTo>
                  <a:lnTo>
                    <a:pt x="17921" y="15772"/>
                  </a:lnTo>
                  <a:lnTo>
                    <a:pt x="17878" y="15709"/>
                  </a:lnTo>
                  <a:lnTo>
                    <a:pt x="17810" y="15519"/>
                  </a:lnTo>
                  <a:lnTo>
                    <a:pt x="17821" y="15327"/>
                  </a:lnTo>
                  <a:lnTo>
                    <a:pt x="17815" y="15202"/>
                  </a:lnTo>
                  <a:lnTo>
                    <a:pt x="17772" y="15074"/>
                  </a:lnTo>
                  <a:lnTo>
                    <a:pt x="17753" y="14947"/>
                  </a:lnTo>
                  <a:lnTo>
                    <a:pt x="17733" y="14822"/>
                  </a:lnTo>
                  <a:lnTo>
                    <a:pt x="17718" y="14693"/>
                  </a:lnTo>
                  <a:lnTo>
                    <a:pt x="17672" y="14630"/>
                  </a:lnTo>
                  <a:lnTo>
                    <a:pt x="17600" y="14568"/>
                  </a:lnTo>
                  <a:lnTo>
                    <a:pt x="17637" y="14313"/>
                  </a:lnTo>
                  <a:lnTo>
                    <a:pt x="17647" y="14188"/>
                  </a:lnTo>
                  <a:lnTo>
                    <a:pt x="17614" y="14188"/>
                  </a:lnTo>
                  <a:lnTo>
                    <a:pt x="17597" y="14123"/>
                  </a:lnTo>
                  <a:lnTo>
                    <a:pt x="17571" y="13996"/>
                  </a:lnTo>
                  <a:lnTo>
                    <a:pt x="17551" y="13872"/>
                  </a:lnTo>
                  <a:lnTo>
                    <a:pt x="17544" y="13743"/>
                  </a:lnTo>
                  <a:lnTo>
                    <a:pt x="17561" y="13616"/>
                  </a:lnTo>
                  <a:lnTo>
                    <a:pt x="17559" y="13555"/>
                  </a:lnTo>
                  <a:lnTo>
                    <a:pt x="18631" y="13555"/>
                  </a:lnTo>
                  <a:lnTo>
                    <a:pt x="18634" y="13616"/>
                  </a:lnTo>
                  <a:lnTo>
                    <a:pt x="18655" y="13872"/>
                  </a:lnTo>
                  <a:lnTo>
                    <a:pt x="18723" y="14060"/>
                  </a:lnTo>
                  <a:lnTo>
                    <a:pt x="18741" y="14188"/>
                  </a:lnTo>
                  <a:lnTo>
                    <a:pt x="18741" y="14313"/>
                  </a:lnTo>
                  <a:lnTo>
                    <a:pt x="18752" y="14505"/>
                  </a:lnTo>
                  <a:lnTo>
                    <a:pt x="18774" y="14630"/>
                  </a:lnTo>
                  <a:lnTo>
                    <a:pt x="18838" y="14822"/>
                  </a:lnTo>
                  <a:lnTo>
                    <a:pt x="18848" y="14885"/>
                  </a:lnTo>
                  <a:lnTo>
                    <a:pt x="18834" y="15010"/>
                  </a:lnTo>
                  <a:lnTo>
                    <a:pt x="18926" y="15010"/>
                  </a:lnTo>
                  <a:lnTo>
                    <a:pt x="18954" y="15074"/>
                  </a:lnTo>
                  <a:lnTo>
                    <a:pt x="18926" y="15264"/>
                  </a:lnTo>
                  <a:lnTo>
                    <a:pt x="18934" y="15392"/>
                  </a:lnTo>
                  <a:lnTo>
                    <a:pt x="18948" y="15455"/>
                  </a:lnTo>
                  <a:lnTo>
                    <a:pt x="18913" y="15455"/>
                  </a:lnTo>
                  <a:lnTo>
                    <a:pt x="18919" y="15645"/>
                  </a:lnTo>
                  <a:lnTo>
                    <a:pt x="17979" y="15645"/>
                  </a:lnTo>
                  <a:lnTo>
                    <a:pt x="17955" y="15834"/>
                  </a:lnTo>
                  <a:lnTo>
                    <a:pt x="17955" y="15834"/>
                  </a:lnTo>
                </a:path>
                <a:path w="21600" h="21600">
                  <a:moveTo>
                    <a:pt x="3851" y="13680"/>
                  </a:moveTo>
                  <a:lnTo>
                    <a:pt x="3833" y="13680"/>
                  </a:lnTo>
                  <a:lnTo>
                    <a:pt x="3843" y="13660"/>
                  </a:lnTo>
                  <a:lnTo>
                    <a:pt x="3851" y="13680"/>
                  </a:lnTo>
                  <a:lnTo>
                    <a:pt x="3851" y="13680"/>
                  </a:lnTo>
                </a:path>
                <a:path w="21600" h="21600">
                  <a:moveTo>
                    <a:pt x="17096" y="13680"/>
                  </a:moveTo>
                  <a:lnTo>
                    <a:pt x="17077" y="13680"/>
                  </a:lnTo>
                  <a:lnTo>
                    <a:pt x="17087" y="13660"/>
                  </a:lnTo>
                  <a:lnTo>
                    <a:pt x="17096" y="13680"/>
                  </a:lnTo>
                  <a:lnTo>
                    <a:pt x="17096" y="13680"/>
                  </a:lnTo>
                </a:path>
                <a:path w="21600" h="21600">
                  <a:moveTo>
                    <a:pt x="6633" y="15772"/>
                  </a:moveTo>
                  <a:lnTo>
                    <a:pt x="5697" y="15772"/>
                  </a:lnTo>
                  <a:lnTo>
                    <a:pt x="5758" y="15645"/>
                  </a:lnTo>
                  <a:lnTo>
                    <a:pt x="5773" y="15455"/>
                  </a:lnTo>
                  <a:lnTo>
                    <a:pt x="5773" y="15202"/>
                  </a:lnTo>
                  <a:lnTo>
                    <a:pt x="5712" y="15074"/>
                  </a:lnTo>
                  <a:lnTo>
                    <a:pt x="5730" y="14947"/>
                  </a:lnTo>
                  <a:lnTo>
                    <a:pt x="5751" y="14758"/>
                  </a:lnTo>
                  <a:lnTo>
                    <a:pt x="5770" y="14693"/>
                  </a:lnTo>
                  <a:lnTo>
                    <a:pt x="5792" y="14568"/>
                  </a:lnTo>
                  <a:lnTo>
                    <a:pt x="5808" y="14442"/>
                  </a:lnTo>
                  <a:lnTo>
                    <a:pt x="5822" y="14313"/>
                  </a:lnTo>
                  <a:lnTo>
                    <a:pt x="5836" y="14251"/>
                  </a:lnTo>
                  <a:lnTo>
                    <a:pt x="5843" y="13996"/>
                  </a:lnTo>
                  <a:lnTo>
                    <a:pt x="5843" y="13680"/>
                  </a:lnTo>
                  <a:lnTo>
                    <a:pt x="5914" y="13806"/>
                  </a:lnTo>
                  <a:lnTo>
                    <a:pt x="6821" y="13806"/>
                  </a:lnTo>
                  <a:lnTo>
                    <a:pt x="6825" y="13872"/>
                  </a:lnTo>
                  <a:lnTo>
                    <a:pt x="6843" y="14060"/>
                  </a:lnTo>
                  <a:lnTo>
                    <a:pt x="6773" y="14442"/>
                  </a:lnTo>
                  <a:lnTo>
                    <a:pt x="6718" y="14758"/>
                  </a:lnTo>
                  <a:lnTo>
                    <a:pt x="6642" y="15010"/>
                  </a:lnTo>
                  <a:lnTo>
                    <a:pt x="6628" y="15327"/>
                  </a:lnTo>
                  <a:lnTo>
                    <a:pt x="6633" y="15772"/>
                  </a:lnTo>
                  <a:lnTo>
                    <a:pt x="6633" y="15772"/>
                  </a:lnTo>
                </a:path>
                <a:path w="21600" h="21600">
                  <a:moveTo>
                    <a:pt x="19879" y="15772"/>
                  </a:moveTo>
                  <a:lnTo>
                    <a:pt x="18940" y="15772"/>
                  </a:lnTo>
                  <a:lnTo>
                    <a:pt x="19001" y="15645"/>
                  </a:lnTo>
                  <a:lnTo>
                    <a:pt x="19018" y="15455"/>
                  </a:lnTo>
                  <a:lnTo>
                    <a:pt x="19018" y="15202"/>
                  </a:lnTo>
                  <a:lnTo>
                    <a:pt x="18954" y="15074"/>
                  </a:lnTo>
                  <a:lnTo>
                    <a:pt x="18973" y="14947"/>
                  </a:lnTo>
                  <a:lnTo>
                    <a:pt x="18997" y="14758"/>
                  </a:lnTo>
                  <a:lnTo>
                    <a:pt x="19016" y="14693"/>
                  </a:lnTo>
                  <a:lnTo>
                    <a:pt x="19036" y="14568"/>
                  </a:lnTo>
                  <a:lnTo>
                    <a:pt x="19053" y="14442"/>
                  </a:lnTo>
                  <a:lnTo>
                    <a:pt x="19065" y="14313"/>
                  </a:lnTo>
                  <a:lnTo>
                    <a:pt x="19078" y="14251"/>
                  </a:lnTo>
                  <a:lnTo>
                    <a:pt x="19087" y="13996"/>
                  </a:lnTo>
                  <a:lnTo>
                    <a:pt x="19087" y="13680"/>
                  </a:lnTo>
                  <a:lnTo>
                    <a:pt x="19156" y="13806"/>
                  </a:lnTo>
                  <a:lnTo>
                    <a:pt x="20063" y="13806"/>
                  </a:lnTo>
                  <a:lnTo>
                    <a:pt x="20067" y="13872"/>
                  </a:lnTo>
                  <a:lnTo>
                    <a:pt x="20088" y="14060"/>
                  </a:lnTo>
                  <a:lnTo>
                    <a:pt x="20018" y="14442"/>
                  </a:lnTo>
                  <a:lnTo>
                    <a:pt x="19964" y="14758"/>
                  </a:lnTo>
                  <a:lnTo>
                    <a:pt x="19887" y="15010"/>
                  </a:lnTo>
                  <a:lnTo>
                    <a:pt x="19871" y="15327"/>
                  </a:lnTo>
                  <a:lnTo>
                    <a:pt x="19879" y="15772"/>
                  </a:lnTo>
                  <a:lnTo>
                    <a:pt x="19879" y="15772"/>
                  </a:lnTo>
                </a:path>
                <a:path w="21600" h="21600">
                  <a:moveTo>
                    <a:pt x="3676" y="14630"/>
                  </a:moveTo>
                  <a:lnTo>
                    <a:pt x="3659" y="14568"/>
                  </a:lnTo>
                  <a:lnTo>
                    <a:pt x="3640" y="14505"/>
                  </a:lnTo>
                  <a:lnTo>
                    <a:pt x="3620" y="14376"/>
                  </a:lnTo>
                  <a:lnTo>
                    <a:pt x="3644" y="14313"/>
                  </a:lnTo>
                  <a:lnTo>
                    <a:pt x="3712" y="14188"/>
                  </a:lnTo>
                  <a:lnTo>
                    <a:pt x="3712" y="14491"/>
                  </a:lnTo>
                  <a:lnTo>
                    <a:pt x="3706" y="14505"/>
                  </a:lnTo>
                  <a:lnTo>
                    <a:pt x="3695" y="14568"/>
                  </a:lnTo>
                  <a:lnTo>
                    <a:pt x="3683" y="14568"/>
                  </a:lnTo>
                  <a:lnTo>
                    <a:pt x="3676" y="14630"/>
                  </a:lnTo>
                  <a:lnTo>
                    <a:pt x="3676" y="14630"/>
                  </a:lnTo>
                </a:path>
                <a:path w="21600" h="21600">
                  <a:moveTo>
                    <a:pt x="3712" y="14491"/>
                  </a:moveTo>
                  <a:lnTo>
                    <a:pt x="3712" y="14188"/>
                  </a:lnTo>
                  <a:lnTo>
                    <a:pt x="3794" y="14188"/>
                  </a:lnTo>
                  <a:lnTo>
                    <a:pt x="3769" y="14313"/>
                  </a:lnTo>
                  <a:lnTo>
                    <a:pt x="3735" y="14442"/>
                  </a:lnTo>
                  <a:lnTo>
                    <a:pt x="3712" y="14491"/>
                  </a:lnTo>
                  <a:lnTo>
                    <a:pt x="3712" y="14491"/>
                  </a:lnTo>
                </a:path>
                <a:path w="21600" h="21600">
                  <a:moveTo>
                    <a:pt x="16919" y="14630"/>
                  </a:moveTo>
                  <a:lnTo>
                    <a:pt x="16905" y="14568"/>
                  </a:lnTo>
                  <a:lnTo>
                    <a:pt x="16885" y="14505"/>
                  </a:lnTo>
                  <a:lnTo>
                    <a:pt x="16866" y="14376"/>
                  </a:lnTo>
                  <a:lnTo>
                    <a:pt x="16889" y="14313"/>
                  </a:lnTo>
                  <a:lnTo>
                    <a:pt x="16958" y="14188"/>
                  </a:lnTo>
                  <a:lnTo>
                    <a:pt x="16958" y="14491"/>
                  </a:lnTo>
                  <a:lnTo>
                    <a:pt x="16951" y="14505"/>
                  </a:lnTo>
                  <a:lnTo>
                    <a:pt x="16938" y="14568"/>
                  </a:lnTo>
                  <a:lnTo>
                    <a:pt x="16928" y="14568"/>
                  </a:lnTo>
                  <a:lnTo>
                    <a:pt x="16919" y="14630"/>
                  </a:lnTo>
                  <a:lnTo>
                    <a:pt x="16919" y="14630"/>
                  </a:lnTo>
                </a:path>
                <a:path w="21600" h="21600">
                  <a:moveTo>
                    <a:pt x="16958" y="14491"/>
                  </a:moveTo>
                  <a:lnTo>
                    <a:pt x="16958" y="14188"/>
                  </a:lnTo>
                  <a:lnTo>
                    <a:pt x="17038" y="14188"/>
                  </a:lnTo>
                  <a:lnTo>
                    <a:pt x="17014" y="14313"/>
                  </a:lnTo>
                  <a:lnTo>
                    <a:pt x="16981" y="14442"/>
                  </a:lnTo>
                  <a:lnTo>
                    <a:pt x="16958" y="14491"/>
                  </a:lnTo>
                  <a:lnTo>
                    <a:pt x="16958" y="14491"/>
                  </a:lnTo>
                </a:path>
                <a:path w="21600" h="21600">
                  <a:moveTo>
                    <a:pt x="3708" y="14693"/>
                  </a:moveTo>
                  <a:lnTo>
                    <a:pt x="2718" y="14693"/>
                  </a:lnTo>
                  <a:lnTo>
                    <a:pt x="2708" y="14568"/>
                  </a:lnTo>
                  <a:lnTo>
                    <a:pt x="2699" y="14442"/>
                  </a:lnTo>
                  <a:lnTo>
                    <a:pt x="2718" y="14376"/>
                  </a:lnTo>
                  <a:lnTo>
                    <a:pt x="2767" y="14442"/>
                  </a:lnTo>
                  <a:lnTo>
                    <a:pt x="3630" y="14442"/>
                  </a:lnTo>
                  <a:lnTo>
                    <a:pt x="3640" y="14505"/>
                  </a:lnTo>
                  <a:lnTo>
                    <a:pt x="3659" y="14568"/>
                  </a:lnTo>
                  <a:lnTo>
                    <a:pt x="3676" y="14630"/>
                  </a:lnTo>
                  <a:lnTo>
                    <a:pt x="3712" y="14630"/>
                  </a:lnTo>
                  <a:lnTo>
                    <a:pt x="3708" y="14693"/>
                  </a:lnTo>
                  <a:lnTo>
                    <a:pt x="3708" y="14693"/>
                  </a:lnTo>
                </a:path>
                <a:path w="21600" h="21600">
                  <a:moveTo>
                    <a:pt x="16952" y="14693"/>
                  </a:moveTo>
                  <a:lnTo>
                    <a:pt x="15961" y="14693"/>
                  </a:lnTo>
                  <a:lnTo>
                    <a:pt x="15953" y="14568"/>
                  </a:lnTo>
                  <a:lnTo>
                    <a:pt x="15944" y="14442"/>
                  </a:lnTo>
                  <a:lnTo>
                    <a:pt x="15961" y="14376"/>
                  </a:lnTo>
                  <a:lnTo>
                    <a:pt x="16012" y="14442"/>
                  </a:lnTo>
                  <a:lnTo>
                    <a:pt x="16874" y="14442"/>
                  </a:lnTo>
                  <a:lnTo>
                    <a:pt x="16885" y="14505"/>
                  </a:lnTo>
                  <a:lnTo>
                    <a:pt x="16905" y="14568"/>
                  </a:lnTo>
                  <a:lnTo>
                    <a:pt x="16919" y="14630"/>
                  </a:lnTo>
                  <a:lnTo>
                    <a:pt x="16958" y="14630"/>
                  </a:lnTo>
                  <a:lnTo>
                    <a:pt x="16952" y="14693"/>
                  </a:lnTo>
                  <a:lnTo>
                    <a:pt x="16952" y="14693"/>
                  </a:lnTo>
                </a:path>
                <a:path w="21600" h="21600">
                  <a:moveTo>
                    <a:pt x="16958" y="14630"/>
                  </a:moveTo>
                  <a:lnTo>
                    <a:pt x="16919" y="14630"/>
                  </a:lnTo>
                  <a:lnTo>
                    <a:pt x="16928" y="14568"/>
                  </a:lnTo>
                  <a:lnTo>
                    <a:pt x="16938" y="14568"/>
                  </a:lnTo>
                  <a:lnTo>
                    <a:pt x="16951" y="14505"/>
                  </a:lnTo>
                  <a:lnTo>
                    <a:pt x="16958" y="14491"/>
                  </a:lnTo>
                  <a:lnTo>
                    <a:pt x="16958" y="14630"/>
                  </a:lnTo>
                  <a:lnTo>
                    <a:pt x="16958" y="14630"/>
                  </a:lnTo>
                </a:path>
                <a:path w="21600" h="21600">
                  <a:moveTo>
                    <a:pt x="3712" y="14630"/>
                  </a:moveTo>
                  <a:lnTo>
                    <a:pt x="3676" y="14630"/>
                  </a:lnTo>
                  <a:lnTo>
                    <a:pt x="3683" y="14568"/>
                  </a:lnTo>
                  <a:lnTo>
                    <a:pt x="3695" y="14568"/>
                  </a:lnTo>
                  <a:lnTo>
                    <a:pt x="3706" y="14505"/>
                  </a:lnTo>
                  <a:lnTo>
                    <a:pt x="3712" y="14491"/>
                  </a:lnTo>
                  <a:lnTo>
                    <a:pt x="3712" y="14630"/>
                  </a:lnTo>
                  <a:lnTo>
                    <a:pt x="3712" y="14630"/>
                  </a:lnTo>
                </a:path>
                <a:path w="21600" h="21600">
                  <a:moveTo>
                    <a:pt x="2404" y="21218"/>
                  </a:moveTo>
                  <a:lnTo>
                    <a:pt x="2329" y="20966"/>
                  </a:lnTo>
                  <a:lnTo>
                    <a:pt x="2278" y="20837"/>
                  </a:lnTo>
                  <a:lnTo>
                    <a:pt x="2247" y="20712"/>
                  </a:lnTo>
                  <a:lnTo>
                    <a:pt x="2218" y="20584"/>
                  </a:lnTo>
                  <a:lnTo>
                    <a:pt x="2172" y="20457"/>
                  </a:lnTo>
                  <a:lnTo>
                    <a:pt x="2107" y="20333"/>
                  </a:lnTo>
                  <a:lnTo>
                    <a:pt x="2083" y="20079"/>
                  </a:lnTo>
                  <a:lnTo>
                    <a:pt x="2066" y="19826"/>
                  </a:lnTo>
                  <a:lnTo>
                    <a:pt x="2044" y="19509"/>
                  </a:lnTo>
                  <a:lnTo>
                    <a:pt x="1987" y="19192"/>
                  </a:lnTo>
                  <a:lnTo>
                    <a:pt x="1990" y="19002"/>
                  </a:lnTo>
                  <a:lnTo>
                    <a:pt x="1993" y="18752"/>
                  </a:lnTo>
                  <a:lnTo>
                    <a:pt x="1990" y="18559"/>
                  </a:lnTo>
                  <a:lnTo>
                    <a:pt x="1976" y="18431"/>
                  </a:lnTo>
                  <a:lnTo>
                    <a:pt x="1962" y="18242"/>
                  </a:lnTo>
                  <a:lnTo>
                    <a:pt x="1923" y="18050"/>
                  </a:lnTo>
                  <a:lnTo>
                    <a:pt x="1855" y="17861"/>
                  </a:lnTo>
                  <a:lnTo>
                    <a:pt x="1837" y="17598"/>
                  </a:lnTo>
                  <a:lnTo>
                    <a:pt x="1827" y="17417"/>
                  </a:lnTo>
                  <a:lnTo>
                    <a:pt x="1816" y="17163"/>
                  </a:lnTo>
                  <a:lnTo>
                    <a:pt x="1767" y="17039"/>
                  </a:lnTo>
                  <a:lnTo>
                    <a:pt x="1677" y="16912"/>
                  </a:lnTo>
                  <a:lnTo>
                    <a:pt x="1719" y="16595"/>
                  </a:lnTo>
                  <a:lnTo>
                    <a:pt x="1738" y="16469"/>
                  </a:lnTo>
                  <a:lnTo>
                    <a:pt x="1735" y="16405"/>
                  </a:lnTo>
                  <a:lnTo>
                    <a:pt x="1730" y="16342"/>
                  </a:lnTo>
                  <a:lnTo>
                    <a:pt x="1716" y="16279"/>
                  </a:lnTo>
                  <a:lnTo>
                    <a:pt x="1705" y="16215"/>
                  </a:lnTo>
                  <a:lnTo>
                    <a:pt x="1691" y="16089"/>
                  </a:lnTo>
                  <a:lnTo>
                    <a:pt x="1680" y="15898"/>
                  </a:lnTo>
                  <a:lnTo>
                    <a:pt x="1667" y="15772"/>
                  </a:lnTo>
                  <a:lnTo>
                    <a:pt x="1683" y="15645"/>
                  </a:lnTo>
                  <a:lnTo>
                    <a:pt x="2579" y="15645"/>
                  </a:lnTo>
                  <a:lnTo>
                    <a:pt x="2574" y="15519"/>
                  </a:lnTo>
                  <a:lnTo>
                    <a:pt x="2561" y="15410"/>
                  </a:lnTo>
                  <a:lnTo>
                    <a:pt x="2597" y="15202"/>
                  </a:lnTo>
                  <a:lnTo>
                    <a:pt x="2617" y="14947"/>
                  </a:lnTo>
                  <a:lnTo>
                    <a:pt x="2636" y="14630"/>
                  </a:lnTo>
                  <a:lnTo>
                    <a:pt x="2693" y="14693"/>
                  </a:lnTo>
                  <a:lnTo>
                    <a:pt x="3708" y="14693"/>
                  </a:lnTo>
                  <a:lnTo>
                    <a:pt x="3697" y="14822"/>
                  </a:lnTo>
                  <a:lnTo>
                    <a:pt x="3669" y="14885"/>
                  </a:lnTo>
                  <a:lnTo>
                    <a:pt x="3642" y="14885"/>
                  </a:lnTo>
                  <a:lnTo>
                    <a:pt x="3640" y="15010"/>
                  </a:lnTo>
                  <a:lnTo>
                    <a:pt x="3659" y="15264"/>
                  </a:lnTo>
                  <a:lnTo>
                    <a:pt x="3583" y="15264"/>
                  </a:lnTo>
                  <a:lnTo>
                    <a:pt x="3542" y="15327"/>
                  </a:lnTo>
                  <a:lnTo>
                    <a:pt x="3542" y="15392"/>
                  </a:lnTo>
                  <a:lnTo>
                    <a:pt x="3446" y="15392"/>
                  </a:lnTo>
                  <a:lnTo>
                    <a:pt x="3494" y="15607"/>
                  </a:lnTo>
                  <a:lnTo>
                    <a:pt x="3445" y="15645"/>
                  </a:lnTo>
                  <a:lnTo>
                    <a:pt x="3431" y="15709"/>
                  </a:lnTo>
                  <a:lnTo>
                    <a:pt x="3484" y="15772"/>
                  </a:lnTo>
                  <a:lnTo>
                    <a:pt x="3460" y="15962"/>
                  </a:lnTo>
                  <a:lnTo>
                    <a:pt x="3437" y="16152"/>
                  </a:lnTo>
                  <a:lnTo>
                    <a:pt x="3423" y="16215"/>
                  </a:lnTo>
                  <a:lnTo>
                    <a:pt x="3384" y="16215"/>
                  </a:lnTo>
                  <a:lnTo>
                    <a:pt x="3306" y="16279"/>
                  </a:lnTo>
                  <a:lnTo>
                    <a:pt x="3288" y="16279"/>
                  </a:lnTo>
                  <a:lnTo>
                    <a:pt x="3294" y="16342"/>
                  </a:lnTo>
                  <a:lnTo>
                    <a:pt x="3351" y="16469"/>
                  </a:lnTo>
                  <a:lnTo>
                    <a:pt x="3391" y="16469"/>
                  </a:lnTo>
                  <a:lnTo>
                    <a:pt x="3374" y="16785"/>
                  </a:lnTo>
                  <a:lnTo>
                    <a:pt x="3310" y="16785"/>
                  </a:lnTo>
                  <a:lnTo>
                    <a:pt x="3282" y="16849"/>
                  </a:lnTo>
                  <a:lnTo>
                    <a:pt x="3206" y="16849"/>
                  </a:lnTo>
                  <a:lnTo>
                    <a:pt x="3262" y="17100"/>
                  </a:lnTo>
                  <a:lnTo>
                    <a:pt x="3294" y="17100"/>
                  </a:lnTo>
                  <a:lnTo>
                    <a:pt x="3271" y="17354"/>
                  </a:lnTo>
                  <a:lnTo>
                    <a:pt x="3253" y="17417"/>
                  </a:lnTo>
                  <a:lnTo>
                    <a:pt x="3124" y="17417"/>
                  </a:lnTo>
                  <a:lnTo>
                    <a:pt x="3156" y="17609"/>
                  </a:lnTo>
                  <a:lnTo>
                    <a:pt x="3177" y="17662"/>
                  </a:lnTo>
                  <a:lnTo>
                    <a:pt x="3173" y="17671"/>
                  </a:lnTo>
                  <a:lnTo>
                    <a:pt x="3195" y="17861"/>
                  </a:lnTo>
                  <a:lnTo>
                    <a:pt x="3220" y="17988"/>
                  </a:lnTo>
                  <a:lnTo>
                    <a:pt x="3099" y="17988"/>
                  </a:lnTo>
                  <a:lnTo>
                    <a:pt x="3152" y="18116"/>
                  </a:lnTo>
                  <a:lnTo>
                    <a:pt x="3152" y="18242"/>
                  </a:lnTo>
                  <a:lnTo>
                    <a:pt x="3109" y="18496"/>
                  </a:lnTo>
                  <a:lnTo>
                    <a:pt x="3095" y="18559"/>
                  </a:lnTo>
                  <a:lnTo>
                    <a:pt x="3036" y="18559"/>
                  </a:lnTo>
                  <a:lnTo>
                    <a:pt x="3052" y="18622"/>
                  </a:lnTo>
                  <a:lnTo>
                    <a:pt x="3070" y="18685"/>
                  </a:lnTo>
                  <a:lnTo>
                    <a:pt x="3074" y="18812"/>
                  </a:lnTo>
                  <a:lnTo>
                    <a:pt x="3061" y="18939"/>
                  </a:lnTo>
                  <a:lnTo>
                    <a:pt x="2982" y="19509"/>
                  </a:lnTo>
                  <a:lnTo>
                    <a:pt x="2943" y="19509"/>
                  </a:lnTo>
                  <a:lnTo>
                    <a:pt x="2970" y="19636"/>
                  </a:lnTo>
                  <a:lnTo>
                    <a:pt x="2888" y="20206"/>
                  </a:lnTo>
                  <a:lnTo>
                    <a:pt x="2665" y="20206"/>
                  </a:lnTo>
                  <a:lnTo>
                    <a:pt x="2650" y="20396"/>
                  </a:lnTo>
                  <a:lnTo>
                    <a:pt x="2660" y="20457"/>
                  </a:lnTo>
                  <a:lnTo>
                    <a:pt x="2685" y="20521"/>
                  </a:lnTo>
                  <a:lnTo>
                    <a:pt x="2742" y="20521"/>
                  </a:lnTo>
                  <a:lnTo>
                    <a:pt x="2749" y="20584"/>
                  </a:lnTo>
                  <a:lnTo>
                    <a:pt x="2675" y="20648"/>
                  </a:lnTo>
                  <a:lnTo>
                    <a:pt x="2628" y="20774"/>
                  </a:lnTo>
                  <a:lnTo>
                    <a:pt x="2578" y="21029"/>
                  </a:lnTo>
                  <a:lnTo>
                    <a:pt x="2511" y="21091"/>
                  </a:lnTo>
                  <a:lnTo>
                    <a:pt x="2404" y="21218"/>
                  </a:lnTo>
                  <a:lnTo>
                    <a:pt x="2404" y="21218"/>
                  </a:lnTo>
                </a:path>
                <a:path w="21600" h="21600">
                  <a:moveTo>
                    <a:pt x="15647" y="21218"/>
                  </a:moveTo>
                  <a:lnTo>
                    <a:pt x="15573" y="20966"/>
                  </a:lnTo>
                  <a:lnTo>
                    <a:pt x="15522" y="20837"/>
                  </a:lnTo>
                  <a:lnTo>
                    <a:pt x="15491" y="20712"/>
                  </a:lnTo>
                  <a:lnTo>
                    <a:pt x="15462" y="20584"/>
                  </a:lnTo>
                  <a:lnTo>
                    <a:pt x="15415" y="20457"/>
                  </a:lnTo>
                  <a:lnTo>
                    <a:pt x="15352" y="20333"/>
                  </a:lnTo>
                  <a:lnTo>
                    <a:pt x="15329" y="20079"/>
                  </a:lnTo>
                  <a:lnTo>
                    <a:pt x="15309" y="19826"/>
                  </a:lnTo>
                  <a:lnTo>
                    <a:pt x="15286" y="19509"/>
                  </a:lnTo>
                  <a:lnTo>
                    <a:pt x="15233" y="19192"/>
                  </a:lnTo>
                  <a:lnTo>
                    <a:pt x="15233" y="19002"/>
                  </a:lnTo>
                  <a:lnTo>
                    <a:pt x="15237" y="18752"/>
                  </a:lnTo>
                  <a:lnTo>
                    <a:pt x="15233" y="18559"/>
                  </a:lnTo>
                  <a:lnTo>
                    <a:pt x="15221" y="18431"/>
                  </a:lnTo>
                  <a:lnTo>
                    <a:pt x="15208" y="18242"/>
                  </a:lnTo>
                  <a:lnTo>
                    <a:pt x="15166" y="18050"/>
                  </a:lnTo>
                  <a:lnTo>
                    <a:pt x="15099" y="17861"/>
                  </a:lnTo>
                  <a:lnTo>
                    <a:pt x="15083" y="17598"/>
                  </a:lnTo>
                  <a:lnTo>
                    <a:pt x="15073" y="17417"/>
                  </a:lnTo>
                  <a:lnTo>
                    <a:pt x="15059" y="17163"/>
                  </a:lnTo>
                  <a:lnTo>
                    <a:pt x="15012" y="17039"/>
                  </a:lnTo>
                  <a:lnTo>
                    <a:pt x="14923" y="16912"/>
                  </a:lnTo>
                  <a:lnTo>
                    <a:pt x="14962" y="16595"/>
                  </a:lnTo>
                  <a:lnTo>
                    <a:pt x="14981" y="16469"/>
                  </a:lnTo>
                  <a:lnTo>
                    <a:pt x="14981" y="16405"/>
                  </a:lnTo>
                  <a:lnTo>
                    <a:pt x="14973" y="16342"/>
                  </a:lnTo>
                  <a:lnTo>
                    <a:pt x="14959" y="16279"/>
                  </a:lnTo>
                  <a:lnTo>
                    <a:pt x="14948" y="16215"/>
                  </a:lnTo>
                  <a:lnTo>
                    <a:pt x="14937" y="16089"/>
                  </a:lnTo>
                  <a:lnTo>
                    <a:pt x="14923" y="15898"/>
                  </a:lnTo>
                  <a:lnTo>
                    <a:pt x="14912" y="15772"/>
                  </a:lnTo>
                  <a:lnTo>
                    <a:pt x="14927" y="15645"/>
                  </a:lnTo>
                  <a:lnTo>
                    <a:pt x="15821" y="15645"/>
                  </a:lnTo>
                  <a:lnTo>
                    <a:pt x="15819" y="15519"/>
                  </a:lnTo>
                  <a:lnTo>
                    <a:pt x="15807" y="15410"/>
                  </a:lnTo>
                  <a:lnTo>
                    <a:pt x="15840" y="15202"/>
                  </a:lnTo>
                  <a:lnTo>
                    <a:pt x="15862" y="14947"/>
                  </a:lnTo>
                  <a:lnTo>
                    <a:pt x="15878" y="14630"/>
                  </a:lnTo>
                  <a:lnTo>
                    <a:pt x="15939" y="14693"/>
                  </a:lnTo>
                  <a:lnTo>
                    <a:pt x="16952" y="14693"/>
                  </a:lnTo>
                  <a:lnTo>
                    <a:pt x="16942" y="14822"/>
                  </a:lnTo>
                  <a:lnTo>
                    <a:pt x="16913" y="14885"/>
                  </a:lnTo>
                  <a:lnTo>
                    <a:pt x="16886" y="14885"/>
                  </a:lnTo>
                  <a:lnTo>
                    <a:pt x="16884" y="15010"/>
                  </a:lnTo>
                  <a:lnTo>
                    <a:pt x="16905" y="15264"/>
                  </a:lnTo>
                  <a:lnTo>
                    <a:pt x="16827" y="15264"/>
                  </a:lnTo>
                  <a:lnTo>
                    <a:pt x="16787" y="15327"/>
                  </a:lnTo>
                  <a:lnTo>
                    <a:pt x="16788" y="15392"/>
                  </a:lnTo>
                  <a:lnTo>
                    <a:pt x="16692" y="15392"/>
                  </a:lnTo>
                  <a:lnTo>
                    <a:pt x="16737" y="15607"/>
                  </a:lnTo>
                  <a:lnTo>
                    <a:pt x="16690" y="15645"/>
                  </a:lnTo>
                  <a:lnTo>
                    <a:pt x="16677" y="15709"/>
                  </a:lnTo>
                  <a:lnTo>
                    <a:pt x="16727" y="15772"/>
                  </a:lnTo>
                  <a:lnTo>
                    <a:pt x="16704" y="15962"/>
                  </a:lnTo>
                  <a:lnTo>
                    <a:pt x="16681" y="16152"/>
                  </a:lnTo>
                  <a:lnTo>
                    <a:pt x="16667" y="16215"/>
                  </a:lnTo>
                  <a:lnTo>
                    <a:pt x="16626" y="16215"/>
                  </a:lnTo>
                  <a:lnTo>
                    <a:pt x="16548" y="16279"/>
                  </a:lnTo>
                  <a:lnTo>
                    <a:pt x="16533" y="16279"/>
                  </a:lnTo>
                  <a:lnTo>
                    <a:pt x="16538" y="16342"/>
                  </a:lnTo>
                  <a:lnTo>
                    <a:pt x="16595" y="16469"/>
                  </a:lnTo>
                  <a:lnTo>
                    <a:pt x="16635" y="16469"/>
                  </a:lnTo>
                  <a:lnTo>
                    <a:pt x="16616" y="16785"/>
                  </a:lnTo>
                  <a:lnTo>
                    <a:pt x="16555" y="16785"/>
                  </a:lnTo>
                  <a:lnTo>
                    <a:pt x="16528" y="16849"/>
                  </a:lnTo>
                  <a:lnTo>
                    <a:pt x="16452" y="16849"/>
                  </a:lnTo>
                  <a:lnTo>
                    <a:pt x="16505" y="17100"/>
                  </a:lnTo>
                  <a:lnTo>
                    <a:pt x="16538" y="17100"/>
                  </a:lnTo>
                  <a:lnTo>
                    <a:pt x="16514" y="17354"/>
                  </a:lnTo>
                  <a:lnTo>
                    <a:pt x="16496" y="17417"/>
                  </a:lnTo>
                  <a:lnTo>
                    <a:pt x="16368" y="17417"/>
                  </a:lnTo>
                  <a:lnTo>
                    <a:pt x="16399" y="17609"/>
                  </a:lnTo>
                  <a:lnTo>
                    <a:pt x="16421" y="17662"/>
                  </a:lnTo>
                  <a:lnTo>
                    <a:pt x="16417" y="17671"/>
                  </a:lnTo>
                  <a:lnTo>
                    <a:pt x="16438" y="17861"/>
                  </a:lnTo>
                  <a:lnTo>
                    <a:pt x="16462" y="17988"/>
                  </a:lnTo>
                  <a:lnTo>
                    <a:pt x="16341" y="17988"/>
                  </a:lnTo>
                  <a:lnTo>
                    <a:pt x="16397" y="18116"/>
                  </a:lnTo>
                  <a:lnTo>
                    <a:pt x="16397" y="18242"/>
                  </a:lnTo>
                  <a:lnTo>
                    <a:pt x="16354" y="18496"/>
                  </a:lnTo>
                  <a:lnTo>
                    <a:pt x="16339" y="18559"/>
                  </a:lnTo>
                  <a:lnTo>
                    <a:pt x="16281" y="18559"/>
                  </a:lnTo>
                  <a:lnTo>
                    <a:pt x="16296" y="18622"/>
                  </a:lnTo>
                  <a:lnTo>
                    <a:pt x="16315" y="18685"/>
                  </a:lnTo>
                  <a:lnTo>
                    <a:pt x="16317" y="18812"/>
                  </a:lnTo>
                  <a:lnTo>
                    <a:pt x="16307" y="18939"/>
                  </a:lnTo>
                  <a:lnTo>
                    <a:pt x="16228" y="19509"/>
                  </a:lnTo>
                  <a:lnTo>
                    <a:pt x="16186" y="19509"/>
                  </a:lnTo>
                  <a:lnTo>
                    <a:pt x="16214" y="19636"/>
                  </a:lnTo>
                  <a:lnTo>
                    <a:pt x="16132" y="20206"/>
                  </a:lnTo>
                  <a:lnTo>
                    <a:pt x="15907" y="20206"/>
                  </a:lnTo>
                  <a:lnTo>
                    <a:pt x="15894" y="20396"/>
                  </a:lnTo>
                  <a:lnTo>
                    <a:pt x="15903" y="20457"/>
                  </a:lnTo>
                  <a:lnTo>
                    <a:pt x="15930" y="20521"/>
                  </a:lnTo>
                  <a:lnTo>
                    <a:pt x="15986" y="20521"/>
                  </a:lnTo>
                  <a:lnTo>
                    <a:pt x="15993" y="20584"/>
                  </a:lnTo>
                  <a:lnTo>
                    <a:pt x="15919" y="20648"/>
                  </a:lnTo>
                  <a:lnTo>
                    <a:pt x="15872" y="20774"/>
                  </a:lnTo>
                  <a:lnTo>
                    <a:pt x="15821" y="21029"/>
                  </a:lnTo>
                  <a:lnTo>
                    <a:pt x="15753" y="21091"/>
                  </a:lnTo>
                  <a:lnTo>
                    <a:pt x="15647" y="21218"/>
                  </a:lnTo>
                  <a:lnTo>
                    <a:pt x="15647" y="21218"/>
                  </a:lnTo>
                </a:path>
                <a:path w="21600" h="21600">
                  <a:moveTo>
                    <a:pt x="9663" y="17100"/>
                  </a:moveTo>
                  <a:lnTo>
                    <a:pt x="8585" y="17100"/>
                  </a:lnTo>
                  <a:lnTo>
                    <a:pt x="8579" y="17039"/>
                  </a:lnTo>
                  <a:lnTo>
                    <a:pt x="8567" y="16975"/>
                  </a:lnTo>
                  <a:lnTo>
                    <a:pt x="8554" y="16849"/>
                  </a:lnTo>
                  <a:lnTo>
                    <a:pt x="8540" y="16659"/>
                  </a:lnTo>
                  <a:lnTo>
                    <a:pt x="8540" y="16532"/>
                  </a:lnTo>
                  <a:lnTo>
                    <a:pt x="8506" y="16342"/>
                  </a:lnTo>
                  <a:lnTo>
                    <a:pt x="8487" y="16089"/>
                  </a:lnTo>
                  <a:lnTo>
                    <a:pt x="8482" y="15898"/>
                  </a:lnTo>
                  <a:lnTo>
                    <a:pt x="8478" y="15645"/>
                  </a:lnTo>
                  <a:lnTo>
                    <a:pt x="8478" y="15519"/>
                  </a:lnTo>
                  <a:lnTo>
                    <a:pt x="8474" y="15519"/>
                  </a:lnTo>
                  <a:lnTo>
                    <a:pt x="8467" y="15455"/>
                  </a:lnTo>
                  <a:lnTo>
                    <a:pt x="8450" y="15392"/>
                  </a:lnTo>
                  <a:lnTo>
                    <a:pt x="8400" y="15202"/>
                  </a:lnTo>
                  <a:lnTo>
                    <a:pt x="8392" y="15074"/>
                  </a:lnTo>
                  <a:lnTo>
                    <a:pt x="8401" y="14885"/>
                  </a:lnTo>
                  <a:lnTo>
                    <a:pt x="9388" y="14885"/>
                  </a:lnTo>
                  <a:lnTo>
                    <a:pt x="9379" y="14947"/>
                  </a:lnTo>
                  <a:lnTo>
                    <a:pt x="9370" y="15010"/>
                  </a:lnTo>
                  <a:lnTo>
                    <a:pt x="9376" y="15075"/>
                  </a:lnTo>
                  <a:lnTo>
                    <a:pt x="9534" y="15075"/>
                  </a:lnTo>
                  <a:lnTo>
                    <a:pt x="9605" y="15202"/>
                  </a:lnTo>
                  <a:lnTo>
                    <a:pt x="9529" y="15455"/>
                  </a:lnTo>
                  <a:lnTo>
                    <a:pt x="9430" y="15455"/>
                  </a:lnTo>
                  <a:lnTo>
                    <a:pt x="9370" y="15581"/>
                  </a:lnTo>
                  <a:lnTo>
                    <a:pt x="9413" y="15645"/>
                  </a:lnTo>
                  <a:lnTo>
                    <a:pt x="9441" y="15709"/>
                  </a:lnTo>
                  <a:lnTo>
                    <a:pt x="9515" y="15709"/>
                  </a:lnTo>
                  <a:lnTo>
                    <a:pt x="9538" y="15962"/>
                  </a:lnTo>
                  <a:lnTo>
                    <a:pt x="9550" y="16215"/>
                  </a:lnTo>
                  <a:lnTo>
                    <a:pt x="9550" y="16279"/>
                  </a:lnTo>
                  <a:lnTo>
                    <a:pt x="9597" y="16342"/>
                  </a:lnTo>
                  <a:lnTo>
                    <a:pt x="9630" y="16469"/>
                  </a:lnTo>
                  <a:lnTo>
                    <a:pt x="9644" y="16659"/>
                  </a:lnTo>
                  <a:lnTo>
                    <a:pt x="9659" y="16849"/>
                  </a:lnTo>
                  <a:lnTo>
                    <a:pt x="9665" y="17039"/>
                  </a:lnTo>
                  <a:lnTo>
                    <a:pt x="9663" y="17100"/>
                  </a:lnTo>
                  <a:lnTo>
                    <a:pt x="9663" y="17100"/>
                  </a:lnTo>
                </a:path>
                <a:path w="21600" h="21600">
                  <a:moveTo>
                    <a:pt x="9412" y="15075"/>
                  </a:moveTo>
                  <a:lnTo>
                    <a:pt x="9376" y="15075"/>
                  </a:lnTo>
                  <a:lnTo>
                    <a:pt x="9370" y="15010"/>
                  </a:lnTo>
                  <a:lnTo>
                    <a:pt x="9379" y="14947"/>
                  </a:lnTo>
                  <a:lnTo>
                    <a:pt x="9388" y="14885"/>
                  </a:lnTo>
                  <a:lnTo>
                    <a:pt x="9419" y="14913"/>
                  </a:lnTo>
                  <a:lnTo>
                    <a:pt x="9419" y="15010"/>
                  </a:lnTo>
                  <a:lnTo>
                    <a:pt x="9412" y="15075"/>
                  </a:lnTo>
                  <a:lnTo>
                    <a:pt x="9412" y="15075"/>
                  </a:lnTo>
                </a:path>
                <a:path w="21600" h="21600">
                  <a:moveTo>
                    <a:pt x="9534" y="15075"/>
                  </a:moveTo>
                  <a:lnTo>
                    <a:pt x="9412" y="15075"/>
                  </a:lnTo>
                  <a:lnTo>
                    <a:pt x="9419" y="15010"/>
                  </a:lnTo>
                  <a:lnTo>
                    <a:pt x="9419" y="14913"/>
                  </a:lnTo>
                  <a:lnTo>
                    <a:pt x="9462" y="14947"/>
                  </a:lnTo>
                  <a:lnTo>
                    <a:pt x="9534" y="15075"/>
                  </a:lnTo>
                  <a:lnTo>
                    <a:pt x="9534" y="15075"/>
                  </a:lnTo>
                </a:path>
                <a:path w="21600" h="21600">
                  <a:moveTo>
                    <a:pt x="5681" y="15010"/>
                  </a:moveTo>
                  <a:lnTo>
                    <a:pt x="5591" y="15010"/>
                  </a:lnTo>
                  <a:lnTo>
                    <a:pt x="5620" y="14947"/>
                  </a:lnTo>
                  <a:lnTo>
                    <a:pt x="5681" y="15010"/>
                  </a:lnTo>
                  <a:lnTo>
                    <a:pt x="5681" y="15010"/>
                  </a:lnTo>
                </a:path>
                <a:path w="21600" h="21600">
                  <a:moveTo>
                    <a:pt x="18926" y="15010"/>
                  </a:moveTo>
                  <a:lnTo>
                    <a:pt x="18834" y="15010"/>
                  </a:lnTo>
                  <a:lnTo>
                    <a:pt x="18865" y="14947"/>
                  </a:lnTo>
                  <a:lnTo>
                    <a:pt x="18926" y="15010"/>
                  </a:lnTo>
                  <a:lnTo>
                    <a:pt x="18926" y="15010"/>
                  </a:lnTo>
                </a:path>
                <a:path w="21600" h="21600">
                  <a:moveTo>
                    <a:pt x="18940" y="15772"/>
                  </a:moveTo>
                  <a:lnTo>
                    <a:pt x="18926" y="15709"/>
                  </a:lnTo>
                  <a:lnTo>
                    <a:pt x="18926" y="15581"/>
                  </a:lnTo>
                  <a:lnTo>
                    <a:pt x="18977" y="15581"/>
                  </a:lnTo>
                  <a:lnTo>
                    <a:pt x="18934" y="15392"/>
                  </a:lnTo>
                  <a:lnTo>
                    <a:pt x="18926" y="15264"/>
                  </a:lnTo>
                  <a:lnTo>
                    <a:pt x="18954" y="15074"/>
                  </a:lnTo>
                  <a:lnTo>
                    <a:pt x="19018" y="15202"/>
                  </a:lnTo>
                  <a:lnTo>
                    <a:pt x="19018" y="15455"/>
                  </a:lnTo>
                  <a:lnTo>
                    <a:pt x="19001" y="15645"/>
                  </a:lnTo>
                  <a:lnTo>
                    <a:pt x="18940" y="15772"/>
                  </a:lnTo>
                  <a:lnTo>
                    <a:pt x="18940" y="15772"/>
                  </a:lnTo>
                </a:path>
                <a:path w="21600" h="21600">
                  <a:moveTo>
                    <a:pt x="5697" y="15772"/>
                  </a:moveTo>
                  <a:lnTo>
                    <a:pt x="5681" y="15709"/>
                  </a:lnTo>
                  <a:lnTo>
                    <a:pt x="5681" y="15581"/>
                  </a:lnTo>
                  <a:lnTo>
                    <a:pt x="5731" y="15581"/>
                  </a:lnTo>
                  <a:lnTo>
                    <a:pt x="5691" y="15392"/>
                  </a:lnTo>
                  <a:lnTo>
                    <a:pt x="5681" y="15264"/>
                  </a:lnTo>
                  <a:lnTo>
                    <a:pt x="5712" y="15074"/>
                  </a:lnTo>
                  <a:lnTo>
                    <a:pt x="5773" y="15202"/>
                  </a:lnTo>
                  <a:lnTo>
                    <a:pt x="5773" y="15455"/>
                  </a:lnTo>
                  <a:lnTo>
                    <a:pt x="5758" y="15645"/>
                  </a:lnTo>
                  <a:lnTo>
                    <a:pt x="5697" y="15772"/>
                  </a:lnTo>
                  <a:lnTo>
                    <a:pt x="5697" y="15772"/>
                  </a:lnTo>
                </a:path>
                <a:path w="21600" h="21600">
                  <a:moveTo>
                    <a:pt x="3666" y="15327"/>
                  </a:moveTo>
                  <a:lnTo>
                    <a:pt x="3583" y="15264"/>
                  </a:lnTo>
                  <a:lnTo>
                    <a:pt x="3659" y="15264"/>
                  </a:lnTo>
                  <a:lnTo>
                    <a:pt x="3666" y="15327"/>
                  </a:lnTo>
                  <a:lnTo>
                    <a:pt x="3666" y="15327"/>
                  </a:lnTo>
                </a:path>
                <a:path w="21600" h="21600">
                  <a:moveTo>
                    <a:pt x="16909" y="15327"/>
                  </a:moveTo>
                  <a:lnTo>
                    <a:pt x="16827" y="15264"/>
                  </a:lnTo>
                  <a:lnTo>
                    <a:pt x="16905" y="15264"/>
                  </a:lnTo>
                  <a:lnTo>
                    <a:pt x="16909" y="15327"/>
                  </a:lnTo>
                  <a:lnTo>
                    <a:pt x="16909" y="15327"/>
                  </a:lnTo>
                </a:path>
                <a:path w="21600" h="21600">
                  <a:moveTo>
                    <a:pt x="3494" y="15607"/>
                  </a:moveTo>
                  <a:lnTo>
                    <a:pt x="3446" y="15392"/>
                  </a:lnTo>
                  <a:lnTo>
                    <a:pt x="3544" y="15437"/>
                  </a:lnTo>
                  <a:lnTo>
                    <a:pt x="3546" y="15565"/>
                  </a:lnTo>
                  <a:lnTo>
                    <a:pt x="3494" y="15607"/>
                  </a:lnTo>
                  <a:lnTo>
                    <a:pt x="3494" y="15607"/>
                  </a:lnTo>
                </a:path>
                <a:path w="21600" h="21600">
                  <a:moveTo>
                    <a:pt x="3544" y="15437"/>
                  </a:moveTo>
                  <a:lnTo>
                    <a:pt x="3446" y="15392"/>
                  </a:lnTo>
                  <a:lnTo>
                    <a:pt x="3542" y="15392"/>
                  </a:lnTo>
                  <a:lnTo>
                    <a:pt x="3544" y="15437"/>
                  </a:lnTo>
                  <a:lnTo>
                    <a:pt x="3544" y="15437"/>
                  </a:lnTo>
                </a:path>
                <a:path w="21600" h="21600">
                  <a:moveTo>
                    <a:pt x="16737" y="15607"/>
                  </a:moveTo>
                  <a:lnTo>
                    <a:pt x="16692" y="15392"/>
                  </a:lnTo>
                  <a:lnTo>
                    <a:pt x="16788" y="15437"/>
                  </a:lnTo>
                  <a:lnTo>
                    <a:pt x="16790" y="15565"/>
                  </a:lnTo>
                  <a:lnTo>
                    <a:pt x="16737" y="15607"/>
                  </a:lnTo>
                  <a:lnTo>
                    <a:pt x="16737" y="15607"/>
                  </a:lnTo>
                </a:path>
                <a:path w="21600" h="21600">
                  <a:moveTo>
                    <a:pt x="16788" y="15437"/>
                  </a:moveTo>
                  <a:lnTo>
                    <a:pt x="16692" y="15392"/>
                  </a:lnTo>
                  <a:lnTo>
                    <a:pt x="16788" y="15392"/>
                  </a:lnTo>
                  <a:lnTo>
                    <a:pt x="16788" y="15437"/>
                  </a:lnTo>
                  <a:lnTo>
                    <a:pt x="16788" y="15437"/>
                  </a:lnTo>
                </a:path>
                <a:path w="21600" h="21600">
                  <a:moveTo>
                    <a:pt x="15821" y="15645"/>
                  </a:moveTo>
                  <a:lnTo>
                    <a:pt x="15800" y="15645"/>
                  </a:lnTo>
                  <a:lnTo>
                    <a:pt x="15790" y="15581"/>
                  </a:lnTo>
                  <a:lnTo>
                    <a:pt x="15797" y="15455"/>
                  </a:lnTo>
                  <a:lnTo>
                    <a:pt x="15807" y="15410"/>
                  </a:lnTo>
                  <a:lnTo>
                    <a:pt x="15819" y="15519"/>
                  </a:lnTo>
                  <a:lnTo>
                    <a:pt x="15821" y="15645"/>
                  </a:lnTo>
                  <a:lnTo>
                    <a:pt x="15821" y="15645"/>
                  </a:lnTo>
                </a:path>
                <a:path w="21600" h="21600">
                  <a:moveTo>
                    <a:pt x="2579" y="15645"/>
                  </a:moveTo>
                  <a:lnTo>
                    <a:pt x="2556" y="15645"/>
                  </a:lnTo>
                  <a:lnTo>
                    <a:pt x="2548" y="15581"/>
                  </a:lnTo>
                  <a:lnTo>
                    <a:pt x="2554" y="15455"/>
                  </a:lnTo>
                  <a:lnTo>
                    <a:pt x="2561" y="15410"/>
                  </a:lnTo>
                  <a:lnTo>
                    <a:pt x="2574" y="15519"/>
                  </a:lnTo>
                  <a:lnTo>
                    <a:pt x="2579" y="15645"/>
                  </a:lnTo>
                  <a:lnTo>
                    <a:pt x="2579" y="15645"/>
                  </a:lnTo>
                </a:path>
                <a:path w="21600" h="21600">
                  <a:moveTo>
                    <a:pt x="16790" y="15565"/>
                  </a:moveTo>
                  <a:lnTo>
                    <a:pt x="16788" y="15437"/>
                  </a:lnTo>
                  <a:lnTo>
                    <a:pt x="16822" y="15455"/>
                  </a:lnTo>
                  <a:lnTo>
                    <a:pt x="16847" y="15519"/>
                  </a:lnTo>
                  <a:lnTo>
                    <a:pt x="16790" y="15565"/>
                  </a:lnTo>
                  <a:lnTo>
                    <a:pt x="16790" y="15565"/>
                  </a:lnTo>
                </a:path>
                <a:path w="21600" h="21600">
                  <a:moveTo>
                    <a:pt x="3546" y="15565"/>
                  </a:moveTo>
                  <a:lnTo>
                    <a:pt x="3544" y="15437"/>
                  </a:lnTo>
                  <a:lnTo>
                    <a:pt x="3577" y="15455"/>
                  </a:lnTo>
                  <a:lnTo>
                    <a:pt x="3601" y="15519"/>
                  </a:lnTo>
                  <a:lnTo>
                    <a:pt x="3546" y="15565"/>
                  </a:lnTo>
                  <a:lnTo>
                    <a:pt x="3546" y="15565"/>
                  </a:lnTo>
                </a:path>
                <a:path w="21600" h="21600">
                  <a:moveTo>
                    <a:pt x="5681" y="15772"/>
                  </a:moveTo>
                  <a:lnTo>
                    <a:pt x="5679" y="15772"/>
                  </a:lnTo>
                  <a:lnTo>
                    <a:pt x="5669" y="15455"/>
                  </a:lnTo>
                  <a:lnTo>
                    <a:pt x="5687" y="15455"/>
                  </a:lnTo>
                  <a:lnTo>
                    <a:pt x="5731" y="15581"/>
                  </a:lnTo>
                  <a:lnTo>
                    <a:pt x="5681" y="15581"/>
                  </a:lnTo>
                  <a:lnTo>
                    <a:pt x="5681" y="15772"/>
                  </a:lnTo>
                  <a:lnTo>
                    <a:pt x="5681" y="15772"/>
                  </a:lnTo>
                </a:path>
                <a:path w="21600" h="21600">
                  <a:moveTo>
                    <a:pt x="5731" y="15581"/>
                  </a:moveTo>
                  <a:lnTo>
                    <a:pt x="5687" y="15455"/>
                  </a:lnTo>
                  <a:lnTo>
                    <a:pt x="5705" y="15455"/>
                  </a:lnTo>
                  <a:lnTo>
                    <a:pt x="5731" y="15581"/>
                  </a:lnTo>
                  <a:lnTo>
                    <a:pt x="5731" y="15581"/>
                  </a:lnTo>
                </a:path>
                <a:path w="21600" h="21600">
                  <a:moveTo>
                    <a:pt x="9458" y="15709"/>
                  </a:moveTo>
                  <a:lnTo>
                    <a:pt x="9441" y="15709"/>
                  </a:lnTo>
                  <a:lnTo>
                    <a:pt x="9413" y="15645"/>
                  </a:lnTo>
                  <a:lnTo>
                    <a:pt x="9370" y="15581"/>
                  </a:lnTo>
                  <a:lnTo>
                    <a:pt x="9430" y="15455"/>
                  </a:lnTo>
                  <a:lnTo>
                    <a:pt x="9458" y="15455"/>
                  </a:lnTo>
                  <a:lnTo>
                    <a:pt x="9448" y="15645"/>
                  </a:lnTo>
                  <a:lnTo>
                    <a:pt x="9476" y="15645"/>
                  </a:lnTo>
                  <a:lnTo>
                    <a:pt x="9458" y="15709"/>
                  </a:lnTo>
                  <a:lnTo>
                    <a:pt x="9458" y="15709"/>
                  </a:lnTo>
                </a:path>
                <a:path w="21600" h="21600">
                  <a:moveTo>
                    <a:pt x="9476" y="15645"/>
                  </a:moveTo>
                  <a:lnTo>
                    <a:pt x="9448" y="15645"/>
                  </a:lnTo>
                  <a:lnTo>
                    <a:pt x="9458" y="15455"/>
                  </a:lnTo>
                  <a:lnTo>
                    <a:pt x="9529" y="15455"/>
                  </a:lnTo>
                  <a:lnTo>
                    <a:pt x="9509" y="15519"/>
                  </a:lnTo>
                  <a:lnTo>
                    <a:pt x="9476" y="15645"/>
                  </a:lnTo>
                  <a:lnTo>
                    <a:pt x="9476" y="15645"/>
                  </a:lnTo>
                </a:path>
                <a:path w="21600" h="21600">
                  <a:moveTo>
                    <a:pt x="18926" y="15772"/>
                  </a:moveTo>
                  <a:lnTo>
                    <a:pt x="18923" y="15772"/>
                  </a:lnTo>
                  <a:lnTo>
                    <a:pt x="18913" y="15455"/>
                  </a:lnTo>
                  <a:lnTo>
                    <a:pt x="18932" y="15455"/>
                  </a:lnTo>
                  <a:lnTo>
                    <a:pt x="18977" y="15581"/>
                  </a:lnTo>
                  <a:lnTo>
                    <a:pt x="18926" y="15581"/>
                  </a:lnTo>
                  <a:lnTo>
                    <a:pt x="18926" y="15772"/>
                  </a:lnTo>
                  <a:lnTo>
                    <a:pt x="18926" y="15772"/>
                  </a:lnTo>
                </a:path>
                <a:path w="21600" h="21600">
                  <a:moveTo>
                    <a:pt x="18977" y="15581"/>
                  </a:moveTo>
                  <a:lnTo>
                    <a:pt x="18932" y="15455"/>
                  </a:lnTo>
                  <a:lnTo>
                    <a:pt x="18948" y="15455"/>
                  </a:lnTo>
                  <a:lnTo>
                    <a:pt x="18977" y="15581"/>
                  </a:lnTo>
                  <a:lnTo>
                    <a:pt x="18977" y="15581"/>
                  </a:lnTo>
                </a:path>
                <a:path w="21600" h="21600">
                  <a:moveTo>
                    <a:pt x="13106" y="15835"/>
                  </a:moveTo>
                  <a:lnTo>
                    <a:pt x="13054" y="15835"/>
                  </a:lnTo>
                  <a:lnTo>
                    <a:pt x="12987" y="15709"/>
                  </a:lnTo>
                  <a:lnTo>
                    <a:pt x="13030" y="15581"/>
                  </a:lnTo>
                  <a:lnTo>
                    <a:pt x="13059" y="15519"/>
                  </a:lnTo>
                  <a:lnTo>
                    <a:pt x="13084" y="15581"/>
                  </a:lnTo>
                  <a:lnTo>
                    <a:pt x="13136" y="15790"/>
                  </a:lnTo>
                  <a:lnTo>
                    <a:pt x="13106" y="15835"/>
                  </a:lnTo>
                  <a:lnTo>
                    <a:pt x="13106" y="15835"/>
                  </a:lnTo>
                </a:path>
                <a:path w="21600" h="21600">
                  <a:moveTo>
                    <a:pt x="13136" y="15790"/>
                  </a:moveTo>
                  <a:lnTo>
                    <a:pt x="13084" y="15581"/>
                  </a:lnTo>
                  <a:lnTo>
                    <a:pt x="13059" y="15519"/>
                  </a:lnTo>
                  <a:lnTo>
                    <a:pt x="13194" y="15519"/>
                  </a:lnTo>
                  <a:lnTo>
                    <a:pt x="13149" y="15772"/>
                  </a:lnTo>
                  <a:lnTo>
                    <a:pt x="13136" y="15790"/>
                  </a:lnTo>
                  <a:lnTo>
                    <a:pt x="13136" y="15790"/>
                  </a:lnTo>
                </a:path>
                <a:path w="21600" h="21600">
                  <a:moveTo>
                    <a:pt x="16792" y="15709"/>
                  </a:moveTo>
                  <a:lnTo>
                    <a:pt x="16759" y="15709"/>
                  </a:lnTo>
                  <a:lnTo>
                    <a:pt x="16737" y="15607"/>
                  </a:lnTo>
                  <a:lnTo>
                    <a:pt x="16790" y="15565"/>
                  </a:lnTo>
                  <a:lnTo>
                    <a:pt x="16792" y="15709"/>
                  </a:lnTo>
                  <a:lnTo>
                    <a:pt x="16792" y="15709"/>
                  </a:lnTo>
                </a:path>
                <a:path w="21600" h="21600">
                  <a:moveTo>
                    <a:pt x="3548" y="15709"/>
                  </a:moveTo>
                  <a:lnTo>
                    <a:pt x="3513" y="15709"/>
                  </a:lnTo>
                  <a:lnTo>
                    <a:pt x="3494" y="15607"/>
                  </a:lnTo>
                  <a:lnTo>
                    <a:pt x="3546" y="15565"/>
                  </a:lnTo>
                  <a:lnTo>
                    <a:pt x="3548" y="15709"/>
                  </a:lnTo>
                  <a:lnTo>
                    <a:pt x="3548" y="15709"/>
                  </a:lnTo>
                </a:path>
                <a:path w="21600" h="21600">
                  <a:moveTo>
                    <a:pt x="4714" y="15835"/>
                  </a:moveTo>
                  <a:lnTo>
                    <a:pt x="4734" y="15645"/>
                  </a:lnTo>
                  <a:lnTo>
                    <a:pt x="4725" y="15772"/>
                  </a:lnTo>
                  <a:lnTo>
                    <a:pt x="4714" y="15835"/>
                  </a:lnTo>
                  <a:lnTo>
                    <a:pt x="4714" y="15835"/>
                  </a:lnTo>
                </a:path>
                <a:path w="21600" h="21600">
                  <a:moveTo>
                    <a:pt x="6517" y="15835"/>
                  </a:moveTo>
                  <a:lnTo>
                    <a:pt x="4714" y="15835"/>
                  </a:lnTo>
                  <a:lnTo>
                    <a:pt x="4725" y="15772"/>
                  </a:lnTo>
                  <a:lnTo>
                    <a:pt x="4734" y="15645"/>
                  </a:lnTo>
                  <a:lnTo>
                    <a:pt x="5673" y="15645"/>
                  </a:lnTo>
                  <a:lnTo>
                    <a:pt x="5679" y="15772"/>
                  </a:lnTo>
                  <a:lnTo>
                    <a:pt x="6540" y="15772"/>
                  </a:lnTo>
                  <a:lnTo>
                    <a:pt x="6517" y="15835"/>
                  </a:lnTo>
                  <a:lnTo>
                    <a:pt x="6517" y="15835"/>
                  </a:lnTo>
                </a:path>
                <a:path w="21600" h="21600">
                  <a:moveTo>
                    <a:pt x="9515" y="15709"/>
                  </a:moveTo>
                  <a:lnTo>
                    <a:pt x="9458" y="15709"/>
                  </a:lnTo>
                  <a:lnTo>
                    <a:pt x="9476" y="15645"/>
                  </a:lnTo>
                  <a:lnTo>
                    <a:pt x="9511" y="15645"/>
                  </a:lnTo>
                  <a:lnTo>
                    <a:pt x="9515" y="15709"/>
                  </a:lnTo>
                  <a:lnTo>
                    <a:pt x="9515" y="15709"/>
                  </a:lnTo>
                </a:path>
                <a:path w="21600" h="21600">
                  <a:moveTo>
                    <a:pt x="17956" y="15835"/>
                  </a:moveTo>
                  <a:lnTo>
                    <a:pt x="17979" y="15645"/>
                  </a:lnTo>
                  <a:lnTo>
                    <a:pt x="17971" y="15772"/>
                  </a:lnTo>
                  <a:lnTo>
                    <a:pt x="17956" y="15835"/>
                  </a:lnTo>
                  <a:lnTo>
                    <a:pt x="17956" y="15835"/>
                  </a:lnTo>
                </a:path>
                <a:path w="21600" h="21600">
                  <a:moveTo>
                    <a:pt x="19760" y="15835"/>
                  </a:moveTo>
                  <a:lnTo>
                    <a:pt x="17956" y="15835"/>
                  </a:lnTo>
                  <a:lnTo>
                    <a:pt x="17971" y="15772"/>
                  </a:lnTo>
                  <a:lnTo>
                    <a:pt x="17979" y="15645"/>
                  </a:lnTo>
                  <a:lnTo>
                    <a:pt x="18919" y="15645"/>
                  </a:lnTo>
                  <a:lnTo>
                    <a:pt x="18923" y="15772"/>
                  </a:lnTo>
                  <a:lnTo>
                    <a:pt x="19782" y="15772"/>
                  </a:lnTo>
                  <a:lnTo>
                    <a:pt x="19760" y="15835"/>
                  </a:lnTo>
                  <a:lnTo>
                    <a:pt x="19760" y="15835"/>
                  </a:lnTo>
                </a:path>
                <a:path w="21600" h="21600">
                  <a:moveTo>
                    <a:pt x="5697" y="15772"/>
                  </a:moveTo>
                  <a:lnTo>
                    <a:pt x="5681" y="15772"/>
                  </a:lnTo>
                  <a:lnTo>
                    <a:pt x="5681" y="15709"/>
                  </a:lnTo>
                  <a:lnTo>
                    <a:pt x="5697" y="15772"/>
                  </a:lnTo>
                  <a:lnTo>
                    <a:pt x="5697" y="15772"/>
                  </a:lnTo>
                </a:path>
                <a:path w="21600" h="21600">
                  <a:moveTo>
                    <a:pt x="18940" y="15772"/>
                  </a:moveTo>
                  <a:lnTo>
                    <a:pt x="18926" y="15772"/>
                  </a:lnTo>
                  <a:lnTo>
                    <a:pt x="18926" y="15709"/>
                  </a:lnTo>
                  <a:lnTo>
                    <a:pt x="18940" y="15772"/>
                  </a:lnTo>
                  <a:lnTo>
                    <a:pt x="18940" y="15772"/>
                  </a:lnTo>
                </a:path>
                <a:path w="21600" h="21600">
                  <a:moveTo>
                    <a:pt x="13149" y="15835"/>
                  </a:moveTo>
                  <a:lnTo>
                    <a:pt x="13106" y="15835"/>
                  </a:lnTo>
                  <a:lnTo>
                    <a:pt x="13136" y="15790"/>
                  </a:lnTo>
                  <a:lnTo>
                    <a:pt x="13149" y="15835"/>
                  </a:lnTo>
                  <a:lnTo>
                    <a:pt x="13149" y="15835"/>
                  </a:lnTo>
                </a:path>
                <a:path w="21600" h="21600">
                  <a:moveTo>
                    <a:pt x="4868" y="16912"/>
                  </a:moveTo>
                  <a:lnTo>
                    <a:pt x="4786" y="16785"/>
                  </a:lnTo>
                  <a:lnTo>
                    <a:pt x="4777" y="16469"/>
                  </a:lnTo>
                  <a:lnTo>
                    <a:pt x="4761" y="16279"/>
                  </a:lnTo>
                  <a:lnTo>
                    <a:pt x="4714" y="16025"/>
                  </a:lnTo>
                  <a:lnTo>
                    <a:pt x="4713" y="15834"/>
                  </a:lnTo>
                  <a:lnTo>
                    <a:pt x="6554" y="15835"/>
                  </a:lnTo>
                  <a:lnTo>
                    <a:pt x="6574" y="16279"/>
                  </a:lnTo>
                  <a:lnTo>
                    <a:pt x="6565" y="16405"/>
                  </a:lnTo>
                  <a:lnTo>
                    <a:pt x="6483" y="16405"/>
                  </a:lnTo>
                  <a:lnTo>
                    <a:pt x="6522" y="16469"/>
                  </a:lnTo>
                  <a:lnTo>
                    <a:pt x="6560" y="16469"/>
                  </a:lnTo>
                  <a:lnTo>
                    <a:pt x="6542" y="16595"/>
                  </a:lnTo>
                  <a:lnTo>
                    <a:pt x="4936" y="16595"/>
                  </a:lnTo>
                  <a:lnTo>
                    <a:pt x="4882" y="16659"/>
                  </a:lnTo>
                  <a:lnTo>
                    <a:pt x="4898" y="16873"/>
                  </a:lnTo>
                  <a:lnTo>
                    <a:pt x="4868" y="16912"/>
                  </a:lnTo>
                  <a:lnTo>
                    <a:pt x="4868" y="16912"/>
                  </a:lnTo>
                </a:path>
                <a:path w="21600" h="21600">
                  <a:moveTo>
                    <a:pt x="18111" y="16912"/>
                  </a:moveTo>
                  <a:lnTo>
                    <a:pt x="18028" y="16785"/>
                  </a:lnTo>
                  <a:lnTo>
                    <a:pt x="18022" y="16469"/>
                  </a:lnTo>
                  <a:lnTo>
                    <a:pt x="18006" y="16279"/>
                  </a:lnTo>
                  <a:lnTo>
                    <a:pt x="17956" y="16025"/>
                  </a:lnTo>
                  <a:lnTo>
                    <a:pt x="17955" y="15834"/>
                  </a:lnTo>
                  <a:lnTo>
                    <a:pt x="19799" y="15835"/>
                  </a:lnTo>
                  <a:lnTo>
                    <a:pt x="19817" y="16279"/>
                  </a:lnTo>
                  <a:lnTo>
                    <a:pt x="19811" y="16405"/>
                  </a:lnTo>
                  <a:lnTo>
                    <a:pt x="19729" y="16405"/>
                  </a:lnTo>
                  <a:lnTo>
                    <a:pt x="19768" y="16469"/>
                  </a:lnTo>
                  <a:lnTo>
                    <a:pt x="19803" y="16469"/>
                  </a:lnTo>
                  <a:lnTo>
                    <a:pt x="19786" y="16595"/>
                  </a:lnTo>
                  <a:lnTo>
                    <a:pt x="18182" y="16595"/>
                  </a:lnTo>
                  <a:lnTo>
                    <a:pt x="18125" y="16659"/>
                  </a:lnTo>
                  <a:lnTo>
                    <a:pt x="18143" y="16873"/>
                  </a:lnTo>
                  <a:lnTo>
                    <a:pt x="18111" y="16912"/>
                  </a:lnTo>
                  <a:lnTo>
                    <a:pt x="18111" y="16912"/>
                  </a:lnTo>
                </a:path>
                <a:path w="21600" h="21600">
                  <a:moveTo>
                    <a:pt x="3351" y="16469"/>
                  </a:moveTo>
                  <a:lnTo>
                    <a:pt x="3294" y="16342"/>
                  </a:lnTo>
                  <a:lnTo>
                    <a:pt x="3288" y="16279"/>
                  </a:lnTo>
                  <a:lnTo>
                    <a:pt x="3306" y="16279"/>
                  </a:lnTo>
                  <a:lnTo>
                    <a:pt x="3384" y="16215"/>
                  </a:lnTo>
                  <a:lnTo>
                    <a:pt x="3388" y="16406"/>
                  </a:lnTo>
                  <a:lnTo>
                    <a:pt x="3351" y="16469"/>
                  </a:lnTo>
                  <a:lnTo>
                    <a:pt x="3351" y="16469"/>
                  </a:lnTo>
                </a:path>
                <a:path w="21600" h="21600">
                  <a:moveTo>
                    <a:pt x="3388" y="16406"/>
                  </a:moveTo>
                  <a:lnTo>
                    <a:pt x="3384" y="16215"/>
                  </a:lnTo>
                  <a:lnTo>
                    <a:pt x="3423" y="16215"/>
                  </a:lnTo>
                  <a:lnTo>
                    <a:pt x="3413" y="16279"/>
                  </a:lnTo>
                  <a:lnTo>
                    <a:pt x="3388" y="16405"/>
                  </a:lnTo>
                  <a:lnTo>
                    <a:pt x="3388" y="16406"/>
                  </a:lnTo>
                </a:path>
                <a:path w="21600" h="21600">
                  <a:moveTo>
                    <a:pt x="16595" y="16469"/>
                  </a:moveTo>
                  <a:lnTo>
                    <a:pt x="16538" y="16342"/>
                  </a:lnTo>
                  <a:lnTo>
                    <a:pt x="16533" y="16279"/>
                  </a:lnTo>
                  <a:lnTo>
                    <a:pt x="16548" y="16279"/>
                  </a:lnTo>
                  <a:lnTo>
                    <a:pt x="16626" y="16215"/>
                  </a:lnTo>
                  <a:lnTo>
                    <a:pt x="16634" y="16406"/>
                  </a:lnTo>
                  <a:lnTo>
                    <a:pt x="16595" y="16469"/>
                  </a:lnTo>
                  <a:lnTo>
                    <a:pt x="16595" y="16469"/>
                  </a:lnTo>
                </a:path>
                <a:path w="21600" h="21600">
                  <a:moveTo>
                    <a:pt x="16634" y="16406"/>
                  </a:moveTo>
                  <a:lnTo>
                    <a:pt x="16626" y="16215"/>
                  </a:lnTo>
                  <a:lnTo>
                    <a:pt x="16667" y="16215"/>
                  </a:lnTo>
                  <a:lnTo>
                    <a:pt x="16655" y="16279"/>
                  </a:lnTo>
                  <a:lnTo>
                    <a:pt x="16634" y="16405"/>
                  </a:lnTo>
                  <a:lnTo>
                    <a:pt x="16634" y="16406"/>
                  </a:lnTo>
                </a:path>
                <a:path w="21600" h="21600">
                  <a:moveTo>
                    <a:pt x="6560" y="16469"/>
                  </a:moveTo>
                  <a:lnTo>
                    <a:pt x="6522" y="16469"/>
                  </a:lnTo>
                  <a:lnTo>
                    <a:pt x="6483" y="16405"/>
                  </a:lnTo>
                  <a:lnTo>
                    <a:pt x="6565" y="16405"/>
                  </a:lnTo>
                  <a:lnTo>
                    <a:pt x="6564" y="16419"/>
                  </a:lnTo>
                  <a:lnTo>
                    <a:pt x="6560" y="16469"/>
                  </a:lnTo>
                  <a:lnTo>
                    <a:pt x="6560" y="16469"/>
                  </a:lnTo>
                </a:path>
                <a:path w="21600" h="21600">
                  <a:moveTo>
                    <a:pt x="6564" y="16419"/>
                  </a:moveTo>
                  <a:lnTo>
                    <a:pt x="6565" y="16405"/>
                  </a:lnTo>
                  <a:lnTo>
                    <a:pt x="6564" y="16419"/>
                  </a:lnTo>
                  <a:lnTo>
                    <a:pt x="6564" y="16419"/>
                  </a:lnTo>
                </a:path>
                <a:path w="21600" h="21600">
                  <a:moveTo>
                    <a:pt x="19803" y="16469"/>
                  </a:moveTo>
                  <a:lnTo>
                    <a:pt x="19768" y="16469"/>
                  </a:lnTo>
                  <a:lnTo>
                    <a:pt x="19729" y="16405"/>
                  </a:lnTo>
                  <a:lnTo>
                    <a:pt x="19811" y="16405"/>
                  </a:lnTo>
                  <a:lnTo>
                    <a:pt x="19810" y="16419"/>
                  </a:lnTo>
                  <a:lnTo>
                    <a:pt x="19803" y="16469"/>
                  </a:lnTo>
                  <a:lnTo>
                    <a:pt x="19803" y="16469"/>
                  </a:lnTo>
                </a:path>
                <a:path w="21600" h="21600">
                  <a:moveTo>
                    <a:pt x="19810" y="16419"/>
                  </a:moveTo>
                  <a:lnTo>
                    <a:pt x="19811" y="16405"/>
                  </a:lnTo>
                  <a:lnTo>
                    <a:pt x="19810" y="16419"/>
                  </a:lnTo>
                  <a:lnTo>
                    <a:pt x="19810" y="16419"/>
                  </a:lnTo>
                </a:path>
                <a:path w="21600" h="21600">
                  <a:moveTo>
                    <a:pt x="3391" y="16469"/>
                  </a:moveTo>
                  <a:lnTo>
                    <a:pt x="3351" y="16469"/>
                  </a:lnTo>
                  <a:lnTo>
                    <a:pt x="3388" y="16406"/>
                  </a:lnTo>
                  <a:lnTo>
                    <a:pt x="3391" y="16469"/>
                  </a:lnTo>
                  <a:lnTo>
                    <a:pt x="3391" y="16469"/>
                  </a:lnTo>
                </a:path>
                <a:path w="21600" h="21600">
                  <a:moveTo>
                    <a:pt x="16635" y="16469"/>
                  </a:moveTo>
                  <a:lnTo>
                    <a:pt x="16595" y="16469"/>
                  </a:lnTo>
                  <a:lnTo>
                    <a:pt x="16634" y="16406"/>
                  </a:lnTo>
                  <a:lnTo>
                    <a:pt x="16635" y="16469"/>
                  </a:lnTo>
                  <a:lnTo>
                    <a:pt x="16635" y="16469"/>
                  </a:lnTo>
                </a:path>
                <a:path w="21600" h="21600">
                  <a:moveTo>
                    <a:pt x="19807" y="16469"/>
                  </a:moveTo>
                  <a:lnTo>
                    <a:pt x="19803" y="16469"/>
                  </a:lnTo>
                  <a:lnTo>
                    <a:pt x="19810" y="16419"/>
                  </a:lnTo>
                  <a:lnTo>
                    <a:pt x="19807" y="16469"/>
                  </a:lnTo>
                  <a:lnTo>
                    <a:pt x="19807" y="16469"/>
                  </a:lnTo>
                </a:path>
                <a:path w="21600" h="21600">
                  <a:moveTo>
                    <a:pt x="6564" y="16469"/>
                  </a:moveTo>
                  <a:lnTo>
                    <a:pt x="6560" y="16469"/>
                  </a:lnTo>
                  <a:lnTo>
                    <a:pt x="6564" y="16419"/>
                  </a:lnTo>
                  <a:lnTo>
                    <a:pt x="6564" y="16469"/>
                  </a:lnTo>
                  <a:lnTo>
                    <a:pt x="6564" y="16469"/>
                  </a:lnTo>
                </a:path>
                <a:path w="21600" h="21600">
                  <a:moveTo>
                    <a:pt x="4898" y="16873"/>
                  </a:moveTo>
                  <a:lnTo>
                    <a:pt x="4882" y="16659"/>
                  </a:lnTo>
                  <a:lnTo>
                    <a:pt x="4936" y="16595"/>
                  </a:lnTo>
                  <a:lnTo>
                    <a:pt x="4956" y="16659"/>
                  </a:lnTo>
                  <a:lnTo>
                    <a:pt x="4935" y="16722"/>
                  </a:lnTo>
                  <a:lnTo>
                    <a:pt x="4917" y="16849"/>
                  </a:lnTo>
                  <a:lnTo>
                    <a:pt x="4898" y="16873"/>
                  </a:lnTo>
                  <a:lnTo>
                    <a:pt x="4898" y="16873"/>
                  </a:lnTo>
                </a:path>
                <a:path w="21600" h="21600">
                  <a:moveTo>
                    <a:pt x="5901" y="20966"/>
                  </a:moveTo>
                  <a:lnTo>
                    <a:pt x="5855" y="20966"/>
                  </a:lnTo>
                  <a:lnTo>
                    <a:pt x="5812" y="20903"/>
                  </a:lnTo>
                  <a:lnTo>
                    <a:pt x="5769" y="20837"/>
                  </a:lnTo>
                  <a:lnTo>
                    <a:pt x="5731" y="20712"/>
                  </a:lnTo>
                  <a:lnTo>
                    <a:pt x="5705" y="20648"/>
                  </a:lnTo>
                  <a:lnTo>
                    <a:pt x="5654" y="20457"/>
                  </a:lnTo>
                  <a:lnTo>
                    <a:pt x="5634" y="20396"/>
                  </a:lnTo>
                  <a:lnTo>
                    <a:pt x="5616" y="20333"/>
                  </a:lnTo>
                  <a:lnTo>
                    <a:pt x="5591" y="20267"/>
                  </a:lnTo>
                  <a:lnTo>
                    <a:pt x="5553" y="20206"/>
                  </a:lnTo>
                  <a:lnTo>
                    <a:pt x="5504" y="19889"/>
                  </a:lnTo>
                  <a:lnTo>
                    <a:pt x="5472" y="19699"/>
                  </a:lnTo>
                  <a:lnTo>
                    <a:pt x="5442" y="19573"/>
                  </a:lnTo>
                  <a:lnTo>
                    <a:pt x="5380" y="19509"/>
                  </a:lnTo>
                  <a:lnTo>
                    <a:pt x="5273" y="19509"/>
                  </a:lnTo>
                  <a:lnTo>
                    <a:pt x="5325" y="19192"/>
                  </a:lnTo>
                  <a:lnTo>
                    <a:pt x="5339" y="19066"/>
                  </a:lnTo>
                  <a:lnTo>
                    <a:pt x="5294" y="19066"/>
                  </a:lnTo>
                  <a:lnTo>
                    <a:pt x="5273" y="19002"/>
                  </a:lnTo>
                  <a:lnTo>
                    <a:pt x="5257" y="18812"/>
                  </a:lnTo>
                  <a:lnTo>
                    <a:pt x="5225" y="18685"/>
                  </a:lnTo>
                  <a:lnTo>
                    <a:pt x="5204" y="18496"/>
                  </a:lnTo>
                  <a:lnTo>
                    <a:pt x="5185" y="18368"/>
                  </a:lnTo>
                  <a:lnTo>
                    <a:pt x="5169" y="18242"/>
                  </a:lnTo>
                  <a:lnTo>
                    <a:pt x="5127" y="18116"/>
                  </a:lnTo>
                  <a:lnTo>
                    <a:pt x="5060" y="17988"/>
                  </a:lnTo>
                  <a:lnTo>
                    <a:pt x="5046" y="17734"/>
                  </a:lnTo>
                  <a:lnTo>
                    <a:pt x="5017" y="17546"/>
                  </a:lnTo>
                  <a:lnTo>
                    <a:pt x="4978" y="17354"/>
                  </a:lnTo>
                  <a:lnTo>
                    <a:pt x="4939" y="17229"/>
                  </a:lnTo>
                  <a:lnTo>
                    <a:pt x="4907" y="16975"/>
                  </a:lnTo>
                  <a:lnTo>
                    <a:pt x="4898" y="16873"/>
                  </a:lnTo>
                  <a:lnTo>
                    <a:pt x="4917" y="16849"/>
                  </a:lnTo>
                  <a:lnTo>
                    <a:pt x="4935" y="16722"/>
                  </a:lnTo>
                  <a:lnTo>
                    <a:pt x="4956" y="16659"/>
                  </a:lnTo>
                  <a:lnTo>
                    <a:pt x="4936" y="16595"/>
                  </a:lnTo>
                  <a:lnTo>
                    <a:pt x="6542" y="16595"/>
                  </a:lnTo>
                  <a:lnTo>
                    <a:pt x="6535" y="16659"/>
                  </a:lnTo>
                  <a:lnTo>
                    <a:pt x="6507" y="16849"/>
                  </a:lnTo>
                  <a:lnTo>
                    <a:pt x="6464" y="17100"/>
                  </a:lnTo>
                  <a:lnTo>
                    <a:pt x="6439" y="17291"/>
                  </a:lnTo>
                  <a:lnTo>
                    <a:pt x="6390" y="17546"/>
                  </a:lnTo>
                  <a:lnTo>
                    <a:pt x="6367" y="17609"/>
                  </a:lnTo>
                  <a:lnTo>
                    <a:pt x="6346" y="17671"/>
                  </a:lnTo>
                  <a:lnTo>
                    <a:pt x="6325" y="17797"/>
                  </a:lnTo>
                  <a:lnTo>
                    <a:pt x="6300" y="17797"/>
                  </a:lnTo>
                  <a:lnTo>
                    <a:pt x="6321" y="17861"/>
                  </a:lnTo>
                  <a:lnTo>
                    <a:pt x="6342" y="17861"/>
                  </a:lnTo>
                  <a:lnTo>
                    <a:pt x="6378" y="18050"/>
                  </a:lnTo>
                  <a:lnTo>
                    <a:pt x="6411" y="18305"/>
                  </a:lnTo>
                  <a:lnTo>
                    <a:pt x="6318" y="18305"/>
                  </a:lnTo>
                  <a:lnTo>
                    <a:pt x="6279" y="18368"/>
                  </a:lnTo>
                  <a:lnTo>
                    <a:pt x="6339" y="18748"/>
                  </a:lnTo>
                  <a:lnTo>
                    <a:pt x="6243" y="18748"/>
                  </a:lnTo>
                  <a:lnTo>
                    <a:pt x="6314" y="18809"/>
                  </a:lnTo>
                  <a:lnTo>
                    <a:pt x="6286" y="18876"/>
                  </a:lnTo>
                  <a:lnTo>
                    <a:pt x="6260" y="18939"/>
                  </a:lnTo>
                  <a:lnTo>
                    <a:pt x="6284" y="19002"/>
                  </a:lnTo>
                  <a:lnTo>
                    <a:pt x="6357" y="19066"/>
                  </a:lnTo>
                  <a:lnTo>
                    <a:pt x="6284" y="19446"/>
                  </a:lnTo>
                  <a:lnTo>
                    <a:pt x="6232" y="19573"/>
                  </a:lnTo>
                  <a:lnTo>
                    <a:pt x="6204" y="19573"/>
                  </a:lnTo>
                  <a:lnTo>
                    <a:pt x="6232" y="19636"/>
                  </a:lnTo>
                  <a:lnTo>
                    <a:pt x="6235" y="19763"/>
                  </a:lnTo>
                  <a:lnTo>
                    <a:pt x="6189" y="20016"/>
                  </a:lnTo>
                  <a:lnTo>
                    <a:pt x="6165" y="20206"/>
                  </a:lnTo>
                  <a:lnTo>
                    <a:pt x="6141" y="20333"/>
                  </a:lnTo>
                  <a:lnTo>
                    <a:pt x="6121" y="20396"/>
                  </a:lnTo>
                  <a:lnTo>
                    <a:pt x="6091" y="20584"/>
                  </a:lnTo>
                  <a:lnTo>
                    <a:pt x="6019" y="20837"/>
                  </a:lnTo>
                  <a:lnTo>
                    <a:pt x="5950" y="20837"/>
                  </a:lnTo>
                  <a:lnTo>
                    <a:pt x="5901" y="20966"/>
                  </a:lnTo>
                  <a:lnTo>
                    <a:pt x="5901" y="20966"/>
                  </a:lnTo>
                </a:path>
                <a:path w="21600" h="21600">
                  <a:moveTo>
                    <a:pt x="18143" y="16873"/>
                  </a:moveTo>
                  <a:lnTo>
                    <a:pt x="18125" y="16659"/>
                  </a:lnTo>
                  <a:lnTo>
                    <a:pt x="18182" y="16595"/>
                  </a:lnTo>
                  <a:lnTo>
                    <a:pt x="18200" y="16659"/>
                  </a:lnTo>
                  <a:lnTo>
                    <a:pt x="18181" y="16722"/>
                  </a:lnTo>
                  <a:lnTo>
                    <a:pt x="18163" y="16849"/>
                  </a:lnTo>
                  <a:lnTo>
                    <a:pt x="18143" y="16873"/>
                  </a:lnTo>
                  <a:lnTo>
                    <a:pt x="18143" y="16873"/>
                  </a:lnTo>
                </a:path>
                <a:path w="21600" h="21600">
                  <a:moveTo>
                    <a:pt x="19147" y="20966"/>
                  </a:moveTo>
                  <a:lnTo>
                    <a:pt x="19101" y="20966"/>
                  </a:lnTo>
                  <a:lnTo>
                    <a:pt x="19055" y="20903"/>
                  </a:lnTo>
                  <a:lnTo>
                    <a:pt x="19012" y="20837"/>
                  </a:lnTo>
                  <a:lnTo>
                    <a:pt x="18977" y="20712"/>
                  </a:lnTo>
                  <a:lnTo>
                    <a:pt x="18948" y="20648"/>
                  </a:lnTo>
                  <a:lnTo>
                    <a:pt x="18899" y="20457"/>
                  </a:lnTo>
                  <a:lnTo>
                    <a:pt x="18880" y="20396"/>
                  </a:lnTo>
                  <a:lnTo>
                    <a:pt x="18862" y="20333"/>
                  </a:lnTo>
                  <a:lnTo>
                    <a:pt x="18833" y="20267"/>
                  </a:lnTo>
                  <a:lnTo>
                    <a:pt x="18799" y="20206"/>
                  </a:lnTo>
                  <a:lnTo>
                    <a:pt x="18747" y="19889"/>
                  </a:lnTo>
                  <a:lnTo>
                    <a:pt x="18716" y="19699"/>
                  </a:lnTo>
                  <a:lnTo>
                    <a:pt x="18688" y="19573"/>
                  </a:lnTo>
                  <a:lnTo>
                    <a:pt x="18626" y="19509"/>
                  </a:lnTo>
                  <a:lnTo>
                    <a:pt x="18518" y="19509"/>
                  </a:lnTo>
                  <a:lnTo>
                    <a:pt x="18567" y="19192"/>
                  </a:lnTo>
                  <a:lnTo>
                    <a:pt x="18581" y="19066"/>
                  </a:lnTo>
                  <a:lnTo>
                    <a:pt x="18538" y="19066"/>
                  </a:lnTo>
                  <a:lnTo>
                    <a:pt x="18518" y="19002"/>
                  </a:lnTo>
                  <a:lnTo>
                    <a:pt x="18501" y="18812"/>
                  </a:lnTo>
                  <a:lnTo>
                    <a:pt x="18471" y="18685"/>
                  </a:lnTo>
                  <a:lnTo>
                    <a:pt x="18448" y="18496"/>
                  </a:lnTo>
                  <a:lnTo>
                    <a:pt x="18430" y="18368"/>
                  </a:lnTo>
                  <a:lnTo>
                    <a:pt x="18413" y="18242"/>
                  </a:lnTo>
                  <a:lnTo>
                    <a:pt x="18370" y="18116"/>
                  </a:lnTo>
                  <a:lnTo>
                    <a:pt x="18303" y="17988"/>
                  </a:lnTo>
                  <a:lnTo>
                    <a:pt x="18288" y="17734"/>
                  </a:lnTo>
                  <a:lnTo>
                    <a:pt x="18263" y="17546"/>
                  </a:lnTo>
                  <a:lnTo>
                    <a:pt x="18221" y="17354"/>
                  </a:lnTo>
                  <a:lnTo>
                    <a:pt x="18184" y="17229"/>
                  </a:lnTo>
                  <a:lnTo>
                    <a:pt x="18150" y="16975"/>
                  </a:lnTo>
                  <a:lnTo>
                    <a:pt x="18143" y="16873"/>
                  </a:lnTo>
                  <a:lnTo>
                    <a:pt x="18163" y="16849"/>
                  </a:lnTo>
                  <a:lnTo>
                    <a:pt x="18181" y="16722"/>
                  </a:lnTo>
                  <a:lnTo>
                    <a:pt x="18200" y="16659"/>
                  </a:lnTo>
                  <a:lnTo>
                    <a:pt x="18182" y="16595"/>
                  </a:lnTo>
                  <a:lnTo>
                    <a:pt x="19786" y="16595"/>
                  </a:lnTo>
                  <a:lnTo>
                    <a:pt x="19778" y="16659"/>
                  </a:lnTo>
                  <a:lnTo>
                    <a:pt x="19752" y="16849"/>
                  </a:lnTo>
                  <a:lnTo>
                    <a:pt x="19706" y="17100"/>
                  </a:lnTo>
                  <a:lnTo>
                    <a:pt x="19685" y="17291"/>
                  </a:lnTo>
                  <a:lnTo>
                    <a:pt x="19633" y="17546"/>
                  </a:lnTo>
                  <a:lnTo>
                    <a:pt x="19609" y="17609"/>
                  </a:lnTo>
                  <a:lnTo>
                    <a:pt x="19590" y="17671"/>
                  </a:lnTo>
                  <a:lnTo>
                    <a:pt x="19569" y="17797"/>
                  </a:lnTo>
                  <a:lnTo>
                    <a:pt x="19545" y="17797"/>
                  </a:lnTo>
                  <a:lnTo>
                    <a:pt x="19565" y="17861"/>
                  </a:lnTo>
                  <a:lnTo>
                    <a:pt x="19586" y="17861"/>
                  </a:lnTo>
                  <a:lnTo>
                    <a:pt x="19622" y="18050"/>
                  </a:lnTo>
                  <a:lnTo>
                    <a:pt x="19657" y="18305"/>
                  </a:lnTo>
                  <a:lnTo>
                    <a:pt x="19561" y="18305"/>
                  </a:lnTo>
                  <a:lnTo>
                    <a:pt x="19522" y="18368"/>
                  </a:lnTo>
                  <a:lnTo>
                    <a:pt x="19583" y="18748"/>
                  </a:lnTo>
                  <a:lnTo>
                    <a:pt x="19487" y="18748"/>
                  </a:lnTo>
                  <a:lnTo>
                    <a:pt x="19557" y="18809"/>
                  </a:lnTo>
                  <a:lnTo>
                    <a:pt x="19531" y="18876"/>
                  </a:lnTo>
                  <a:lnTo>
                    <a:pt x="19504" y="18939"/>
                  </a:lnTo>
                  <a:lnTo>
                    <a:pt x="19528" y="19002"/>
                  </a:lnTo>
                  <a:lnTo>
                    <a:pt x="19600" y="19066"/>
                  </a:lnTo>
                  <a:lnTo>
                    <a:pt x="19528" y="19446"/>
                  </a:lnTo>
                  <a:lnTo>
                    <a:pt x="19475" y="19573"/>
                  </a:lnTo>
                  <a:lnTo>
                    <a:pt x="19447" y="19573"/>
                  </a:lnTo>
                  <a:lnTo>
                    <a:pt x="19475" y="19636"/>
                  </a:lnTo>
                  <a:lnTo>
                    <a:pt x="19479" y="19763"/>
                  </a:lnTo>
                  <a:lnTo>
                    <a:pt x="19432" y="20016"/>
                  </a:lnTo>
                  <a:lnTo>
                    <a:pt x="19410" y="20206"/>
                  </a:lnTo>
                  <a:lnTo>
                    <a:pt x="19387" y="20333"/>
                  </a:lnTo>
                  <a:lnTo>
                    <a:pt x="19364" y="20396"/>
                  </a:lnTo>
                  <a:lnTo>
                    <a:pt x="19335" y="20584"/>
                  </a:lnTo>
                  <a:lnTo>
                    <a:pt x="19262" y="20837"/>
                  </a:lnTo>
                  <a:lnTo>
                    <a:pt x="19194" y="20837"/>
                  </a:lnTo>
                  <a:lnTo>
                    <a:pt x="19147" y="20966"/>
                  </a:lnTo>
                  <a:lnTo>
                    <a:pt x="19147" y="20966"/>
                  </a:lnTo>
                </a:path>
                <a:path w="21600" h="21600">
                  <a:moveTo>
                    <a:pt x="3365" y="16912"/>
                  </a:moveTo>
                  <a:lnTo>
                    <a:pt x="3310" y="16785"/>
                  </a:lnTo>
                  <a:lnTo>
                    <a:pt x="3374" y="16785"/>
                  </a:lnTo>
                  <a:lnTo>
                    <a:pt x="3365" y="16912"/>
                  </a:lnTo>
                  <a:lnTo>
                    <a:pt x="3365" y="16912"/>
                  </a:lnTo>
                </a:path>
                <a:path w="21600" h="21600">
                  <a:moveTo>
                    <a:pt x="16610" y="16912"/>
                  </a:moveTo>
                  <a:lnTo>
                    <a:pt x="16555" y="16785"/>
                  </a:lnTo>
                  <a:lnTo>
                    <a:pt x="16616" y="16785"/>
                  </a:lnTo>
                  <a:lnTo>
                    <a:pt x="16610" y="16912"/>
                  </a:lnTo>
                  <a:lnTo>
                    <a:pt x="16610" y="16912"/>
                  </a:lnTo>
                </a:path>
                <a:path w="21600" h="21600">
                  <a:moveTo>
                    <a:pt x="3287" y="17100"/>
                  </a:moveTo>
                  <a:lnTo>
                    <a:pt x="3262" y="17100"/>
                  </a:lnTo>
                  <a:lnTo>
                    <a:pt x="3206" y="16849"/>
                  </a:lnTo>
                  <a:lnTo>
                    <a:pt x="3273" y="16912"/>
                  </a:lnTo>
                  <a:lnTo>
                    <a:pt x="3286" y="17025"/>
                  </a:lnTo>
                  <a:lnTo>
                    <a:pt x="3287" y="17100"/>
                  </a:lnTo>
                  <a:lnTo>
                    <a:pt x="3287" y="17100"/>
                  </a:lnTo>
                </a:path>
                <a:path w="21600" h="21600">
                  <a:moveTo>
                    <a:pt x="3286" y="17025"/>
                  </a:moveTo>
                  <a:lnTo>
                    <a:pt x="3273" y="16912"/>
                  </a:lnTo>
                  <a:lnTo>
                    <a:pt x="3206" y="16849"/>
                  </a:lnTo>
                  <a:lnTo>
                    <a:pt x="3282" y="16849"/>
                  </a:lnTo>
                  <a:lnTo>
                    <a:pt x="3283" y="16975"/>
                  </a:lnTo>
                  <a:lnTo>
                    <a:pt x="3286" y="17025"/>
                  </a:lnTo>
                  <a:lnTo>
                    <a:pt x="3286" y="17025"/>
                  </a:lnTo>
                </a:path>
                <a:path w="21600" h="21600">
                  <a:moveTo>
                    <a:pt x="16530" y="17100"/>
                  </a:moveTo>
                  <a:lnTo>
                    <a:pt x="16505" y="17100"/>
                  </a:lnTo>
                  <a:lnTo>
                    <a:pt x="16452" y="16849"/>
                  </a:lnTo>
                  <a:lnTo>
                    <a:pt x="16516" y="16912"/>
                  </a:lnTo>
                  <a:lnTo>
                    <a:pt x="16530" y="17025"/>
                  </a:lnTo>
                  <a:lnTo>
                    <a:pt x="16530" y="17100"/>
                  </a:lnTo>
                  <a:lnTo>
                    <a:pt x="16530" y="17100"/>
                  </a:lnTo>
                </a:path>
                <a:path w="21600" h="21600">
                  <a:moveTo>
                    <a:pt x="16530" y="17025"/>
                  </a:moveTo>
                  <a:lnTo>
                    <a:pt x="16516" y="16912"/>
                  </a:lnTo>
                  <a:lnTo>
                    <a:pt x="16452" y="16849"/>
                  </a:lnTo>
                  <a:lnTo>
                    <a:pt x="16528" y="16849"/>
                  </a:lnTo>
                  <a:lnTo>
                    <a:pt x="16528" y="16975"/>
                  </a:lnTo>
                  <a:lnTo>
                    <a:pt x="16530" y="17025"/>
                  </a:lnTo>
                  <a:lnTo>
                    <a:pt x="16530" y="17025"/>
                  </a:lnTo>
                </a:path>
                <a:path w="21600" h="21600">
                  <a:moveTo>
                    <a:pt x="9230" y="20333"/>
                  </a:moveTo>
                  <a:lnTo>
                    <a:pt x="9198" y="20016"/>
                  </a:lnTo>
                  <a:lnTo>
                    <a:pt x="9176" y="19826"/>
                  </a:lnTo>
                  <a:lnTo>
                    <a:pt x="9162" y="19763"/>
                  </a:lnTo>
                  <a:lnTo>
                    <a:pt x="9149" y="19699"/>
                  </a:lnTo>
                  <a:lnTo>
                    <a:pt x="9133" y="19636"/>
                  </a:lnTo>
                  <a:lnTo>
                    <a:pt x="9091" y="19509"/>
                  </a:lnTo>
                  <a:lnTo>
                    <a:pt x="9067" y="19446"/>
                  </a:lnTo>
                  <a:lnTo>
                    <a:pt x="9005" y="19319"/>
                  </a:lnTo>
                  <a:lnTo>
                    <a:pt x="8974" y="19129"/>
                  </a:lnTo>
                  <a:lnTo>
                    <a:pt x="8962" y="19129"/>
                  </a:lnTo>
                  <a:lnTo>
                    <a:pt x="8937" y="19066"/>
                  </a:lnTo>
                  <a:lnTo>
                    <a:pt x="8860" y="18939"/>
                  </a:lnTo>
                  <a:lnTo>
                    <a:pt x="8805" y="18876"/>
                  </a:lnTo>
                  <a:lnTo>
                    <a:pt x="8730" y="18748"/>
                  </a:lnTo>
                  <a:lnTo>
                    <a:pt x="8702" y="18431"/>
                  </a:lnTo>
                  <a:lnTo>
                    <a:pt x="8692" y="18179"/>
                  </a:lnTo>
                  <a:lnTo>
                    <a:pt x="8700" y="18116"/>
                  </a:lnTo>
                  <a:lnTo>
                    <a:pt x="8681" y="17988"/>
                  </a:lnTo>
                  <a:lnTo>
                    <a:pt x="8672" y="17861"/>
                  </a:lnTo>
                  <a:lnTo>
                    <a:pt x="8671" y="17797"/>
                  </a:lnTo>
                  <a:lnTo>
                    <a:pt x="8552" y="17609"/>
                  </a:lnTo>
                  <a:lnTo>
                    <a:pt x="8578" y="17291"/>
                  </a:lnTo>
                  <a:lnTo>
                    <a:pt x="8591" y="17163"/>
                  </a:lnTo>
                  <a:lnTo>
                    <a:pt x="8589" y="17100"/>
                  </a:lnTo>
                  <a:lnTo>
                    <a:pt x="9663" y="17100"/>
                  </a:lnTo>
                  <a:lnTo>
                    <a:pt x="9701" y="16975"/>
                  </a:lnTo>
                  <a:lnTo>
                    <a:pt x="9751" y="17039"/>
                  </a:lnTo>
                  <a:lnTo>
                    <a:pt x="9815" y="17276"/>
                  </a:lnTo>
                  <a:lnTo>
                    <a:pt x="9800" y="17291"/>
                  </a:lnTo>
                  <a:lnTo>
                    <a:pt x="9786" y="17417"/>
                  </a:lnTo>
                  <a:lnTo>
                    <a:pt x="9950" y="17417"/>
                  </a:lnTo>
                  <a:lnTo>
                    <a:pt x="9930" y="17734"/>
                  </a:lnTo>
                  <a:lnTo>
                    <a:pt x="9987" y="17734"/>
                  </a:lnTo>
                  <a:lnTo>
                    <a:pt x="10036" y="17797"/>
                  </a:lnTo>
                  <a:lnTo>
                    <a:pt x="10079" y="17861"/>
                  </a:lnTo>
                  <a:lnTo>
                    <a:pt x="10122" y="17926"/>
                  </a:lnTo>
                  <a:lnTo>
                    <a:pt x="10324" y="17926"/>
                  </a:lnTo>
                  <a:lnTo>
                    <a:pt x="10353" y="18050"/>
                  </a:lnTo>
                  <a:lnTo>
                    <a:pt x="10360" y="18116"/>
                  </a:lnTo>
                  <a:lnTo>
                    <a:pt x="10349" y="18116"/>
                  </a:lnTo>
                  <a:lnTo>
                    <a:pt x="10349" y="18179"/>
                  </a:lnTo>
                  <a:lnTo>
                    <a:pt x="10560" y="18179"/>
                  </a:lnTo>
                  <a:lnTo>
                    <a:pt x="10570" y="18242"/>
                  </a:lnTo>
                  <a:lnTo>
                    <a:pt x="10763" y="18242"/>
                  </a:lnTo>
                  <a:lnTo>
                    <a:pt x="10764" y="18305"/>
                  </a:lnTo>
                  <a:lnTo>
                    <a:pt x="12780" y="18305"/>
                  </a:lnTo>
                  <a:lnTo>
                    <a:pt x="12727" y="18431"/>
                  </a:lnTo>
                  <a:lnTo>
                    <a:pt x="12700" y="18431"/>
                  </a:lnTo>
                  <a:lnTo>
                    <a:pt x="12696" y="18496"/>
                  </a:lnTo>
                  <a:lnTo>
                    <a:pt x="12692" y="18496"/>
                  </a:lnTo>
                  <a:lnTo>
                    <a:pt x="12677" y="18685"/>
                  </a:lnTo>
                  <a:lnTo>
                    <a:pt x="12522" y="18685"/>
                  </a:lnTo>
                  <a:lnTo>
                    <a:pt x="12556" y="18752"/>
                  </a:lnTo>
                  <a:lnTo>
                    <a:pt x="12585" y="18842"/>
                  </a:lnTo>
                  <a:lnTo>
                    <a:pt x="12571" y="18939"/>
                  </a:lnTo>
                  <a:lnTo>
                    <a:pt x="12499" y="19066"/>
                  </a:lnTo>
                  <a:lnTo>
                    <a:pt x="12474" y="19129"/>
                  </a:lnTo>
                  <a:lnTo>
                    <a:pt x="12441" y="19256"/>
                  </a:lnTo>
                  <a:lnTo>
                    <a:pt x="12393" y="19446"/>
                  </a:lnTo>
                  <a:lnTo>
                    <a:pt x="12346" y="19636"/>
                  </a:lnTo>
                  <a:lnTo>
                    <a:pt x="12293" y="19763"/>
                  </a:lnTo>
                  <a:lnTo>
                    <a:pt x="12235" y="19826"/>
                  </a:lnTo>
                  <a:lnTo>
                    <a:pt x="12206" y="19826"/>
                  </a:lnTo>
                  <a:lnTo>
                    <a:pt x="12179" y="19889"/>
                  </a:lnTo>
                  <a:lnTo>
                    <a:pt x="12161" y="19953"/>
                  </a:lnTo>
                  <a:lnTo>
                    <a:pt x="9348" y="19953"/>
                  </a:lnTo>
                  <a:lnTo>
                    <a:pt x="9319" y="20016"/>
                  </a:lnTo>
                  <a:lnTo>
                    <a:pt x="9290" y="20079"/>
                  </a:lnTo>
                  <a:lnTo>
                    <a:pt x="9294" y="20102"/>
                  </a:lnTo>
                  <a:lnTo>
                    <a:pt x="9230" y="20333"/>
                  </a:lnTo>
                  <a:lnTo>
                    <a:pt x="9230" y="20333"/>
                  </a:lnTo>
                </a:path>
                <a:path w="21600" h="21600">
                  <a:moveTo>
                    <a:pt x="3294" y="17100"/>
                  </a:moveTo>
                  <a:lnTo>
                    <a:pt x="3287" y="17100"/>
                  </a:lnTo>
                  <a:lnTo>
                    <a:pt x="3286" y="17025"/>
                  </a:lnTo>
                  <a:lnTo>
                    <a:pt x="3294" y="17100"/>
                  </a:lnTo>
                  <a:lnTo>
                    <a:pt x="3294" y="17100"/>
                  </a:lnTo>
                </a:path>
                <a:path w="21600" h="21600">
                  <a:moveTo>
                    <a:pt x="16538" y="17100"/>
                  </a:moveTo>
                  <a:lnTo>
                    <a:pt x="16530" y="17100"/>
                  </a:lnTo>
                  <a:lnTo>
                    <a:pt x="16530" y="17025"/>
                  </a:lnTo>
                  <a:lnTo>
                    <a:pt x="16538" y="17100"/>
                  </a:lnTo>
                  <a:lnTo>
                    <a:pt x="16538" y="17100"/>
                  </a:lnTo>
                </a:path>
                <a:path w="21600" h="21600">
                  <a:moveTo>
                    <a:pt x="9950" y="17417"/>
                  </a:moveTo>
                  <a:lnTo>
                    <a:pt x="9796" y="17417"/>
                  </a:lnTo>
                  <a:lnTo>
                    <a:pt x="9819" y="17291"/>
                  </a:lnTo>
                  <a:lnTo>
                    <a:pt x="9815" y="17276"/>
                  </a:lnTo>
                  <a:lnTo>
                    <a:pt x="9856" y="17229"/>
                  </a:lnTo>
                  <a:lnTo>
                    <a:pt x="9960" y="17229"/>
                  </a:lnTo>
                  <a:lnTo>
                    <a:pt x="9950" y="17417"/>
                  </a:lnTo>
                  <a:lnTo>
                    <a:pt x="9950" y="17417"/>
                  </a:lnTo>
                </a:path>
                <a:path w="21600" h="21600">
                  <a:moveTo>
                    <a:pt x="9796" y="17417"/>
                  </a:moveTo>
                  <a:lnTo>
                    <a:pt x="9786" y="17417"/>
                  </a:lnTo>
                  <a:lnTo>
                    <a:pt x="9800" y="17291"/>
                  </a:lnTo>
                  <a:lnTo>
                    <a:pt x="9815" y="17276"/>
                  </a:lnTo>
                  <a:lnTo>
                    <a:pt x="9819" y="17291"/>
                  </a:lnTo>
                  <a:lnTo>
                    <a:pt x="9796" y="17417"/>
                  </a:lnTo>
                  <a:lnTo>
                    <a:pt x="9796" y="17417"/>
                  </a:lnTo>
                </a:path>
                <a:path w="21600" h="21600">
                  <a:moveTo>
                    <a:pt x="3177" y="17662"/>
                  </a:moveTo>
                  <a:lnTo>
                    <a:pt x="3156" y="17609"/>
                  </a:lnTo>
                  <a:lnTo>
                    <a:pt x="3124" y="17417"/>
                  </a:lnTo>
                  <a:lnTo>
                    <a:pt x="3185" y="17480"/>
                  </a:lnTo>
                  <a:lnTo>
                    <a:pt x="3206" y="17598"/>
                  </a:lnTo>
                  <a:lnTo>
                    <a:pt x="3202" y="17609"/>
                  </a:lnTo>
                  <a:lnTo>
                    <a:pt x="3192" y="17633"/>
                  </a:lnTo>
                  <a:lnTo>
                    <a:pt x="3177" y="17662"/>
                  </a:lnTo>
                  <a:lnTo>
                    <a:pt x="3177" y="17662"/>
                  </a:lnTo>
                </a:path>
                <a:path w="21600" h="21600">
                  <a:moveTo>
                    <a:pt x="3206" y="17598"/>
                  </a:moveTo>
                  <a:lnTo>
                    <a:pt x="3185" y="17480"/>
                  </a:lnTo>
                  <a:lnTo>
                    <a:pt x="3124" y="17417"/>
                  </a:lnTo>
                  <a:lnTo>
                    <a:pt x="3253" y="17417"/>
                  </a:lnTo>
                  <a:lnTo>
                    <a:pt x="3206" y="17598"/>
                  </a:lnTo>
                  <a:lnTo>
                    <a:pt x="3206" y="17598"/>
                  </a:lnTo>
                </a:path>
                <a:path w="21600" h="21600">
                  <a:moveTo>
                    <a:pt x="16421" y="17662"/>
                  </a:moveTo>
                  <a:lnTo>
                    <a:pt x="16399" y="17609"/>
                  </a:lnTo>
                  <a:lnTo>
                    <a:pt x="16368" y="17417"/>
                  </a:lnTo>
                  <a:lnTo>
                    <a:pt x="16428" y="17480"/>
                  </a:lnTo>
                  <a:lnTo>
                    <a:pt x="16450" y="17598"/>
                  </a:lnTo>
                  <a:lnTo>
                    <a:pt x="16446" y="17609"/>
                  </a:lnTo>
                  <a:lnTo>
                    <a:pt x="16438" y="17633"/>
                  </a:lnTo>
                  <a:lnTo>
                    <a:pt x="16421" y="17662"/>
                  </a:lnTo>
                  <a:lnTo>
                    <a:pt x="16421" y="17662"/>
                  </a:lnTo>
                </a:path>
                <a:path w="21600" h="21600">
                  <a:moveTo>
                    <a:pt x="16450" y="17598"/>
                  </a:moveTo>
                  <a:lnTo>
                    <a:pt x="16428" y="17480"/>
                  </a:lnTo>
                  <a:lnTo>
                    <a:pt x="16368" y="17417"/>
                  </a:lnTo>
                  <a:lnTo>
                    <a:pt x="16496" y="17417"/>
                  </a:lnTo>
                  <a:lnTo>
                    <a:pt x="16450" y="17598"/>
                  </a:lnTo>
                  <a:lnTo>
                    <a:pt x="16450" y="17598"/>
                  </a:lnTo>
                </a:path>
                <a:path w="21600" h="21600">
                  <a:moveTo>
                    <a:pt x="3192" y="17633"/>
                  </a:moveTo>
                  <a:lnTo>
                    <a:pt x="3202" y="17609"/>
                  </a:lnTo>
                  <a:lnTo>
                    <a:pt x="3206" y="17598"/>
                  </a:lnTo>
                  <a:lnTo>
                    <a:pt x="3206" y="17609"/>
                  </a:lnTo>
                  <a:lnTo>
                    <a:pt x="3192" y="17633"/>
                  </a:lnTo>
                  <a:lnTo>
                    <a:pt x="3192" y="17633"/>
                  </a:lnTo>
                </a:path>
                <a:path w="21600" h="21600">
                  <a:moveTo>
                    <a:pt x="16438" y="17633"/>
                  </a:moveTo>
                  <a:lnTo>
                    <a:pt x="16446" y="17609"/>
                  </a:lnTo>
                  <a:lnTo>
                    <a:pt x="16450" y="17598"/>
                  </a:lnTo>
                  <a:lnTo>
                    <a:pt x="16452" y="17609"/>
                  </a:lnTo>
                  <a:lnTo>
                    <a:pt x="16438" y="17633"/>
                  </a:lnTo>
                  <a:lnTo>
                    <a:pt x="16438" y="17633"/>
                  </a:lnTo>
                </a:path>
                <a:path w="21600" h="21600">
                  <a:moveTo>
                    <a:pt x="16426" y="17671"/>
                  </a:moveTo>
                  <a:lnTo>
                    <a:pt x="16421" y="17662"/>
                  </a:lnTo>
                  <a:lnTo>
                    <a:pt x="16438" y="17633"/>
                  </a:lnTo>
                  <a:lnTo>
                    <a:pt x="16426" y="17671"/>
                  </a:lnTo>
                  <a:lnTo>
                    <a:pt x="16426" y="17671"/>
                  </a:lnTo>
                </a:path>
                <a:path w="21600" h="21600">
                  <a:moveTo>
                    <a:pt x="3181" y="17671"/>
                  </a:moveTo>
                  <a:lnTo>
                    <a:pt x="3177" y="17662"/>
                  </a:lnTo>
                  <a:lnTo>
                    <a:pt x="3192" y="17633"/>
                  </a:lnTo>
                  <a:lnTo>
                    <a:pt x="3181" y="17671"/>
                  </a:lnTo>
                  <a:lnTo>
                    <a:pt x="3181" y="17671"/>
                  </a:lnTo>
                </a:path>
                <a:path w="21600" h="21600">
                  <a:moveTo>
                    <a:pt x="10324" y="17926"/>
                  </a:moveTo>
                  <a:lnTo>
                    <a:pt x="10200" y="17926"/>
                  </a:lnTo>
                  <a:lnTo>
                    <a:pt x="10307" y="17861"/>
                  </a:lnTo>
                  <a:lnTo>
                    <a:pt x="10324" y="17926"/>
                  </a:lnTo>
                  <a:lnTo>
                    <a:pt x="10324" y="17926"/>
                  </a:lnTo>
                </a:path>
                <a:path w="21600" h="21600">
                  <a:moveTo>
                    <a:pt x="12780" y="18305"/>
                  </a:moveTo>
                  <a:lnTo>
                    <a:pt x="10778" y="18305"/>
                  </a:lnTo>
                  <a:lnTo>
                    <a:pt x="10823" y="17861"/>
                  </a:lnTo>
                  <a:lnTo>
                    <a:pt x="10870" y="17861"/>
                  </a:lnTo>
                  <a:lnTo>
                    <a:pt x="10945" y="18050"/>
                  </a:lnTo>
                  <a:lnTo>
                    <a:pt x="12792" y="18050"/>
                  </a:lnTo>
                  <a:lnTo>
                    <a:pt x="12788" y="18116"/>
                  </a:lnTo>
                  <a:lnTo>
                    <a:pt x="12780" y="18305"/>
                  </a:lnTo>
                  <a:lnTo>
                    <a:pt x="12780" y="18305"/>
                  </a:lnTo>
                </a:path>
                <a:path w="21600" h="21600">
                  <a:moveTo>
                    <a:pt x="3255" y="18179"/>
                  </a:moveTo>
                  <a:lnTo>
                    <a:pt x="3142" y="18050"/>
                  </a:lnTo>
                  <a:lnTo>
                    <a:pt x="3099" y="17988"/>
                  </a:lnTo>
                  <a:lnTo>
                    <a:pt x="3220" y="17988"/>
                  </a:lnTo>
                  <a:lnTo>
                    <a:pt x="3255" y="18179"/>
                  </a:lnTo>
                  <a:lnTo>
                    <a:pt x="3255" y="18179"/>
                  </a:lnTo>
                </a:path>
                <a:path w="21600" h="21600">
                  <a:moveTo>
                    <a:pt x="16499" y="18179"/>
                  </a:moveTo>
                  <a:lnTo>
                    <a:pt x="16385" y="18050"/>
                  </a:lnTo>
                  <a:lnTo>
                    <a:pt x="16341" y="17988"/>
                  </a:lnTo>
                  <a:lnTo>
                    <a:pt x="16462" y="17988"/>
                  </a:lnTo>
                  <a:lnTo>
                    <a:pt x="16499" y="18179"/>
                  </a:lnTo>
                  <a:lnTo>
                    <a:pt x="16499" y="18179"/>
                  </a:lnTo>
                </a:path>
                <a:path w="21600" h="21600">
                  <a:moveTo>
                    <a:pt x="10560" y="18179"/>
                  </a:moveTo>
                  <a:lnTo>
                    <a:pt x="10370" y="18179"/>
                  </a:lnTo>
                  <a:lnTo>
                    <a:pt x="10360" y="18116"/>
                  </a:lnTo>
                  <a:lnTo>
                    <a:pt x="10363" y="18116"/>
                  </a:lnTo>
                  <a:lnTo>
                    <a:pt x="10389" y="18050"/>
                  </a:lnTo>
                  <a:lnTo>
                    <a:pt x="10546" y="18050"/>
                  </a:lnTo>
                  <a:lnTo>
                    <a:pt x="10560" y="18179"/>
                  </a:lnTo>
                  <a:lnTo>
                    <a:pt x="10560" y="18179"/>
                  </a:lnTo>
                </a:path>
                <a:path w="21600" h="21600">
                  <a:moveTo>
                    <a:pt x="10370" y="18179"/>
                  </a:moveTo>
                  <a:lnTo>
                    <a:pt x="10349" y="18179"/>
                  </a:lnTo>
                  <a:lnTo>
                    <a:pt x="10349" y="18116"/>
                  </a:lnTo>
                  <a:lnTo>
                    <a:pt x="10360" y="18116"/>
                  </a:lnTo>
                  <a:lnTo>
                    <a:pt x="10370" y="18179"/>
                  </a:lnTo>
                  <a:lnTo>
                    <a:pt x="10370" y="18179"/>
                  </a:lnTo>
                </a:path>
                <a:path w="21600" h="21600">
                  <a:moveTo>
                    <a:pt x="10710" y="18179"/>
                  </a:moveTo>
                  <a:lnTo>
                    <a:pt x="10577" y="18179"/>
                  </a:lnTo>
                  <a:lnTo>
                    <a:pt x="10606" y="18116"/>
                  </a:lnTo>
                  <a:lnTo>
                    <a:pt x="10688" y="18116"/>
                  </a:lnTo>
                  <a:lnTo>
                    <a:pt x="10710" y="18179"/>
                  </a:lnTo>
                  <a:lnTo>
                    <a:pt x="10710" y="18179"/>
                  </a:lnTo>
                </a:path>
                <a:path w="21600" h="21600">
                  <a:moveTo>
                    <a:pt x="10763" y="18242"/>
                  </a:moveTo>
                  <a:lnTo>
                    <a:pt x="10570" y="18242"/>
                  </a:lnTo>
                  <a:lnTo>
                    <a:pt x="10573" y="18179"/>
                  </a:lnTo>
                  <a:lnTo>
                    <a:pt x="10763" y="18179"/>
                  </a:lnTo>
                  <a:lnTo>
                    <a:pt x="10763" y="18242"/>
                  </a:lnTo>
                  <a:lnTo>
                    <a:pt x="10763" y="18242"/>
                  </a:lnTo>
                </a:path>
                <a:path w="21600" h="21600">
                  <a:moveTo>
                    <a:pt x="6429" y="18431"/>
                  </a:moveTo>
                  <a:lnTo>
                    <a:pt x="6318" y="18305"/>
                  </a:lnTo>
                  <a:lnTo>
                    <a:pt x="6411" y="18305"/>
                  </a:lnTo>
                  <a:lnTo>
                    <a:pt x="6429" y="18431"/>
                  </a:lnTo>
                  <a:lnTo>
                    <a:pt x="6429" y="18431"/>
                  </a:lnTo>
                </a:path>
                <a:path w="21600" h="21600">
                  <a:moveTo>
                    <a:pt x="19674" y="18431"/>
                  </a:moveTo>
                  <a:lnTo>
                    <a:pt x="19561" y="18305"/>
                  </a:lnTo>
                  <a:lnTo>
                    <a:pt x="19657" y="18305"/>
                  </a:lnTo>
                  <a:lnTo>
                    <a:pt x="19674" y="18431"/>
                  </a:lnTo>
                  <a:lnTo>
                    <a:pt x="19674" y="18431"/>
                  </a:lnTo>
                </a:path>
                <a:path w="21600" h="21600">
                  <a:moveTo>
                    <a:pt x="3067" y="18622"/>
                  </a:moveTo>
                  <a:lnTo>
                    <a:pt x="3066" y="18622"/>
                  </a:lnTo>
                  <a:lnTo>
                    <a:pt x="3041" y="18559"/>
                  </a:lnTo>
                  <a:lnTo>
                    <a:pt x="3074" y="18559"/>
                  </a:lnTo>
                  <a:lnTo>
                    <a:pt x="3067" y="18622"/>
                  </a:lnTo>
                  <a:lnTo>
                    <a:pt x="3067" y="18622"/>
                  </a:lnTo>
                </a:path>
                <a:path w="21600" h="21600">
                  <a:moveTo>
                    <a:pt x="16311" y="18622"/>
                  </a:moveTo>
                  <a:lnTo>
                    <a:pt x="16311" y="18622"/>
                  </a:lnTo>
                  <a:lnTo>
                    <a:pt x="16284" y="18559"/>
                  </a:lnTo>
                  <a:lnTo>
                    <a:pt x="16320" y="18559"/>
                  </a:lnTo>
                  <a:lnTo>
                    <a:pt x="16311" y="18622"/>
                  </a:lnTo>
                  <a:lnTo>
                    <a:pt x="16311" y="18622"/>
                  </a:lnTo>
                </a:path>
                <a:path w="21600" h="21600">
                  <a:moveTo>
                    <a:pt x="12656" y="19066"/>
                  </a:moveTo>
                  <a:lnTo>
                    <a:pt x="12585" y="18842"/>
                  </a:lnTo>
                  <a:lnTo>
                    <a:pt x="12589" y="18812"/>
                  </a:lnTo>
                  <a:lnTo>
                    <a:pt x="12556" y="18752"/>
                  </a:lnTo>
                  <a:lnTo>
                    <a:pt x="12522" y="18685"/>
                  </a:lnTo>
                  <a:lnTo>
                    <a:pt x="12677" y="18685"/>
                  </a:lnTo>
                  <a:lnTo>
                    <a:pt x="12656" y="19066"/>
                  </a:lnTo>
                  <a:lnTo>
                    <a:pt x="12656" y="19066"/>
                  </a:lnTo>
                </a:path>
                <a:path w="21600" h="21600">
                  <a:moveTo>
                    <a:pt x="6314" y="18809"/>
                  </a:moveTo>
                  <a:lnTo>
                    <a:pt x="6243" y="18748"/>
                  </a:lnTo>
                  <a:lnTo>
                    <a:pt x="6300" y="18748"/>
                  </a:lnTo>
                  <a:lnTo>
                    <a:pt x="6314" y="18809"/>
                  </a:lnTo>
                  <a:lnTo>
                    <a:pt x="6314" y="18809"/>
                  </a:lnTo>
                </a:path>
                <a:path w="21600" h="21600">
                  <a:moveTo>
                    <a:pt x="6318" y="18812"/>
                  </a:moveTo>
                  <a:lnTo>
                    <a:pt x="6314" y="18809"/>
                  </a:lnTo>
                  <a:lnTo>
                    <a:pt x="6300" y="18748"/>
                  </a:lnTo>
                  <a:lnTo>
                    <a:pt x="6339" y="18748"/>
                  </a:lnTo>
                  <a:lnTo>
                    <a:pt x="6318" y="18812"/>
                  </a:lnTo>
                  <a:lnTo>
                    <a:pt x="6318" y="18812"/>
                  </a:lnTo>
                </a:path>
                <a:path w="21600" h="21600">
                  <a:moveTo>
                    <a:pt x="19557" y="18809"/>
                  </a:moveTo>
                  <a:lnTo>
                    <a:pt x="19487" y="18748"/>
                  </a:lnTo>
                  <a:lnTo>
                    <a:pt x="19542" y="18748"/>
                  </a:lnTo>
                  <a:lnTo>
                    <a:pt x="19557" y="18809"/>
                  </a:lnTo>
                  <a:lnTo>
                    <a:pt x="19557" y="18809"/>
                  </a:lnTo>
                </a:path>
                <a:path w="21600" h="21600">
                  <a:moveTo>
                    <a:pt x="19561" y="18812"/>
                  </a:moveTo>
                  <a:lnTo>
                    <a:pt x="19557" y="18809"/>
                  </a:lnTo>
                  <a:lnTo>
                    <a:pt x="19542" y="18748"/>
                  </a:lnTo>
                  <a:lnTo>
                    <a:pt x="19583" y="18748"/>
                  </a:lnTo>
                  <a:lnTo>
                    <a:pt x="19561" y="18812"/>
                  </a:lnTo>
                  <a:lnTo>
                    <a:pt x="19561" y="18812"/>
                  </a:lnTo>
                </a:path>
                <a:path w="21600" h="21600">
                  <a:moveTo>
                    <a:pt x="12585" y="18842"/>
                  </a:moveTo>
                  <a:lnTo>
                    <a:pt x="12556" y="18752"/>
                  </a:lnTo>
                  <a:lnTo>
                    <a:pt x="12589" y="18812"/>
                  </a:lnTo>
                  <a:lnTo>
                    <a:pt x="12585" y="18842"/>
                  </a:lnTo>
                  <a:lnTo>
                    <a:pt x="12585" y="18842"/>
                  </a:lnTo>
                </a:path>
                <a:path w="21600" h="21600">
                  <a:moveTo>
                    <a:pt x="2974" y="19573"/>
                  </a:moveTo>
                  <a:lnTo>
                    <a:pt x="2949" y="19509"/>
                  </a:lnTo>
                  <a:lnTo>
                    <a:pt x="2982" y="19509"/>
                  </a:lnTo>
                  <a:lnTo>
                    <a:pt x="2974" y="19573"/>
                  </a:lnTo>
                  <a:lnTo>
                    <a:pt x="2974" y="19573"/>
                  </a:lnTo>
                </a:path>
                <a:path w="21600" h="21600">
                  <a:moveTo>
                    <a:pt x="16219" y="19573"/>
                  </a:moveTo>
                  <a:lnTo>
                    <a:pt x="16192" y="19509"/>
                  </a:lnTo>
                  <a:lnTo>
                    <a:pt x="16228" y="19509"/>
                  </a:lnTo>
                  <a:lnTo>
                    <a:pt x="16219" y="19573"/>
                  </a:lnTo>
                  <a:lnTo>
                    <a:pt x="16219" y="19573"/>
                  </a:lnTo>
                </a:path>
                <a:path w="21600" h="21600">
                  <a:moveTo>
                    <a:pt x="9294" y="20102"/>
                  </a:moveTo>
                  <a:lnTo>
                    <a:pt x="9290" y="20079"/>
                  </a:lnTo>
                  <a:lnTo>
                    <a:pt x="9319" y="20016"/>
                  </a:lnTo>
                  <a:lnTo>
                    <a:pt x="9348" y="19953"/>
                  </a:lnTo>
                  <a:lnTo>
                    <a:pt x="9321" y="20016"/>
                  </a:lnTo>
                  <a:lnTo>
                    <a:pt x="9294" y="20102"/>
                  </a:lnTo>
                  <a:lnTo>
                    <a:pt x="9294" y="20102"/>
                  </a:lnTo>
                </a:path>
                <a:path w="21600" h="21600">
                  <a:moveTo>
                    <a:pt x="9459" y="20584"/>
                  </a:moveTo>
                  <a:lnTo>
                    <a:pt x="9337" y="20267"/>
                  </a:lnTo>
                  <a:lnTo>
                    <a:pt x="9294" y="20102"/>
                  </a:lnTo>
                  <a:lnTo>
                    <a:pt x="9321" y="20016"/>
                  </a:lnTo>
                  <a:lnTo>
                    <a:pt x="9348" y="19953"/>
                  </a:lnTo>
                  <a:lnTo>
                    <a:pt x="12161" y="19953"/>
                  </a:lnTo>
                  <a:lnTo>
                    <a:pt x="12126" y="20079"/>
                  </a:lnTo>
                  <a:lnTo>
                    <a:pt x="12036" y="20333"/>
                  </a:lnTo>
                  <a:lnTo>
                    <a:pt x="9529" y="20333"/>
                  </a:lnTo>
                  <a:lnTo>
                    <a:pt x="9506" y="20396"/>
                  </a:lnTo>
                  <a:lnTo>
                    <a:pt x="9459" y="20584"/>
                  </a:lnTo>
                  <a:lnTo>
                    <a:pt x="9459" y="20584"/>
                  </a:lnTo>
                </a:path>
                <a:path w="21600" h="21600">
                  <a:moveTo>
                    <a:pt x="2742" y="20521"/>
                  </a:moveTo>
                  <a:lnTo>
                    <a:pt x="2685" y="20521"/>
                  </a:lnTo>
                  <a:lnTo>
                    <a:pt x="2660" y="20457"/>
                  </a:lnTo>
                  <a:lnTo>
                    <a:pt x="2650" y="20396"/>
                  </a:lnTo>
                  <a:lnTo>
                    <a:pt x="2665" y="20206"/>
                  </a:lnTo>
                  <a:lnTo>
                    <a:pt x="2713" y="20206"/>
                  </a:lnTo>
                  <a:lnTo>
                    <a:pt x="2731" y="20333"/>
                  </a:lnTo>
                  <a:lnTo>
                    <a:pt x="2742" y="20521"/>
                  </a:lnTo>
                  <a:lnTo>
                    <a:pt x="2742" y="20521"/>
                  </a:lnTo>
                </a:path>
                <a:path w="21600" h="21600">
                  <a:moveTo>
                    <a:pt x="2763" y="20521"/>
                  </a:moveTo>
                  <a:lnTo>
                    <a:pt x="2742" y="20521"/>
                  </a:lnTo>
                  <a:lnTo>
                    <a:pt x="2731" y="20333"/>
                  </a:lnTo>
                  <a:lnTo>
                    <a:pt x="2713" y="20206"/>
                  </a:lnTo>
                  <a:lnTo>
                    <a:pt x="2872" y="20206"/>
                  </a:lnTo>
                  <a:lnTo>
                    <a:pt x="2857" y="20267"/>
                  </a:lnTo>
                  <a:lnTo>
                    <a:pt x="2843" y="20396"/>
                  </a:lnTo>
                  <a:lnTo>
                    <a:pt x="2763" y="20521"/>
                  </a:lnTo>
                  <a:lnTo>
                    <a:pt x="2763" y="20521"/>
                  </a:lnTo>
                </a:path>
                <a:path w="21600" h="21600">
                  <a:moveTo>
                    <a:pt x="15986" y="20521"/>
                  </a:moveTo>
                  <a:lnTo>
                    <a:pt x="15930" y="20521"/>
                  </a:lnTo>
                  <a:lnTo>
                    <a:pt x="15903" y="20457"/>
                  </a:lnTo>
                  <a:lnTo>
                    <a:pt x="15894" y="20396"/>
                  </a:lnTo>
                  <a:lnTo>
                    <a:pt x="15907" y="20206"/>
                  </a:lnTo>
                  <a:lnTo>
                    <a:pt x="15956" y="20206"/>
                  </a:lnTo>
                  <a:lnTo>
                    <a:pt x="15975" y="20333"/>
                  </a:lnTo>
                  <a:lnTo>
                    <a:pt x="15986" y="20521"/>
                  </a:lnTo>
                  <a:lnTo>
                    <a:pt x="15986" y="20521"/>
                  </a:lnTo>
                </a:path>
                <a:path w="21600" h="21600">
                  <a:moveTo>
                    <a:pt x="16007" y="20521"/>
                  </a:moveTo>
                  <a:lnTo>
                    <a:pt x="15986" y="20521"/>
                  </a:lnTo>
                  <a:lnTo>
                    <a:pt x="15975" y="20333"/>
                  </a:lnTo>
                  <a:lnTo>
                    <a:pt x="15956" y="20206"/>
                  </a:lnTo>
                  <a:lnTo>
                    <a:pt x="16115" y="20206"/>
                  </a:lnTo>
                  <a:lnTo>
                    <a:pt x="16100" y="20267"/>
                  </a:lnTo>
                  <a:lnTo>
                    <a:pt x="16085" y="20396"/>
                  </a:lnTo>
                  <a:lnTo>
                    <a:pt x="16007" y="20521"/>
                  </a:lnTo>
                  <a:lnTo>
                    <a:pt x="16007" y="20521"/>
                  </a:lnTo>
                </a:path>
                <a:path w="21600" h="21600">
                  <a:moveTo>
                    <a:pt x="9755" y="20837"/>
                  </a:moveTo>
                  <a:lnTo>
                    <a:pt x="9741" y="20774"/>
                  </a:lnTo>
                  <a:lnTo>
                    <a:pt x="9583" y="20774"/>
                  </a:lnTo>
                  <a:lnTo>
                    <a:pt x="9550" y="20521"/>
                  </a:lnTo>
                  <a:lnTo>
                    <a:pt x="9554" y="20457"/>
                  </a:lnTo>
                  <a:lnTo>
                    <a:pt x="9519" y="20457"/>
                  </a:lnTo>
                  <a:lnTo>
                    <a:pt x="9524" y="20396"/>
                  </a:lnTo>
                  <a:lnTo>
                    <a:pt x="9529" y="20333"/>
                  </a:lnTo>
                  <a:lnTo>
                    <a:pt x="11968" y="20333"/>
                  </a:lnTo>
                  <a:lnTo>
                    <a:pt x="11921" y="20396"/>
                  </a:lnTo>
                  <a:lnTo>
                    <a:pt x="11895" y="20396"/>
                  </a:lnTo>
                  <a:lnTo>
                    <a:pt x="11868" y="20457"/>
                  </a:lnTo>
                  <a:lnTo>
                    <a:pt x="11833" y="20521"/>
                  </a:lnTo>
                  <a:lnTo>
                    <a:pt x="11786" y="20648"/>
                  </a:lnTo>
                  <a:lnTo>
                    <a:pt x="9786" y="20648"/>
                  </a:lnTo>
                  <a:lnTo>
                    <a:pt x="9771" y="20774"/>
                  </a:lnTo>
                  <a:lnTo>
                    <a:pt x="9726" y="20774"/>
                  </a:lnTo>
                  <a:lnTo>
                    <a:pt x="9636" y="20837"/>
                  </a:lnTo>
                  <a:lnTo>
                    <a:pt x="9755" y="20837"/>
                  </a:lnTo>
                  <a:lnTo>
                    <a:pt x="9755" y="20837"/>
                  </a:lnTo>
                </a:path>
                <a:path w="21600" h="21600">
                  <a:moveTo>
                    <a:pt x="10932" y="21408"/>
                  </a:moveTo>
                  <a:lnTo>
                    <a:pt x="10128" y="21408"/>
                  </a:lnTo>
                  <a:lnTo>
                    <a:pt x="10073" y="21346"/>
                  </a:lnTo>
                  <a:lnTo>
                    <a:pt x="10007" y="21346"/>
                  </a:lnTo>
                  <a:lnTo>
                    <a:pt x="9853" y="21091"/>
                  </a:lnTo>
                  <a:lnTo>
                    <a:pt x="9808" y="20903"/>
                  </a:lnTo>
                  <a:lnTo>
                    <a:pt x="9786" y="20648"/>
                  </a:lnTo>
                  <a:lnTo>
                    <a:pt x="11786" y="20648"/>
                  </a:lnTo>
                  <a:lnTo>
                    <a:pt x="11723" y="20712"/>
                  </a:lnTo>
                  <a:lnTo>
                    <a:pt x="11694" y="20774"/>
                  </a:lnTo>
                  <a:lnTo>
                    <a:pt x="11323" y="20774"/>
                  </a:lnTo>
                  <a:lnTo>
                    <a:pt x="11313" y="20966"/>
                  </a:lnTo>
                  <a:lnTo>
                    <a:pt x="11323" y="21091"/>
                  </a:lnTo>
                  <a:lnTo>
                    <a:pt x="11337" y="21091"/>
                  </a:lnTo>
                  <a:lnTo>
                    <a:pt x="11284" y="21218"/>
                  </a:lnTo>
                  <a:lnTo>
                    <a:pt x="11205" y="21218"/>
                  </a:lnTo>
                  <a:lnTo>
                    <a:pt x="11177" y="21283"/>
                  </a:lnTo>
                  <a:lnTo>
                    <a:pt x="10987" y="21283"/>
                  </a:lnTo>
                  <a:lnTo>
                    <a:pt x="10966" y="21346"/>
                  </a:lnTo>
                  <a:lnTo>
                    <a:pt x="10932" y="21408"/>
                  </a:lnTo>
                  <a:lnTo>
                    <a:pt x="10932" y="21408"/>
                  </a:lnTo>
                </a:path>
                <a:path w="21600" h="21600">
                  <a:moveTo>
                    <a:pt x="11337" y="21091"/>
                  </a:moveTo>
                  <a:lnTo>
                    <a:pt x="11323" y="21091"/>
                  </a:lnTo>
                  <a:lnTo>
                    <a:pt x="11313" y="20966"/>
                  </a:lnTo>
                  <a:lnTo>
                    <a:pt x="11323" y="20774"/>
                  </a:lnTo>
                  <a:lnTo>
                    <a:pt x="11341" y="20966"/>
                  </a:lnTo>
                  <a:lnTo>
                    <a:pt x="11337" y="21091"/>
                  </a:lnTo>
                  <a:lnTo>
                    <a:pt x="11337" y="21091"/>
                  </a:lnTo>
                </a:path>
                <a:path w="21600" h="21600">
                  <a:moveTo>
                    <a:pt x="11444" y="21091"/>
                  </a:moveTo>
                  <a:lnTo>
                    <a:pt x="11337" y="21091"/>
                  </a:lnTo>
                  <a:lnTo>
                    <a:pt x="11341" y="20966"/>
                  </a:lnTo>
                  <a:lnTo>
                    <a:pt x="11323" y="20774"/>
                  </a:lnTo>
                  <a:lnTo>
                    <a:pt x="11694" y="20774"/>
                  </a:lnTo>
                  <a:lnTo>
                    <a:pt x="11665" y="20837"/>
                  </a:lnTo>
                  <a:lnTo>
                    <a:pt x="11558" y="20903"/>
                  </a:lnTo>
                  <a:lnTo>
                    <a:pt x="11504" y="20966"/>
                  </a:lnTo>
                  <a:lnTo>
                    <a:pt x="11444" y="21091"/>
                  </a:lnTo>
                  <a:lnTo>
                    <a:pt x="11444" y="21091"/>
                  </a:lnTo>
                </a:path>
                <a:path w="21600" h="21600">
                  <a:moveTo>
                    <a:pt x="5982" y="20903"/>
                  </a:moveTo>
                  <a:lnTo>
                    <a:pt x="5950" y="20837"/>
                  </a:lnTo>
                  <a:lnTo>
                    <a:pt x="6019" y="20837"/>
                  </a:lnTo>
                  <a:lnTo>
                    <a:pt x="5982" y="20903"/>
                  </a:lnTo>
                  <a:lnTo>
                    <a:pt x="5982" y="20903"/>
                  </a:lnTo>
                </a:path>
                <a:path w="21600" h="21600">
                  <a:moveTo>
                    <a:pt x="19227" y="20903"/>
                  </a:moveTo>
                  <a:lnTo>
                    <a:pt x="19194" y="20837"/>
                  </a:lnTo>
                  <a:lnTo>
                    <a:pt x="19262" y="20837"/>
                  </a:lnTo>
                  <a:lnTo>
                    <a:pt x="19227" y="20903"/>
                  </a:lnTo>
                  <a:lnTo>
                    <a:pt x="19227" y="20903"/>
                  </a:lnTo>
                </a:path>
                <a:path w="21600" h="21600">
                  <a:moveTo>
                    <a:pt x="11120" y="21408"/>
                  </a:moveTo>
                  <a:lnTo>
                    <a:pt x="11003" y="21408"/>
                  </a:lnTo>
                  <a:lnTo>
                    <a:pt x="10987" y="21346"/>
                  </a:lnTo>
                  <a:lnTo>
                    <a:pt x="10987" y="21283"/>
                  </a:lnTo>
                  <a:lnTo>
                    <a:pt x="11177" y="21283"/>
                  </a:lnTo>
                  <a:lnTo>
                    <a:pt x="11120" y="21408"/>
                  </a:lnTo>
                  <a:lnTo>
                    <a:pt x="11120" y="21408"/>
                  </a:lnTo>
                </a:path>
                <a:path w="21600" h="21600">
                  <a:moveTo>
                    <a:pt x="10328" y="21600"/>
                  </a:moveTo>
                  <a:lnTo>
                    <a:pt x="10271" y="21600"/>
                  </a:lnTo>
                  <a:lnTo>
                    <a:pt x="10224" y="21535"/>
                  </a:lnTo>
                  <a:lnTo>
                    <a:pt x="10194" y="21471"/>
                  </a:lnTo>
                  <a:lnTo>
                    <a:pt x="10164" y="21471"/>
                  </a:lnTo>
                  <a:lnTo>
                    <a:pt x="10142" y="21408"/>
                  </a:lnTo>
                  <a:lnTo>
                    <a:pt x="10424" y="21408"/>
                  </a:lnTo>
                  <a:lnTo>
                    <a:pt x="10389" y="21471"/>
                  </a:lnTo>
                  <a:lnTo>
                    <a:pt x="10328" y="21600"/>
                  </a:lnTo>
                  <a:lnTo>
                    <a:pt x="10328" y="21600"/>
                  </a:lnTo>
                </a:path>
                <a:path w="21600" h="21600">
                  <a:moveTo>
                    <a:pt x="10663" y="21471"/>
                  </a:moveTo>
                  <a:lnTo>
                    <a:pt x="10456" y="21471"/>
                  </a:lnTo>
                  <a:lnTo>
                    <a:pt x="10440" y="21408"/>
                  </a:lnTo>
                  <a:lnTo>
                    <a:pt x="10688" y="21408"/>
                  </a:lnTo>
                  <a:lnTo>
                    <a:pt x="10663" y="21471"/>
                  </a:lnTo>
                  <a:lnTo>
                    <a:pt x="10663" y="21471"/>
                  </a:lnTo>
                </a:path>
                <a:path w="21600" h="21600">
                  <a:moveTo>
                    <a:pt x="10845" y="21471"/>
                  </a:moveTo>
                  <a:lnTo>
                    <a:pt x="10806" y="21471"/>
                  </a:lnTo>
                  <a:lnTo>
                    <a:pt x="10739" y="21408"/>
                  </a:lnTo>
                  <a:lnTo>
                    <a:pt x="10888" y="21408"/>
                  </a:lnTo>
                  <a:lnTo>
                    <a:pt x="10845" y="21471"/>
                  </a:lnTo>
                  <a:lnTo>
                    <a:pt x="10845" y="21471"/>
                  </a:lnTo>
                </a:path>
                <a:path w="21600" h="21600">
                  <a:moveTo>
                    <a:pt x="10598" y="21535"/>
                  </a:moveTo>
                  <a:lnTo>
                    <a:pt x="10518" y="21535"/>
                  </a:lnTo>
                  <a:lnTo>
                    <a:pt x="10471" y="21471"/>
                  </a:lnTo>
                  <a:lnTo>
                    <a:pt x="10634" y="21471"/>
                  </a:lnTo>
                  <a:lnTo>
                    <a:pt x="10598" y="21535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4000682" y="427899"/>
              <a:ext cx="1905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4017007" y="598544"/>
              <a:ext cx="174966" cy="1614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33" name="曲线"/>
            <p:cNvSpPr>
              <a:spLocks/>
            </p:cNvSpPr>
            <p:nvPr/>
          </p:nvSpPr>
          <p:spPr>
            <a:xfrm rot="0">
              <a:off x="4191183" y="427899"/>
              <a:ext cx="1778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4" name="矩形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prstGeom prst="rect"/>
            <a:solidFill>
              <a:srgbClr val="252525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 rot="0">
              <a:off x="4368983" y="427899"/>
              <a:ext cx="634999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4385168" y="581242"/>
              <a:ext cx="603248" cy="4330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015" y="504"/>
                  </a:moveTo>
                  <a:lnTo>
                    <a:pt x="2849" y="504"/>
                  </a:lnTo>
                  <a:lnTo>
                    <a:pt x="2875" y="378"/>
                  </a:lnTo>
                  <a:lnTo>
                    <a:pt x="2996" y="253"/>
                  </a:lnTo>
                  <a:lnTo>
                    <a:pt x="3226" y="0"/>
                  </a:lnTo>
                  <a:lnTo>
                    <a:pt x="4090" y="378"/>
                  </a:lnTo>
                  <a:lnTo>
                    <a:pt x="6053" y="378"/>
                  </a:lnTo>
                  <a:lnTo>
                    <a:pt x="6065" y="403"/>
                  </a:lnTo>
                  <a:lnTo>
                    <a:pt x="6015" y="504"/>
                  </a:lnTo>
                  <a:lnTo>
                    <a:pt x="6015" y="504"/>
                  </a:lnTo>
                </a:path>
                <a:path w="21600" h="21600">
                  <a:moveTo>
                    <a:pt x="6053" y="378"/>
                  </a:moveTo>
                  <a:lnTo>
                    <a:pt x="4090" y="378"/>
                  </a:lnTo>
                  <a:lnTo>
                    <a:pt x="4471" y="315"/>
                  </a:lnTo>
                  <a:lnTo>
                    <a:pt x="4644" y="315"/>
                  </a:lnTo>
                  <a:lnTo>
                    <a:pt x="4787" y="190"/>
                  </a:lnTo>
                  <a:lnTo>
                    <a:pt x="4899" y="0"/>
                  </a:lnTo>
                  <a:lnTo>
                    <a:pt x="5332" y="0"/>
                  </a:lnTo>
                  <a:lnTo>
                    <a:pt x="5546" y="126"/>
                  </a:lnTo>
                  <a:lnTo>
                    <a:pt x="5631" y="190"/>
                  </a:lnTo>
                  <a:lnTo>
                    <a:pt x="5967" y="190"/>
                  </a:lnTo>
                  <a:lnTo>
                    <a:pt x="6024" y="315"/>
                  </a:lnTo>
                  <a:lnTo>
                    <a:pt x="6053" y="378"/>
                  </a:lnTo>
                  <a:lnTo>
                    <a:pt x="6053" y="378"/>
                  </a:lnTo>
                </a:path>
                <a:path w="21600" h="21600">
                  <a:moveTo>
                    <a:pt x="6641" y="633"/>
                  </a:moveTo>
                  <a:lnTo>
                    <a:pt x="5949" y="633"/>
                  </a:lnTo>
                  <a:lnTo>
                    <a:pt x="6058" y="504"/>
                  </a:lnTo>
                  <a:lnTo>
                    <a:pt x="6083" y="443"/>
                  </a:lnTo>
                  <a:lnTo>
                    <a:pt x="6065" y="403"/>
                  </a:lnTo>
                  <a:lnTo>
                    <a:pt x="6078" y="378"/>
                  </a:lnTo>
                  <a:lnTo>
                    <a:pt x="6207" y="315"/>
                  </a:lnTo>
                  <a:lnTo>
                    <a:pt x="6333" y="443"/>
                  </a:lnTo>
                  <a:lnTo>
                    <a:pt x="6463" y="568"/>
                  </a:lnTo>
                  <a:lnTo>
                    <a:pt x="6641" y="633"/>
                  </a:lnTo>
                  <a:lnTo>
                    <a:pt x="6641" y="633"/>
                  </a:lnTo>
                </a:path>
                <a:path w="21600" h="21600">
                  <a:moveTo>
                    <a:pt x="6883" y="696"/>
                  </a:moveTo>
                  <a:lnTo>
                    <a:pt x="1986" y="696"/>
                  </a:lnTo>
                  <a:lnTo>
                    <a:pt x="2054" y="568"/>
                  </a:lnTo>
                  <a:lnTo>
                    <a:pt x="2147" y="378"/>
                  </a:lnTo>
                  <a:lnTo>
                    <a:pt x="2330" y="443"/>
                  </a:lnTo>
                  <a:lnTo>
                    <a:pt x="2453" y="504"/>
                  </a:lnTo>
                  <a:lnTo>
                    <a:pt x="6015" y="504"/>
                  </a:lnTo>
                  <a:lnTo>
                    <a:pt x="5949" y="633"/>
                  </a:lnTo>
                  <a:lnTo>
                    <a:pt x="6869" y="633"/>
                  </a:lnTo>
                  <a:lnTo>
                    <a:pt x="6883" y="696"/>
                  </a:lnTo>
                  <a:lnTo>
                    <a:pt x="6883" y="696"/>
                  </a:lnTo>
                </a:path>
                <a:path w="21600" h="21600">
                  <a:moveTo>
                    <a:pt x="5949" y="633"/>
                  </a:moveTo>
                  <a:lnTo>
                    <a:pt x="6065" y="403"/>
                  </a:lnTo>
                  <a:lnTo>
                    <a:pt x="6083" y="443"/>
                  </a:lnTo>
                  <a:lnTo>
                    <a:pt x="6058" y="504"/>
                  </a:lnTo>
                  <a:lnTo>
                    <a:pt x="5949" y="633"/>
                  </a:lnTo>
                  <a:lnTo>
                    <a:pt x="5949" y="633"/>
                  </a:lnTo>
                </a:path>
                <a:path w="21600" h="21600">
                  <a:moveTo>
                    <a:pt x="6926" y="884"/>
                  </a:moveTo>
                  <a:lnTo>
                    <a:pt x="1407" y="884"/>
                  </a:lnTo>
                  <a:lnTo>
                    <a:pt x="1402" y="884"/>
                  </a:lnTo>
                  <a:lnTo>
                    <a:pt x="1428" y="822"/>
                  </a:lnTo>
                  <a:lnTo>
                    <a:pt x="1455" y="822"/>
                  </a:lnTo>
                  <a:lnTo>
                    <a:pt x="1521" y="759"/>
                  </a:lnTo>
                  <a:lnTo>
                    <a:pt x="1631" y="568"/>
                  </a:lnTo>
                  <a:lnTo>
                    <a:pt x="1798" y="633"/>
                  </a:lnTo>
                  <a:lnTo>
                    <a:pt x="1903" y="696"/>
                  </a:lnTo>
                  <a:lnTo>
                    <a:pt x="6883" y="696"/>
                  </a:lnTo>
                  <a:lnTo>
                    <a:pt x="6926" y="884"/>
                  </a:lnTo>
                  <a:lnTo>
                    <a:pt x="6926" y="884"/>
                  </a:lnTo>
                </a:path>
                <a:path w="21600" h="21600">
                  <a:moveTo>
                    <a:pt x="1360" y="3989"/>
                  </a:moveTo>
                  <a:lnTo>
                    <a:pt x="789" y="3989"/>
                  </a:lnTo>
                  <a:lnTo>
                    <a:pt x="719" y="3861"/>
                  </a:lnTo>
                  <a:lnTo>
                    <a:pt x="650" y="3798"/>
                  </a:lnTo>
                  <a:lnTo>
                    <a:pt x="523" y="3671"/>
                  </a:lnTo>
                  <a:lnTo>
                    <a:pt x="334" y="3609"/>
                  </a:lnTo>
                  <a:lnTo>
                    <a:pt x="393" y="3357"/>
                  </a:lnTo>
                  <a:lnTo>
                    <a:pt x="407" y="3230"/>
                  </a:lnTo>
                  <a:lnTo>
                    <a:pt x="379" y="3230"/>
                  </a:lnTo>
                  <a:lnTo>
                    <a:pt x="351" y="3167"/>
                  </a:lnTo>
                  <a:lnTo>
                    <a:pt x="372" y="3040"/>
                  </a:lnTo>
                  <a:lnTo>
                    <a:pt x="298" y="2977"/>
                  </a:lnTo>
                  <a:lnTo>
                    <a:pt x="244" y="2913"/>
                  </a:lnTo>
                  <a:lnTo>
                    <a:pt x="212" y="2913"/>
                  </a:lnTo>
                  <a:lnTo>
                    <a:pt x="187" y="2850"/>
                  </a:lnTo>
                  <a:lnTo>
                    <a:pt x="114" y="2723"/>
                  </a:lnTo>
                  <a:lnTo>
                    <a:pt x="0" y="2533"/>
                  </a:lnTo>
                  <a:lnTo>
                    <a:pt x="74" y="2215"/>
                  </a:lnTo>
                  <a:lnTo>
                    <a:pt x="133" y="2026"/>
                  </a:lnTo>
                  <a:lnTo>
                    <a:pt x="205" y="1709"/>
                  </a:lnTo>
                  <a:lnTo>
                    <a:pt x="294" y="1454"/>
                  </a:lnTo>
                  <a:lnTo>
                    <a:pt x="434" y="1140"/>
                  </a:lnTo>
                  <a:lnTo>
                    <a:pt x="641" y="1140"/>
                  </a:lnTo>
                  <a:lnTo>
                    <a:pt x="803" y="1076"/>
                  </a:lnTo>
                  <a:lnTo>
                    <a:pt x="922" y="1013"/>
                  </a:lnTo>
                  <a:lnTo>
                    <a:pt x="1044" y="884"/>
                  </a:lnTo>
                  <a:lnTo>
                    <a:pt x="1205" y="822"/>
                  </a:lnTo>
                  <a:lnTo>
                    <a:pt x="1402" y="884"/>
                  </a:lnTo>
                  <a:lnTo>
                    <a:pt x="6926" y="884"/>
                  </a:lnTo>
                  <a:lnTo>
                    <a:pt x="6984" y="1140"/>
                  </a:lnTo>
                  <a:lnTo>
                    <a:pt x="7024" y="1454"/>
                  </a:lnTo>
                  <a:lnTo>
                    <a:pt x="6988" y="1709"/>
                  </a:lnTo>
                  <a:lnTo>
                    <a:pt x="6954" y="1963"/>
                  </a:lnTo>
                  <a:lnTo>
                    <a:pt x="6978" y="2343"/>
                  </a:lnTo>
                  <a:lnTo>
                    <a:pt x="7058" y="2723"/>
                  </a:lnTo>
                  <a:lnTo>
                    <a:pt x="6778" y="2850"/>
                  </a:lnTo>
                  <a:lnTo>
                    <a:pt x="6234" y="3357"/>
                  </a:lnTo>
                  <a:lnTo>
                    <a:pt x="4665" y="3357"/>
                  </a:lnTo>
                  <a:lnTo>
                    <a:pt x="4596" y="3418"/>
                  </a:lnTo>
                  <a:lnTo>
                    <a:pt x="4584" y="3547"/>
                  </a:lnTo>
                  <a:lnTo>
                    <a:pt x="2105" y="3547"/>
                  </a:lnTo>
                  <a:lnTo>
                    <a:pt x="1986" y="3671"/>
                  </a:lnTo>
                  <a:lnTo>
                    <a:pt x="1868" y="3798"/>
                  </a:lnTo>
                  <a:lnTo>
                    <a:pt x="1527" y="3798"/>
                  </a:lnTo>
                  <a:lnTo>
                    <a:pt x="1443" y="3861"/>
                  </a:lnTo>
                  <a:lnTo>
                    <a:pt x="1360" y="3989"/>
                  </a:lnTo>
                  <a:lnTo>
                    <a:pt x="1360" y="3989"/>
                  </a:lnTo>
                </a:path>
                <a:path w="21600" h="21600">
                  <a:moveTo>
                    <a:pt x="1407" y="884"/>
                  </a:moveTo>
                  <a:lnTo>
                    <a:pt x="1402" y="884"/>
                  </a:lnTo>
                  <a:lnTo>
                    <a:pt x="1407" y="884"/>
                  </a:lnTo>
                  <a:lnTo>
                    <a:pt x="1407" y="884"/>
                  </a:lnTo>
                </a:path>
                <a:path w="21600" h="21600">
                  <a:moveTo>
                    <a:pt x="5803" y="3609"/>
                  </a:moveTo>
                  <a:lnTo>
                    <a:pt x="5475" y="3481"/>
                  </a:lnTo>
                  <a:lnTo>
                    <a:pt x="5208" y="3357"/>
                  </a:lnTo>
                  <a:lnTo>
                    <a:pt x="5949" y="3357"/>
                  </a:lnTo>
                  <a:lnTo>
                    <a:pt x="5894" y="3418"/>
                  </a:lnTo>
                  <a:lnTo>
                    <a:pt x="5803" y="3609"/>
                  </a:lnTo>
                  <a:lnTo>
                    <a:pt x="5803" y="3609"/>
                  </a:lnTo>
                </a:path>
                <a:path w="21600" h="21600">
                  <a:moveTo>
                    <a:pt x="4475" y="6333"/>
                  </a:moveTo>
                  <a:lnTo>
                    <a:pt x="2265" y="6333"/>
                  </a:lnTo>
                  <a:lnTo>
                    <a:pt x="2321" y="6270"/>
                  </a:lnTo>
                  <a:lnTo>
                    <a:pt x="2176" y="6270"/>
                  </a:lnTo>
                  <a:lnTo>
                    <a:pt x="2140" y="6207"/>
                  </a:lnTo>
                  <a:lnTo>
                    <a:pt x="2195" y="6078"/>
                  </a:lnTo>
                  <a:lnTo>
                    <a:pt x="2342" y="5954"/>
                  </a:lnTo>
                  <a:lnTo>
                    <a:pt x="2139" y="5890"/>
                  </a:lnTo>
                  <a:lnTo>
                    <a:pt x="2072" y="5764"/>
                  </a:lnTo>
                  <a:lnTo>
                    <a:pt x="2147" y="5637"/>
                  </a:lnTo>
                  <a:lnTo>
                    <a:pt x="2219" y="5447"/>
                  </a:lnTo>
                  <a:lnTo>
                    <a:pt x="2258" y="5384"/>
                  </a:lnTo>
                  <a:lnTo>
                    <a:pt x="2258" y="5194"/>
                  </a:lnTo>
                  <a:lnTo>
                    <a:pt x="2241" y="5004"/>
                  </a:lnTo>
                  <a:lnTo>
                    <a:pt x="2174" y="4624"/>
                  </a:lnTo>
                  <a:lnTo>
                    <a:pt x="2161" y="4496"/>
                  </a:lnTo>
                  <a:lnTo>
                    <a:pt x="2160" y="4052"/>
                  </a:lnTo>
                  <a:lnTo>
                    <a:pt x="2162" y="3989"/>
                  </a:lnTo>
                  <a:lnTo>
                    <a:pt x="2189" y="3861"/>
                  </a:lnTo>
                  <a:lnTo>
                    <a:pt x="2196" y="3798"/>
                  </a:lnTo>
                  <a:lnTo>
                    <a:pt x="2196" y="3735"/>
                  </a:lnTo>
                  <a:lnTo>
                    <a:pt x="2181" y="3735"/>
                  </a:lnTo>
                  <a:lnTo>
                    <a:pt x="2153" y="3671"/>
                  </a:lnTo>
                  <a:lnTo>
                    <a:pt x="2125" y="3547"/>
                  </a:lnTo>
                  <a:lnTo>
                    <a:pt x="4584" y="3547"/>
                  </a:lnTo>
                  <a:lnTo>
                    <a:pt x="4546" y="3861"/>
                  </a:lnTo>
                  <a:lnTo>
                    <a:pt x="4538" y="3989"/>
                  </a:lnTo>
                  <a:lnTo>
                    <a:pt x="4535" y="4241"/>
                  </a:lnTo>
                  <a:lnTo>
                    <a:pt x="4514" y="4370"/>
                  </a:lnTo>
                  <a:lnTo>
                    <a:pt x="4510" y="4496"/>
                  </a:lnTo>
                  <a:lnTo>
                    <a:pt x="4529" y="4558"/>
                  </a:lnTo>
                  <a:lnTo>
                    <a:pt x="4535" y="4624"/>
                  </a:lnTo>
                  <a:lnTo>
                    <a:pt x="4535" y="4814"/>
                  </a:lnTo>
                  <a:lnTo>
                    <a:pt x="4528" y="4939"/>
                  </a:lnTo>
                  <a:lnTo>
                    <a:pt x="4494" y="5004"/>
                  </a:lnTo>
                  <a:lnTo>
                    <a:pt x="4494" y="5067"/>
                  </a:lnTo>
                  <a:lnTo>
                    <a:pt x="4507" y="5067"/>
                  </a:lnTo>
                  <a:lnTo>
                    <a:pt x="4561" y="5194"/>
                  </a:lnTo>
                  <a:lnTo>
                    <a:pt x="4575" y="5320"/>
                  </a:lnTo>
                  <a:lnTo>
                    <a:pt x="4575" y="5700"/>
                  </a:lnTo>
                  <a:lnTo>
                    <a:pt x="4557" y="5827"/>
                  </a:lnTo>
                  <a:lnTo>
                    <a:pt x="4491" y="6078"/>
                  </a:lnTo>
                  <a:lnTo>
                    <a:pt x="4475" y="6207"/>
                  </a:lnTo>
                  <a:lnTo>
                    <a:pt x="4475" y="6270"/>
                  </a:lnTo>
                  <a:lnTo>
                    <a:pt x="2321" y="6270"/>
                  </a:lnTo>
                  <a:lnTo>
                    <a:pt x="2209" y="6321"/>
                  </a:lnTo>
                  <a:lnTo>
                    <a:pt x="4475" y="6321"/>
                  </a:lnTo>
                  <a:lnTo>
                    <a:pt x="4475" y="6333"/>
                  </a:lnTo>
                  <a:lnTo>
                    <a:pt x="4475" y="6333"/>
                  </a:lnTo>
                </a:path>
                <a:path w="21600" h="21600">
                  <a:moveTo>
                    <a:pt x="1806" y="3861"/>
                  </a:moveTo>
                  <a:lnTo>
                    <a:pt x="1646" y="3798"/>
                  </a:lnTo>
                  <a:lnTo>
                    <a:pt x="1868" y="3798"/>
                  </a:lnTo>
                  <a:lnTo>
                    <a:pt x="1806" y="3861"/>
                  </a:lnTo>
                  <a:lnTo>
                    <a:pt x="1806" y="3861"/>
                  </a:lnTo>
                </a:path>
                <a:path w="21600" h="21600">
                  <a:moveTo>
                    <a:pt x="2265" y="6333"/>
                  </a:moveTo>
                  <a:lnTo>
                    <a:pt x="2216" y="6333"/>
                  </a:lnTo>
                  <a:lnTo>
                    <a:pt x="2209" y="6321"/>
                  </a:lnTo>
                  <a:lnTo>
                    <a:pt x="2321" y="6270"/>
                  </a:lnTo>
                  <a:lnTo>
                    <a:pt x="2265" y="6333"/>
                  </a:lnTo>
                  <a:lnTo>
                    <a:pt x="2265" y="6333"/>
                  </a:lnTo>
                </a:path>
                <a:path w="21600" h="21600">
                  <a:moveTo>
                    <a:pt x="2146" y="7450"/>
                  </a:moveTo>
                  <a:lnTo>
                    <a:pt x="2043" y="7429"/>
                  </a:lnTo>
                  <a:lnTo>
                    <a:pt x="2138" y="7157"/>
                  </a:lnTo>
                  <a:lnTo>
                    <a:pt x="2151" y="6839"/>
                  </a:lnTo>
                  <a:lnTo>
                    <a:pt x="2048" y="6714"/>
                  </a:lnTo>
                  <a:lnTo>
                    <a:pt x="1946" y="6587"/>
                  </a:lnTo>
                  <a:lnTo>
                    <a:pt x="2037" y="6395"/>
                  </a:lnTo>
                  <a:lnTo>
                    <a:pt x="2209" y="6321"/>
                  </a:lnTo>
                  <a:lnTo>
                    <a:pt x="2216" y="6333"/>
                  </a:lnTo>
                  <a:lnTo>
                    <a:pt x="4475" y="6333"/>
                  </a:lnTo>
                  <a:lnTo>
                    <a:pt x="4485" y="6459"/>
                  </a:lnTo>
                  <a:lnTo>
                    <a:pt x="4525" y="6651"/>
                  </a:lnTo>
                  <a:lnTo>
                    <a:pt x="4535" y="6839"/>
                  </a:lnTo>
                  <a:lnTo>
                    <a:pt x="4535" y="7157"/>
                  </a:lnTo>
                  <a:lnTo>
                    <a:pt x="4528" y="7284"/>
                  </a:lnTo>
                  <a:lnTo>
                    <a:pt x="2282" y="7284"/>
                  </a:lnTo>
                  <a:lnTo>
                    <a:pt x="2327" y="7336"/>
                  </a:lnTo>
                  <a:lnTo>
                    <a:pt x="2307" y="7345"/>
                  </a:lnTo>
                  <a:lnTo>
                    <a:pt x="2146" y="7450"/>
                  </a:lnTo>
                  <a:lnTo>
                    <a:pt x="2146" y="7450"/>
                  </a:lnTo>
                </a:path>
                <a:path w="21600" h="21600">
                  <a:moveTo>
                    <a:pt x="2327" y="7336"/>
                  </a:moveTo>
                  <a:lnTo>
                    <a:pt x="2282" y="7284"/>
                  </a:lnTo>
                  <a:lnTo>
                    <a:pt x="2336" y="7284"/>
                  </a:lnTo>
                  <a:lnTo>
                    <a:pt x="2388" y="7302"/>
                  </a:lnTo>
                  <a:lnTo>
                    <a:pt x="2327" y="7336"/>
                  </a:lnTo>
                  <a:lnTo>
                    <a:pt x="2327" y="7336"/>
                  </a:lnTo>
                </a:path>
                <a:path w="21600" h="21600">
                  <a:moveTo>
                    <a:pt x="2388" y="7302"/>
                  </a:moveTo>
                  <a:lnTo>
                    <a:pt x="2336" y="7284"/>
                  </a:lnTo>
                  <a:lnTo>
                    <a:pt x="2424" y="7284"/>
                  </a:lnTo>
                  <a:lnTo>
                    <a:pt x="2388" y="7302"/>
                  </a:lnTo>
                  <a:lnTo>
                    <a:pt x="2388" y="7302"/>
                  </a:lnTo>
                </a:path>
                <a:path w="21600" h="21600">
                  <a:moveTo>
                    <a:pt x="4510" y="7474"/>
                  </a:moveTo>
                  <a:lnTo>
                    <a:pt x="2336" y="7474"/>
                  </a:lnTo>
                  <a:lnTo>
                    <a:pt x="2495" y="7345"/>
                  </a:lnTo>
                  <a:lnTo>
                    <a:pt x="2407" y="7312"/>
                  </a:lnTo>
                  <a:lnTo>
                    <a:pt x="2424" y="7284"/>
                  </a:lnTo>
                  <a:lnTo>
                    <a:pt x="4528" y="7284"/>
                  </a:lnTo>
                  <a:lnTo>
                    <a:pt x="4526" y="7345"/>
                  </a:lnTo>
                  <a:lnTo>
                    <a:pt x="4510" y="7474"/>
                  </a:lnTo>
                  <a:lnTo>
                    <a:pt x="4510" y="7474"/>
                  </a:lnTo>
                </a:path>
                <a:path w="21600" h="21600">
                  <a:moveTo>
                    <a:pt x="2369" y="7384"/>
                  </a:moveTo>
                  <a:lnTo>
                    <a:pt x="2327" y="7336"/>
                  </a:lnTo>
                  <a:lnTo>
                    <a:pt x="2388" y="7302"/>
                  </a:lnTo>
                  <a:lnTo>
                    <a:pt x="2407" y="7312"/>
                  </a:lnTo>
                  <a:lnTo>
                    <a:pt x="2369" y="7384"/>
                  </a:lnTo>
                  <a:lnTo>
                    <a:pt x="2369" y="7384"/>
                  </a:lnTo>
                </a:path>
                <a:path w="21600" h="21600">
                  <a:moveTo>
                    <a:pt x="2336" y="7474"/>
                  </a:moveTo>
                  <a:lnTo>
                    <a:pt x="2291" y="7474"/>
                  </a:lnTo>
                  <a:lnTo>
                    <a:pt x="2317" y="7447"/>
                  </a:lnTo>
                  <a:lnTo>
                    <a:pt x="2393" y="7411"/>
                  </a:lnTo>
                  <a:lnTo>
                    <a:pt x="2369" y="7384"/>
                  </a:lnTo>
                  <a:lnTo>
                    <a:pt x="2407" y="7312"/>
                  </a:lnTo>
                  <a:lnTo>
                    <a:pt x="2495" y="7345"/>
                  </a:lnTo>
                  <a:lnTo>
                    <a:pt x="2336" y="7474"/>
                  </a:lnTo>
                  <a:lnTo>
                    <a:pt x="2336" y="7474"/>
                  </a:lnTo>
                </a:path>
                <a:path w="21600" h="21600">
                  <a:moveTo>
                    <a:pt x="2317" y="7447"/>
                  </a:moveTo>
                  <a:lnTo>
                    <a:pt x="2356" y="7411"/>
                  </a:lnTo>
                  <a:lnTo>
                    <a:pt x="2369" y="7384"/>
                  </a:lnTo>
                  <a:lnTo>
                    <a:pt x="2393" y="7411"/>
                  </a:lnTo>
                  <a:lnTo>
                    <a:pt x="2317" y="7447"/>
                  </a:lnTo>
                  <a:lnTo>
                    <a:pt x="2317" y="7447"/>
                  </a:lnTo>
                </a:path>
                <a:path w="21600" h="21600">
                  <a:moveTo>
                    <a:pt x="2013" y="7522"/>
                  </a:moveTo>
                  <a:lnTo>
                    <a:pt x="1952" y="7411"/>
                  </a:lnTo>
                  <a:lnTo>
                    <a:pt x="2043" y="7429"/>
                  </a:lnTo>
                  <a:lnTo>
                    <a:pt x="2013" y="7522"/>
                  </a:lnTo>
                  <a:lnTo>
                    <a:pt x="2013" y="7522"/>
                  </a:lnTo>
                </a:path>
                <a:path w="21600" h="21600">
                  <a:moveTo>
                    <a:pt x="2018" y="7529"/>
                  </a:moveTo>
                  <a:lnTo>
                    <a:pt x="2013" y="7522"/>
                  </a:lnTo>
                  <a:lnTo>
                    <a:pt x="2043" y="7429"/>
                  </a:lnTo>
                  <a:lnTo>
                    <a:pt x="2146" y="7450"/>
                  </a:lnTo>
                  <a:lnTo>
                    <a:pt x="2018" y="7529"/>
                  </a:lnTo>
                  <a:lnTo>
                    <a:pt x="2018" y="7529"/>
                  </a:lnTo>
                </a:path>
                <a:path w="21600" h="21600">
                  <a:moveTo>
                    <a:pt x="2291" y="7474"/>
                  </a:moveTo>
                  <a:lnTo>
                    <a:pt x="2265" y="7474"/>
                  </a:lnTo>
                  <a:lnTo>
                    <a:pt x="2317" y="7447"/>
                  </a:lnTo>
                  <a:lnTo>
                    <a:pt x="2291" y="7474"/>
                  </a:lnTo>
                  <a:lnTo>
                    <a:pt x="2291" y="7474"/>
                  </a:lnTo>
                </a:path>
                <a:path w="21600" h="21600">
                  <a:moveTo>
                    <a:pt x="2536" y="16283"/>
                  </a:moveTo>
                  <a:lnTo>
                    <a:pt x="2474" y="15392"/>
                  </a:lnTo>
                  <a:lnTo>
                    <a:pt x="2467" y="15265"/>
                  </a:lnTo>
                  <a:lnTo>
                    <a:pt x="2437" y="15139"/>
                  </a:lnTo>
                  <a:lnTo>
                    <a:pt x="2376" y="15075"/>
                  </a:lnTo>
                  <a:lnTo>
                    <a:pt x="2376" y="14822"/>
                  </a:lnTo>
                  <a:lnTo>
                    <a:pt x="2397" y="14632"/>
                  </a:lnTo>
                  <a:lnTo>
                    <a:pt x="2437" y="14505"/>
                  </a:lnTo>
                  <a:lnTo>
                    <a:pt x="2369" y="14186"/>
                  </a:lnTo>
                  <a:lnTo>
                    <a:pt x="2344" y="13872"/>
                  </a:lnTo>
                  <a:lnTo>
                    <a:pt x="2342" y="13112"/>
                  </a:lnTo>
                  <a:lnTo>
                    <a:pt x="2339" y="12922"/>
                  </a:lnTo>
                  <a:lnTo>
                    <a:pt x="2304" y="12605"/>
                  </a:lnTo>
                  <a:lnTo>
                    <a:pt x="2242" y="12225"/>
                  </a:lnTo>
                  <a:lnTo>
                    <a:pt x="2153" y="11907"/>
                  </a:lnTo>
                  <a:lnTo>
                    <a:pt x="2294" y="11655"/>
                  </a:lnTo>
                  <a:lnTo>
                    <a:pt x="2344" y="11400"/>
                  </a:lnTo>
                  <a:lnTo>
                    <a:pt x="2258" y="11019"/>
                  </a:lnTo>
                  <a:lnTo>
                    <a:pt x="2237" y="10768"/>
                  </a:lnTo>
                  <a:lnTo>
                    <a:pt x="2237" y="10261"/>
                  </a:lnTo>
                  <a:lnTo>
                    <a:pt x="2255" y="10071"/>
                  </a:lnTo>
                  <a:lnTo>
                    <a:pt x="2328" y="9881"/>
                  </a:lnTo>
                  <a:lnTo>
                    <a:pt x="2287" y="9754"/>
                  </a:lnTo>
                  <a:lnTo>
                    <a:pt x="2173" y="9563"/>
                  </a:lnTo>
                  <a:lnTo>
                    <a:pt x="2258" y="9311"/>
                  </a:lnTo>
                  <a:lnTo>
                    <a:pt x="2307" y="9120"/>
                  </a:lnTo>
                  <a:lnTo>
                    <a:pt x="2317" y="8994"/>
                  </a:lnTo>
                  <a:lnTo>
                    <a:pt x="2330" y="8868"/>
                  </a:lnTo>
                  <a:lnTo>
                    <a:pt x="2332" y="8802"/>
                  </a:lnTo>
                  <a:lnTo>
                    <a:pt x="2018" y="7529"/>
                  </a:lnTo>
                  <a:lnTo>
                    <a:pt x="2146" y="7450"/>
                  </a:lnTo>
                  <a:lnTo>
                    <a:pt x="2265" y="7474"/>
                  </a:lnTo>
                  <a:lnTo>
                    <a:pt x="4510" y="7474"/>
                  </a:lnTo>
                  <a:lnTo>
                    <a:pt x="4493" y="7601"/>
                  </a:lnTo>
                  <a:lnTo>
                    <a:pt x="4542" y="7854"/>
                  </a:lnTo>
                  <a:lnTo>
                    <a:pt x="4660" y="8234"/>
                  </a:lnTo>
                  <a:lnTo>
                    <a:pt x="4457" y="8234"/>
                  </a:lnTo>
                  <a:lnTo>
                    <a:pt x="4391" y="8295"/>
                  </a:lnTo>
                  <a:lnTo>
                    <a:pt x="4465" y="8424"/>
                  </a:lnTo>
                  <a:lnTo>
                    <a:pt x="4515" y="8551"/>
                  </a:lnTo>
                  <a:lnTo>
                    <a:pt x="4408" y="8551"/>
                  </a:lnTo>
                  <a:lnTo>
                    <a:pt x="4296" y="8613"/>
                  </a:lnTo>
                  <a:lnTo>
                    <a:pt x="4461" y="8613"/>
                  </a:lnTo>
                  <a:lnTo>
                    <a:pt x="4448" y="8739"/>
                  </a:lnTo>
                  <a:lnTo>
                    <a:pt x="4520" y="8802"/>
                  </a:lnTo>
                  <a:lnTo>
                    <a:pt x="4671" y="8868"/>
                  </a:lnTo>
                  <a:lnTo>
                    <a:pt x="4592" y="9248"/>
                  </a:lnTo>
                  <a:lnTo>
                    <a:pt x="4557" y="9501"/>
                  </a:lnTo>
                  <a:lnTo>
                    <a:pt x="4569" y="9754"/>
                  </a:lnTo>
                  <a:lnTo>
                    <a:pt x="4573" y="9881"/>
                  </a:lnTo>
                  <a:lnTo>
                    <a:pt x="4575" y="10198"/>
                  </a:lnTo>
                  <a:lnTo>
                    <a:pt x="4565" y="10198"/>
                  </a:lnTo>
                  <a:lnTo>
                    <a:pt x="4639" y="10261"/>
                  </a:lnTo>
                  <a:lnTo>
                    <a:pt x="4760" y="10451"/>
                  </a:lnTo>
                  <a:lnTo>
                    <a:pt x="4676" y="10641"/>
                  </a:lnTo>
                  <a:lnTo>
                    <a:pt x="4627" y="10831"/>
                  </a:lnTo>
                  <a:lnTo>
                    <a:pt x="4601" y="10957"/>
                  </a:lnTo>
                  <a:lnTo>
                    <a:pt x="4510" y="10957"/>
                  </a:lnTo>
                  <a:lnTo>
                    <a:pt x="4586" y="11019"/>
                  </a:lnTo>
                  <a:lnTo>
                    <a:pt x="4610" y="11148"/>
                  </a:lnTo>
                  <a:lnTo>
                    <a:pt x="4581" y="11211"/>
                  </a:lnTo>
                  <a:lnTo>
                    <a:pt x="4550" y="11338"/>
                  </a:lnTo>
                  <a:lnTo>
                    <a:pt x="4627" y="11463"/>
                  </a:lnTo>
                  <a:lnTo>
                    <a:pt x="4810" y="11655"/>
                  </a:lnTo>
                  <a:lnTo>
                    <a:pt x="4610" y="11781"/>
                  </a:lnTo>
                  <a:lnTo>
                    <a:pt x="4511" y="11907"/>
                  </a:lnTo>
                  <a:lnTo>
                    <a:pt x="4519" y="12098"/>
                  </a:lnTo>
                  <a:lnTo>
                    <a:pt x="4490" y="12098"/>
                  </a:lnTo>
                  <a:lnTo>
                    <a:pt x="4556" y="12161"/>
                  </a:lnTo>
                  <a:lnTo>
                    <a:pt x="4603" y="12668"/>
                  </a:lnTo>
                  <a:lnTo>
                    <a:pt x="4554" y="12795"/>
                  </a:lnTo>
                  <a:lnTo>
                    <a:pt x="4430" y="12795"/>
                  </a:lnTo>
                  <a:lnTo>
                    <a:pt x="4546" y="12922"/>
                  </a:lnTo>
                  <a:lnTo>
                    <a:pt x="4600" y="12985"/>
                  </a:lnTo>
                  <a:lnTo>
                    <a:pt x="4586" y="13112"/>
                  </a:lnTo>
                  <a:lnTo>
                    <a:pt x="4573" y="13112"/>
                  </a:lnTo>
                  <a:lnTo>
                    <a:pt x="4501" y="13175"/>
                  </a:lnTo>
                  <a:lnTo>
                    <a:pt x="4430" y="13237"/>
                  </a:lnTo>
                  <a:lnTo>
                    <a:pt x="4456" y="13300"/>
                  </a:lnTo>
                  <a:lnTo>
                    <a:pt x="4666" y="13300"/>
                  </a:lnTo>
                  <a:lnTo>
                    <a:pt x="4779" y="13681"/>
                  </a:lnTo>
                  <a:lnTo>
                    <a:pt x="4660" y="13744"/>
                  </a:lnTo>
                  <a:lnTo>
                    <a:pt x="4639" y="13872"/>
                  </a:lnTo>
                  <a:lnTo>
                    <a:pt x="4760" y="14062"/>
                  </a:lnTo>
                  <a:lnTo>
                    <a:pt x="4639" y="14062"/>
                  </a:lnTo>
                  <a:lnTo>
                    <a:pt x="4501" y="14187"/>
                  </a:lnTo>
                  <a:lnTo>
                    <a:pt x="4730" y="14187"/>
                  </a:lnTo>
                  <a:lnTo>
                    <a:pt x="4739" y="14250"/>
                  </a:lnTo>
                  <a:lnTo>
                    <a:pt x="4763" y="14442"/>
                  </a:lnTo>
                  <a:lnTo>
                    <a:pt x="4775" y="14568"/>
                  </a:lnTo>
                  <a:lnTo>
                    <a:pt x="4771" y="14885"/>
                  </a:lnTo>
                  <a:lnTo>
                    <a:pt x="4765" y="14949"/>
                  </a:lnTo>
                  <a:lnTo>
                    <a:pt x="4761" y="15075"/>
                  </a:lnTo>
                  <a:lnTo>
                    <a:pt x="4785" y="15139"/>
                  </a:lnTo>
                  <a:lnTo>
                    <a:pt x="4834" y="15265"/>
                  </a:lnTo>
                  <a:lnTo>
                    <a:pt x="4671" y="15455"/>
                  </a:lnTo>
                  <a:lnTo>
                    <a:pt x="4665" y="15455"/>
                  </a:lnTo>
                  <a:lnTo>
                    <a:pt x="4605" y="15519"/>
                  </a:lnTo>
                  <a:lnTo>
                    <a:pt x="4738" y="15519"/>
                  </a:lnTo>
                  <a:lnTo>
                    <a:pt x="4854" y="15707"/>
                  </a:lnTo>
                  <a:lnTo>
                    <a:pt x="4818" y="16024"/>
                  </a:lnTo>
                  <a:lnTo>
                    <a:pt x="4867" y="16152"/>
                  </a:lnTo>
                  <a:lnTo>
                    <a:pt x="2627" y="16152"/>
                  </a:lnTo>
                  <a:lnTo>
                    <a:pt x="2551" y="16215"/>
                  </a:lnTo>
                  <a:lnTo>
                    <a:pt x="2536" y="16283"/>
                  </a:lnTo>
                  <a:lnTo>
                    <a:pt x="2536" y="16283"/>
                  </a:lnTo>
                </a:path>
                <a:path w="21600" h="21600">
                  <a:moveTo>
                    <a:pt x="2007" y="7537"/>
                  </a:moveTo>
                  <a:lnTo>
                    <a:pt x="2013" y="7522"/>
                  </a:lnTo>
                  <a:lnTo>
                    <a:pt x="2018" y="7529"/>
                  </a:lnTo>
                  <a:lnTo>
                    <a:pt x="2007" y="7537"/>
                  </a:lnTo>
                  <a:lnTo>
                    <a:pt x="2007" y="7537"/>
                  </a:lnTo>
                </a:path>
                <a:path w="21600" h="21600">
                  <a:moveTo>
                    <a:pt x="4461" y="8613"/>
                  </a:moveTo>
                  <a:lnTo>
                    <a:pt x="4296" y="8613"/>
                  </a:lnTo>
                  <a:lnTo>
                    <a:pt x="4408" y="8551"/>
                  </a:lnTo>
                  <a:lnTo>
                    <a:pt x="4461" y="8613"/>
                  </a:lnTo>
                  <a:lnTo>
                    <a:pt x="4461" y="8613"/>
                  </a:lnTo>
                </a:path>
                <a:path w="21600" h="21600">
                  <a:moveTo>
                    <a:pt x="4541" y="8613"/>
                  </a:moveTo>
                  <a:lnTo>
                    <a:pt x="4461" y="8613"/>
                  </a:lnTo>
                  <a:lnTo>
                    <a:pt x="4408" y="8551"/>
                  </a:lnTo>
                  <a:lnTo>
                    <a:pt x="4515" y="8551"/>
                  </a:lnTo>
                  <a:lnTo>
                    <a:pt x="4541" y="8613"/>
                  </a:lnTo>
                  <a:lnTo>
                    <a:pt x="4541" y="8613"/>
                  </a:lnTo>
                </a:path>
                <a:path w="21600" h="21600">
                  <a:moveTo>
                    <a:pt x="4575" y="13300"/>
                  </a:moveTo>
                  <a:lnTo>
                    <a:pt x="4456" y="13300"/>
                  </a:lnTo>
                  <a:lnTo>
                    <a:pt x="4430" y="13237"/>
                  </a:lnTo>
                  <a:lnTo>
                    <a:pt x="4501" y="13175"/>
                  </a:lnTo>
                  <a:lnTo>
                    <a:pt x="4573" y="13112"/>
                  </a:lnTo>
                  <a:lnTo>
                    <a:pt x="4584" y="13134"/>
                  </a:lnTo>
                  <a:lnTo>
                    <a:pt x="4581" y="13175"/>
                  </a:lnTo>
                  <a:lnTo>
                    <a:pt x="4575" y="13237"/>
                  </a:lnTo>
                  <a:lnTo>
                    <a:pt x="4575" y="13300"/>
                  </a:lnTo>
                  <a:lnTo>
                    <a:pt x="4575" y="13300"/>
                  </a:lnTo>
                </a:path>
                <a:path w="21600" h="21600">
                  <a:moveTo>
                    <a:pt x="4584" y="13134"/>
                  </a:moveTo>
                  <a:lnTo>
                    <a:pt x="4573" y="13112"/>
                  </a:lnTo>
                  <a:lnTo>
                    <a:pt x="4586" y="13112"/>
                  </a:lnTo>
                  <a:lnTo>
                    <a:pt x="4584" y="13134"/>
                  </a:lnTo>
                  <a:lnTo>
                    <a:pt x="4584" y="13134"/>
                  </a:lnTo>
                </a:path>
                <a:path w="21600" h="21600">
                  <a:moveTo>
                    <a:pt x="4666" y="13300"/>
                  </a:moveTo>
                  <a:lnTo>
                    <a:pt x="4575" y="13300"/>
                  </a:lnTo>
                  <a:lnTo>
                    <a:pt x="4575" y="13237"/>
                  </a:lnTo>
                  <a:lnTo>
                    <a:pt x="4581" y="13175"/>
                  </a:lnTo>
                  <a:lnTo>
                    <a:pt x="4584" y="13134"/>
                  </a:lnTo>
                  <a:lnTo>
                    <a:pt x="4666" y="13300"/>
                  </a:lnTo>
                  <a:lnTo>
                    <a:pt x="4666" y="13300"/>
                  </a:lnTo>
                </a:path>
                <a:path w="21600" h="21600">
                  <a:moveTo>
                    <a:pt x="4726" y="14187"/>
                  </a:moveTo>
                  <a:lnTo>
                    <a:pt x="4501" y="14187"/>
                  </a:lnTo>
                  <a:lnTo>
                    <a:pt x="4639" y="14062"/>
                  </a:lnTo>
                  <a:lnTo>
                    <a:pt x="4721" y="14125"/>
                  </a:lnTo>
                  <a:lnTo>
                    <a:pt x="4729" y="14186"/>
                  </a:lnTo>
                  <a:lnTo>
                    <a:pt x="4726" y="14187"/>
                  </a:lnTo>
                </a:path>
                <a:path w="21600" h="21600">
                  <a:moveTo>
                    <a:pt x="4729" y="14186"/>
                  </a:moveTo>
                  <a:lnTo>
                    <a:pt x="4721" y="14125"/>
                  </a:lnTo>
                  <a:lnTo>
                    <a:pt x="4639" y="14062"/>
                  </a:lnTo>
                  <a:lnTo>
                    <a:pt x="4760" y="14062"/>
                  </a:lnTo>
                  <a:lnTo>
                    <a:pt x="4801" y="14125"/>
                  </a:lnTo>
                  <a:lnTo>
                    <a:pt x="4729" y="14186"/>
                  </a:lnTo>
                  <a:lnTo>
                    <a:pt x="4729" y="14186"/>
                  </a:lnTo>
                </a:path>
                <a:path w="21600" h="21600">
                  <a:moveTo>
                    <a:pt x="4730" y="14187"/>
                  </a:moveTo>
                  <a:lnTo>
                    <a:pt x="4730" y="14187"/>
                  </a:lnTo>
                </a:path>
                <a:path w="21600" h="21600">
                  <a:moveTo>
                    <a:pt x="4605" y="15519"/>
                  </a:moveTo>
                  <a:lnTo>
                    <a:pt x="4665" y="15455"/>
                  </a:lnTo>
                  <a:lnTo>
                    <a:pt x="4605" y="15519"/>
                  </a:lnTo>
                  <a:lnTo>
                    <a:pt x="4605" y="15519"/>
                  </a:lnTo>
                </a:path>
                <a:path w="21600" h="21600">
                  <a:moveTo>
                    <a:pt x="4667" y="15458"/>
                  </a:moveTo>
                  <a:lnTo>
                    <a:pt x="4667" y="15458"/>
                  </a:lnTo>
                </a:path>
                <a:path w="21600" h="21600">
                  <a:moveTo>
                    <a:pt x="4738" y="15519"/>
                  </a:moveTo>
                  <a:lnTo>
                    <a:pt x="4605" y="15519"/>
                  </a:lnTo>
                  <a:lnTo>
                    <a:pt x="4667" y="15458"/>
                  </a:lnTo>
                  <a:lnTo>
                    <a:pt x="4738" y="15519"/>
                  </a:lnTo>
                  <a:lnTo>
                    <a:pt x="4738" y="15519"/>
                  </a:lnTo>
                </a:path>
                <a:path w="21600" h="21600">
                  <a:moveTo>
                    <a:pt x="2612" y="16342"/>
                  </a:moveTo>
                  <a:lnTo>
                    <a:pt x="2536" y="16283"/>
                  </a:lnTo>
                  <a:lnTo>
                    <a:pt x="2551" y="16215"/>
                  </a:lnTo>
                  <a:lnTo>
                    <a:pt x="2627" y="16152"/>
                  </a:lnTo>
                  <a:lnTo>
                    <a:pt x="2752" y="16215"/>
                  </a:lnTo>
                  <a:lnTo>
                    <a:pt x="2612" y="16342"/>
                  </a:lnTo>
                  <a:lnTo>
                    <a:pt x="2612" y="16342"/>
                  </a:lnTo>
                </a:path>
                <a:path w="21600" h="21600">
                  <a:moveTo>
                    <a:pt x="4940" y="16342"/>
                  </a:moveTo>
                  <a:lnTo>
                    <a:pt x="2612" y="16342"/>
                  </a:lnTo>
                  <a:lnTo>
                    <a:pt x="2752" y="16215"/>
                  </a:lnTo>
                  <a:lnTo>
                    <a:pt x="2627" y="16152"/>
                  </a:lnTo>
                  <a:lnTo>
                    <a:pt x="4867" y="16152"/>
                  </a:lnTo>
                  <a:lnTo>
                    <a:pt x="4940" y="16342"/>
                  </a:lnTo>
                  <a:lnTo>
                    <a:pt x="4940" y="16342"/>
                  </a:lnTo>
                </a:path>
                <a:path w="21600" h="21600">
                  <a:moveTo>
                    <a:pt x="4944" y="17166"/>
                  </a:moveTo>
                  <a:lnTo>
                    <a:pt x="2603" y="17166"/>
                  </a:lnTo>
                  <a:lnTo>
                    <a:pt x="2505" y="17078"/>
                  </a:lnTo>
                  <a:lnTo>
                    <a:pt x="2518" y="17039"/>
                  </a:lnTo>
                  <a:lnTo>
                    <a:pt x="2562" y="17039"/>
                  </a:lnTo>
                  <a:lnTo>
                    <a:pt x="2607" y="16975"/>
                  </a:lnTo>
                  <a:lnTo>
                    <a:pt x="2536" y="16975"/>
                  </a:lnTo>
                  <a:lnTo>
                    <a:pt x="2348" y="16912"/>
                  </a:lnTo>
                  <a:lnTo>
                    <a:pt x="2432" y="16659"/>
                  </a:lnTo>
                  <a:lnTo>
                    <a:pt x="2491" y="16469"/>
                  </a:lnTo>
                  <a:lnTo>
                    <a:pt x="2536" y="16283"/>
                  </a:lnTo>
                  <a:lnTo>
                    <a:pt x="2612" y="16342"/>
                  </a:lnTo>
                  <a:lnTo>
                    <a:pt x="4940" y="16342"/>
                  </a:lnTo>
                  <a:lnTo>
                    <a:pt x="5225" y="16659"/>
                  </a:lnTo>
                  <a:lnTo>
                    <a:pt x="5019" y="16849"/>
                  </a:lnTo>
                  <a:lnTo>
                    <a:pt x="4924" y="17039"/>
                  </a:lnTo>
                  <a:lnTo>
                    <a:pt x="4944" y="17166"/>
                  </a:lnTo>
                  <a:lnTo>
                    <a:pt x="4944" y="17166"/>
                  </a:lnTo>
                </a:path>
                <a:path w="21600" h="21600">
                  <a:moveTo>
                    <a:pt x="2470" y="17862"/>
                  </a:moveTo>
                  <a:lnTo>
                    <a:pt x="2383" y="17862"/>
                  </a:lnTo>
                  <a:lnTo>
                    <a:pt x="2336" y="17799"/>
                  </a:lnTo>
                  <a:lnTo>
                    <a:pt x="2336" y="17102"/>
                  </a:lnTo>
                  <a:lnTo>
                    <a:pt x="2390" y="16975"/>
                  </a:lnTo>
                  <a:lnTo>
                    <a:pt x="2505" y="17078"/>
                  </a:lnTo>
                  <a:lnTo>
                    <a:pt x="2495" y="17102"/>
                  </a:lnTo>
                  <a:lnTo>
                    <a:pt x="2603" y="17166"/>
                  </a:lnTo>
                  <a:lnTo>
                    <a:pt x="4944" y="17166"/>
                  </a:lnTo>
                  <a:lnTo>
                    <a:pt x="4967" y="17292"/>
                  </a:lnTo>
                  <a:lnTo>
                    <a:pt x="4946" y="17356"/>
                  </a:lnTo>
                  <a:lnTo>
                    <a:pt x="4878" y="17419"/>
                  </a:lnTo>
                  <a:lnTo>
                    <a:pt x="4930" y="17482"/>
                  </a:lnTo>
                  <a:lnTo>
                    <a:pt x="4973" y="17546"/>
                  </a:lnTo>
                  <a:lnTo>
                    <a:pt x="5010" y="17672"/>
                  </a:lnTo>
                  <a:lnTo>
                    <a:pt x="5037" y="17799"/>
                  </a:lnTo>
                  <a:lnTo>
                    <a:pt x="2562" y="17799"/>
                  </a:lnTo>
                  <a:lnTo>
                    <a:pt x="2470" y="17862"/>
                  </a:lnTo>
                  <a:lnTo>
                    <a:pt x="2470" y="17862"/>
                  </a:lnTo>
                </a:path>
                <a:path w="21600" h="21600">
                  <a:moveTo>
                    <a:pt x="2603" y="17166"/>
                  </a:moveTo>
                  <a:lnTo>
                    <a:pt x="2495" y="17102"/>
                  </a:lnTo>
                  <a:lnTo>
                    <a:pt x="2505" y="17078"/>
                  </a:lnTo>
                  <a:lnTo>
                    <a:pt x="2603" y="17166"/>
                  </a:lnTo>
                  <a:lnTo>
                    <a:pt x="2603" y="17166"/>
                  </a:lnTo>
                </a:path>
                <a:path w="21600" h="21600">
                  <a:moveTo>
                    <a:pt x="7919" y="17926"/>
                  </a:moveTo>
                  <a:lnTo>
                    <a:pt x="5671" y="17926"/>
                  </a:lnTo>
                  <a:lnTo>
                    <a:pt x="5663" y="17917"/>
                  </a:lnTo>
                  <a:lnTo>
                    <a:pt x="6004" y="17609"/>
                  </a:lnTo>
                  <a:lnTo>
                    <a:pt x="6155" y="17609"/>
                  </a:lnTo>
                  <a:lnTo>
                    <a:pt x="6207" y="17482"/>
                  </a:lnTo>
                  <a:lnTo>
                    <a:pt x="6234" y="17166"/>
                  </a:lnTo>
                  <a:lnTo>
                    <a:pt x="6513" y="17292"/>
                  </a:lnTo>
                  <a:lnTo>
                    <a:pt x="7052" y="17292"/>
                  </a:lnTo>
                  <a:lnTo>
                    <a:pt x="7191" y="17356"/>
                  </a:lnTo>
                  <a:lnTo>
                    <a:pt x="7262" y="17434"/>
                  </a:lnTo>
                  <a:lnTo>
                    <a:pt x="7234" y="17546"/>
                  </a:lnTo>
                  <a:lnTo>
                    <a:pt x="7784" y="17546"/>
                  </a:lnTo>
                  <a:lnTo>
                    <a:pt x="7794" y="17609"/>
                  </a:lnTo>
                  <a:lnTo>
                    <a:pt x="7825" y="17736"/>
                  </a:lnTo>
                  <a:lnTo>
                    <a:pt x="7852" y="17799"/>
                  </a:lnTo>
                  <a:lnTo>
                    <a:pt x="7919" y="17926"/>
                  </a:lnTo>
                  <a:lnTo>
                    <a:pt x="7919" y="17926"/>
                  </a:lnTo>
                </a:path>
                <a:path w="21600" h="21600">
                  <a:moveTo>
                    <a:pt x="7784" y="17546"/>
                  </a:moveTo>
                  <a:lnTo>
                    <a:pt x="7248" y="17546"/>
                  </a:lnTo>
                  <a:lnTo>
                    <a:pt x="7307" y="17482"/>
                  </a:lnTo>
                  <a:lnTo>
                    <a:pt x="7262" y="17434"/>
                  </a:lnTo>
                  <a:lnTo>
                    <a:pt x="7267" y="17419"/>
                  </a:lnTo>
                  <a:lnTo>
                    <a:pt x="7301" y="17356"/>
                  </a:lnTo>
                  <a:lnTo>
                    <a:pt x="7757" y="17356"/>
                  </a:lnTo>
                  <a:lnTo>
                    <a:pt x="7784" y="17546"/>
                  </a:lnTo>
                  <a:lnTo>
                    <a:pt x="7784" y="17546"/>
                  </a:lnTo>
                </a:path>
                <a:path w="21600" h="21600">
                  <a:moveTo>
                    <a:pt x="7248" y="17546"/>
                  </a:moveTo>
                  <a:lnTo>
                    <a:pt x="7234" y="17546"/>
                  </a:lnTo>
                  <a:lnTo>
                    <a:pt x="7262" y="17434"/>
                  </a:lnTo>
                  <a:lnTo>
                    <a:pt x="7307" y="17482"/>
                  </a:lnTo>
                  <a:lnTo>
                    <a:pt x="7248" y="17546"/>
                  </a:lnTo>
                  <a:lnTo>
                    <a:pt x="7248" y="17546"/>
                  </a:lnTo>
                </a:path>
                <a:path w="21600" h="21600">
                  <a:moveTo>
                    <a:pt x="5624" y="17862"/>
                  </a:moveTo>
                  <a:lnTo>
                    <a:pt x="5337" y="17862"/>
                  </a:lnTo>
                  <a:lnTo>
                    <a:pt x="5325" y="17851"/>
                  </a:lnTo>
                  <a:lnTo>
                    <a:pt x="5467" y="17799"/>
                  </a:lnTo>
                  <a:lnTo>
                    <a:pt x="5577" y="17736"/>
                  </a:lnTo>
                  <a:lnTo>
                    <a:pt x="5624" y="17862"/>
                  </a:lnTo>
                  <a:lnTo>
                    <a:pt x="5624" y="17862"/>
                  </a:lnTo>
                </a:path>
                <a:path w="21600" h="21600">
                  <a:moveTo>
                    <a:pt x="8073" y="18305"/>
                  </a:moveTo>
                  <a:lnTo>
                    <a:pt x="2674" y="18305"/>
                  </a:lnTo>
                  <a:lnTo>
                    <a:pt x="2725" y="18179"/>
                  </a:lnTo>
                  <a:lnTo>
                    <a:pt x="2514" y="18179"/>
                  </a:lnTo>
                  <a:lnTo>
                    <a:pt x="2497" y="18172"/>
                  </a:lnTo>
                  <a:lnTo>
                    <a:pt x="2367" y="17987"/>
                  </a:lnTo>
                  <a:lnTo>
                    <a:pt x="2527" y="17862"/>
                  </a:lnTo>
                  <a:lnTo>
                    <a:pt x="2562" y="17799"/>
                  </a:lnTo>
                  <a:lnTo>
                    <a:pt x="5030" y="17799"/>
                  </a:lnTo>
                  <a:lnTo>
                    <a:pt x="4966" y="17862"/>
                  </a:lnTo>
                  <a:lnTo>
                    <a:pt x="4939" y="17926"/>
                  </a:lnTo>
                  <a:lnTo>
                    <a:pt x="4916" y="17987"/>
                  </a:lnTo>
                  <a:lnTo>
                    <a:pt x="4940" y="18050"/>
                  </a:lnTo>
                  <a:lnTo>
                    <a:pt x="7990" y="18050"/>
                  </a:lnTo>
                  <a:lnTo>
                    <a:pt x="8025" y="18116"/>
                  </a:lnTo>
                  <a:lnTo>
                    <a:pt x="8065" y="18242"/>
                  </a:lnTo>
                  <a:lnTo>
                    <a:pt x="8073" y="18305"/>
                  </a:lnTo>
                  <a:lnTo>
                    <a:pt x="8073" y="18305"/>
                  </a:lnTo>
                </a:path>
                <a:path w="21600" h="21600">
                  <a:moveTo>
                    <a:pt x="5014" y="18050"/>
                  </a:moveTo>
                  <a:lnTo>
                    <a:pt x="4940" y="18050"/>
                  </a:lnTo>
                  <a:lnTo>
                    <a:pt x="4916" y="17987"/>
                  </a:lnTo>
                  <a:lnTo>
                    <a:pt x="4944" y="17917"/>
                  </a:lnTo>
                  <a:lnTo>
                    <a:pt x="4966" y="17862"/>
                  </a:lnTo>
                  <a:lnTo>
                    <a:pt x="5030" y="17799"/>
                  </a:lnTo>
                  <a:lnTo>
                    <a:pt x="5037" y="17799"/>
                  </a:lnTo>
                  <a:lnTo>
                    <a:pt x="5047" y="17851"/>
                  </a:lnTo>
                  <a:lnTo>
                    <a:pt x="5051" y="17926"/>
                  </a:lnTo>
                  <a:lnTo>
                    <a:pt x="5014" y="18050"/>
                  </a:lnTo>
                  <a:lnTo>
                    <a:pt x="5014" y="18050"/>
                  </a:lnTo>
                </a:path>
                <a:path w="21600" h="21600">
                  <a:moveTo>
                    <a:pt x="7990" y="18050"/>
                  </a:moveTo>
                  <a:lnTo>
                    <a:pt x="5014" y="18050"/>
                  </a:lnTo>
                  <a:lnTo>
                    <a:pt x="5051" y="17926"/>
                  </a:lnTo>
                  <a:lnTo>
                    <a:pt x="5047" y="17851"/>
                  </a:lnTo>
                  <a:lnTo>
                    <a:pt x="5037" y="17799"/>
                  </a:lnTo>
                  <a:lnTo>
                    <a:pt x="5271" y="17799"/>
                  </a:lnTo>
                  <a:lnTo>
                    <a:pt x="5325" y="17851"/>
                  </a:lnTo>
                  <a:lnTo>
                    <a:pt x="5294" y="17862"/>
                  </a:lnTo>
                  <a:lnTo>
                    <a:pt x="5624" y="17862"/>
                  </a:lnTo>
                  <a:lnTo>
                    <a:pt x="5663" y="17917"/>
                  </a:lnTo>
                  <a:lnTo>
                    <a:pt x="5654" y="17926"/>
                  </a:lnTo>
                  <a:lnTo>
                    <a:pt x="7919" y="17926"/>
                  </a:lnTo>
                  <a:lnTo>
                    <a:pt x="7990" y="18050"/>
                  </a:lnTo>
                  <a:lnTo>
                    <a:pt x="7990" y="18050"/>
                  </a:lnTo>
                </a:path>
                <a:path w="21600" h="21600">
                  <a:moveTo>
                    <a:pt x="5337" y="17862"/>
                  </a:moveTo>
                  <a:lnTo>
                    <a:pt x="5294" y="17862"/>
                  </a:lnTo>
                  <a:lnTo>
                    <a:pt x="5325" y="17851"/>
                  </a:lnTo>
                  <a:lnTo>
                    <a:pt x="5337" y="17862"/>
                  </a:lnTo>
                  <a:lnTo>
                    <a:pt x="5337" y="17862"/>
                  </a:lnTo>
                </a:path>
                <a:path w="21600" h="21600">
                  <a:moveTo>
                    <a:pt x="5671" y="17926"/>
                  </a:moveTo>
                  <a:lnTo>
                    <a:pt x="5654" y="17926"/>
                  </a:lnTo>
                  <a:lnTo>
                    <a:pt x="5663" y="17917"/>
                  </a:lnTo>
                  <a:lnTo>
                    <a:pt x="5671" y="17926"/>
                  </a:lnTo>
                  <a:lnTo>
                    <a:pt x="5671" y="17926"/>
                  </a:lnTo>
                </a:path>
                <a:path w="21600" h="21600">
                  <a:moveTo>
                    <a:pt x="2545" y="18242"/>
                  </a:moveTo>
                  <a:lnTo>
                    <a:pt x="1959" y="18242"/>
                  </a:lnTo>
                  <a:lnTo>
                    <a:pt x="2054" y="18179"/>
                  </a:lnTo>
                  <a:lnTo>
                    <a:pt x="2138" y="18050"/>
                  </a:lnTo>
                  <a:lnTo>
                    <a:pt x="2376" y="18116"/>
                  </a:lnTo>
                  <a:lnTo>
                    <a:pt x="2497" y="18172"/>
                  </a:lnTo>
                  <a:lnTo>
                    <a:pt x="2502" y="18179"/>
                  </a:lnTo>
                  <a:lnTo>
                    <a:pt x="2550" y="18217"/>
                  </a:lnTo>
                  <a:lnTo>
                    <a:pt x="2545" y="18242"/>
                  </a:lnTo>
                  <a:lnTo>
                    <a:pt x="2545" y="18242"/>
                  </a:lnTo>
                </a:path>
                <a:path w="21600" h="21600">
                  <a:moveTo>
                    <a:pt x="2550" y="18217"/>
                  </a:moveTo>
                  <a:lnTo>
                    <a:pt x="2502" y="18179"/>
                  </a:lnTo>
                  <a:lnTo>
                    <a:pt x="2497" y="18172"/>
                  </a:lnTo>
                  <a:lnTo>
                    <a:pt x="2514" y="18179"/>
                  </a:lnTo>
                  <a:lnTo>
                    <a:pt x="2557" y="18179"/>
                  </a:lnTo>
                  <a:lnTo>
                    <a:pt x="2550" y="18217"/>
                  </a:lnTo>
                  <a:lnTo>
                    <a:pt x="2550" y="18217"/>
                  </a:lnTo>
                </a:path>
                <a:path w="21600" h="21600">
                  <a:moveTo>
                    <a:pt x="2674" y="18305"/>
                  </a:moveTo>
                  <a:lnTo>
                    <a:pt x="2606" y="18305"/>
                  </a:lnTo>
                  <a:lnTo>
                    <a:pt x="2584" y="18242"/>
                  </a:lnTo>
                  <a:lnTo>
                    <a:pt x="2550" y="18217"/>
                  </a:lnTo>
                  <a:lnTo>
                    <a:pt x="2557" y="18179"/>
                  </a:lnTo>
                  <a:lnTo>
                    <a:pt x="2584" y="18179"/>
                  </a:lnTo>
                  <a:lnTo>
                    <a:pt x="2591" y="18242"/>
                  </a:lnTo>
                  <a:lnTo>
                    <a:pt x="2701" y="18242"/>
                  </a:lnTo>
                  <a:lnTo>
                    <a:pt x="2674" y="18305"/>
                  </a:lnTo>
                  <a:lnTo>
                    <a:pt x="2674" y="18305"/>
                  </a:lnTo>
                </a:path>
                <a:path w="21600" h="21600">
                  <a:moveTo>
                    <a:pt x="2701" y="18242"/>
                  </a:moveTo>
                  <a:lnTo>
                    <a:pt x="2591" y="18242"/>
                  </a:lnTo>
                  <a:lnTo>
                    <a:pt x="2584" y="18179"/>
                  </a:lnTo>
                  <a:lnTo>
                    <a:pt x="2725" y="18179"/>
                  </a:lnTo>
                  <a:lnTo>
                    <a:pt x="2701" y="18242"/>
                  </a:lnTo>
                  <a:lnTo>
                    <a:pt x="2701" y="18242"/>
                  </a:lnTo>
                </a:path>
                <a:path w="21600" h="21600">
                  <a:moveTo>
                    <a:pt x="7940" y="18811"/>
                  </a:moveTo>
                  <a:lnTo>
                    <a:pt x="8132" y="18559"/>
                  </a:lnTo>
                  <a:lnTo>
                    <a:pt x="8570" y="18179"/>
                  </a:lnTo>
                  <a:lnTo>
                    <a:pt x="8388" y="18686"/>
                  </a:lnTo>
                  <a:lnTo>
                    <a:pt x="8048" y="18686"/>
                  </a:lnTo>
                  <a:lnTo>
                    <a:pt x="7992" y="18749"/>
                  </a:lnTo>
                  <a:lnTo>
                    <a:pt x="7940" y="18811"/>
                  </a:lnTo>
                  <a:lnTo>
                    <a:pt x="7940" y="18811"/>
                  </a:lnTo>
                </a:path>
                <a:path w="21600" h="21600">
                  <a:moveTo>
                    <a:pt x="1917" y="21346"/>
                  </a:moveTo>
                  <a:lnTo>
                    <a:pt x="908" y="20333"/>
                  </a:lnTo>
                  <a:lnTo>
                    <a:pt x="955" y="20143"/>
                  </a:lnTo>
                  <a:lnTo>
                    <a:pt x="949" y="20016"/>
                  </a:lnTo>
                  <a:lnTo>
                    <a:pt x="887" y="19889"/>
                  </a:lnTo>
                  <a:lnTo>
                    <a:pt x="831" y="19763"/>
                  </a:lnTo>
                  <a:lnTo>
                    <a:pt x="825" y="19509"/>
                  </a:lnTo>
                  <a:lnTo>
                    <a:pt x="873" y="19066"/>
                  </a:lnTo>
                  <a:lnTo>
                    <a:pt x="1009" y="18876"/>
                  </a:lnTo>
                  <a:lnTo>
                    <a:pt x="1116" y="18749"/>
                  </a:lnTo>
                  <a:lnTo>
                    <a:pt x="1269" y="18622"/>
                  </a:lnTo>
                  <a:lnTo>
                    <a:pt x="1326" y="18559"/>
                  </a:lnTo>
                  <a:lnTo>
                    <a:pt x="1367" y="18368"/>
                  </a:lnTo>
                  <a:lnTo>
                    <a:pt x="1588" y="18305"/>
                  </a:lnTo>
                  <a:lnTo>
                    <a:pt x="1750" y="18242"/>
                  </a:lnTo>
                  <a:lnTo>
                    <a:pt x="2545" y="18242"/>
                  </a:lnTo>
                  <a:lnTo>
                    <a:pt x="2550" y="18217"/>
                  </a:lnTo>
                  <a:lnTo>
                    <a:pt x="2584" y="18242"/>
                  </a:lnTo>
                  <a:lnTo>
                    <a:pt x="2606" y="18305"/>
                  </a:lnTo>
                  <a:lnTo>
                    <a:pt x="8073" y="18305"/>
                  </a:lnTo>
                  <a:lnTo>
                    <a:pt x="8110" y="18559"/>
                  </a:lnTo>
                  <a:lnTo>
                    <a:pt x="8060" y="18622"/>
                  </a:lnTo>
                  <a:lnTo>
                    <a:pt x="7936" y="18749"/>
                  </a:lnTo>
                  <a:lnTo>
                    <a:pt x="7987" y="18749"/>
                  </a:lnTo>
                  <a:lnTo>
                    <a:pt x="7940" y="18811"/>
                  </a:lnTo>
                  <a:lnTo>
                    <a:pt x="8343" y="18811"/>
                  </a:lnTo>
                  <a:lnTo>
                    <a:pt x="8185" y="19256"/>
                  </a:lnTo>
                  <a:lnTo>
                    <a:pt x="8132" y="19383"/>
                  </a:lnTo>
                  <a:lnTo>
                    <a:pt x="8088" y="19446"/>
                  </a:lnTo>
                  <a:lnTo>
                    <a:pt x="8039" y="19573"/>
                  </a:lnTo>
                  <a:lnTo>
                    <a:pt x="7982" y="19699"/>
                  </a:lnTo>
                  <a:lnTo>
                    <a:pt x="7879" y="19953"/>
                  </a:lnTo>
                  <a:lnTo>
                    <a:pt x="7832" y="20016"/>
                  </a:lnTo>
                  <a:lnTo>
                    <a:pt x="7789" y="20143"/>
                  </a:lnTo>
                  <a:lnTo>
                    <a:pt x="7748" y="20206"/>
                  </a:lnTo>
                  <a:lnTo>
                    <a:pt x="7712" y="20267"/>
                  </a:lnTo>
                  <a:lnTo>
                    <a:pt x="7600" y="20395"/>
                  </a:lnTo>
                  <a:lnTo>
                    <a:pt x="7489" y="20459"/>
                  </a:lnTo>
                  <a:lnTo>
                    <a:pt x="7382" y="20459"/>
                  </a:lnTo>
                  <a:lnTo>
                    <a:pt x="7280" y="20523"/>
                  </a:lnTo>
                  <a:lnTo>
                    <a:pt x="7167" y="20586"/>
                  </a:lnTo>
                  <a:lnTo>
                    <a:pt x="4535" y="20586"/>
                  </a:lnTo>
                  <a:lnTo>
                    <a:pt x="4415" y="20839"/>
                  </a:lnTo>
                  <a:lnTo>
                    <a:pt x="4216" y="20966"/>
                  </a:lnTo>
                  <a:lnTo>
                    <a:pt x="3429" y="20966"/>
                  </a:lnTo>
                  <a:lnTo>
                    <a:pt x="3226" y="21029"/>
                  </a:lnTo>
                  <a:lnTo>
                    <a:pt x="3050" y="21029"/>
                  </a:lnTo>
                  <a:lnTo>
                    <a:pt x="2863" y="21092"/>
                  </a:lnTo>
                  <a:lnTo>
                    <a:pt x="2668" y="21155"/>
                  </a:lnTo>
                  <a:lnTo>
                    <a:pt x="2112" y="21155"/>
                  </a:lnTo>
                  <a:lnTo>
                    <a:pt x="2126" y="21161"/>
                  </a:lnTo>
                  <a:lnTo>
                    <a:pt x="2067" y="21219"/>
                  </a:lnTo>
                  <a:lnTo>
                    <a:pt x="1917" y="21346"/>
                  </a:lnTo>
                  <a:lnTo>
                    <a:pt x="1917" y="21346"/>
                  </a:lnTo>
                </a:path>
                <a:path w="21600" h="21600">
                  <a:moveTo>
                    <a:pt x="7987" y="18749"/>
                  </a:moveTo>
                  <a:lnTo>
                    <a:pt x="7936" y="18749"/>
                  </a:lnTo>
                  <a:lnTo>
                    <a:pt x="8031" y="18686"/>
                  </a:lnTo>
                  <a:lnTo>
                    <a:pt x="8034" y="18686"/>
                  </a:lnTo>
                  <a:lnTo>
                    <a:pt x="7987" y="18749"/>
                  </a:lnTo>
                  <a:lnTo>
                    <a:pt x="7987" y="18749"/>
                  </a:lnTo>
                </a:path>
                <a:path w="21600" h="21600">
                  <a:moveTo>
                    <a:pt x="8343" y="18811"/>
                  </a:moveTo>
                  <a:lnTo>
                    <a:pt x="7940" y="18811"/>
                  </a:lnTo>
                  <a:lnTo>
                    <a:pt x="7992" y="18749"/>
                  </a:lnTo>
                  <a:lnTo>
                    <a:pt x="8048" y="18686"/>
                  </a:lnTo>
                  <a:lnTo>
                    <a:pt x="8388" y="18686"/>
                  </a:lnTo>
                  <a:lnTo>
                    <a:pt x="8343" y="18811"/>
                  </a:lnTo>
                  <a:lnTo>
                    <a:pt x="8343" y="18811"/>
                  </a:lnTo>
                </a:path>
                <a:path w="21600" h="21600">
                  <a:moveTo>
                    <a:pt x="4984" y="21346"/>
                  </a:moveTo>
                  <a:lnTo>
                    <a:pt x="4751" y="21092"/>
                  </a:lnTo>
                  <a:lnTo>
                    <a:pt x="4601" y="20966"/>
                  </a:lnTo>
                  <a:lnTo>
                    <a:pt x="4467" y="20839"/>
                  </a:lnTo>
                  <a:lnTo>
                    <a:pt x="4467" y="20776"/>
                  </a:lnTo>
                  <a:lnTo>
                    <a:pt x="4535" y="20586"/>
                  </a:lnTo>
                  <a:lnTo>
                    <a:pt x="6565" y="20586"/>
                  </a:lnTo>
                  <a:lnTo>
                    <a:pt x="6553" y="20648"/>
                  </a:lnTo>
                  <a:lnTo>
                    <a:pt x="6543" y="20711"/>
                  </a:lnTo>
                  <a:lnTo>
                    <a:pt x="6124" y="20711"/>
                  </a:lnTo>
                  <a:lnTo>
                    <a:pt x="6104" y="20776"/>
                  </a:lnTo>
                  <a:lnTo>
                    <a:pt x="5078" y="20776"/>
                  </a:lnTo>
                  <a:lnTo>
                    <a:pt x="5059" y="20839"/>
                  </a:lnTo>
                  <a:lnTo>
                    <a:pt x="5028" y="21029"/>
                  </a:lnTo>
                  <a:lnTo>
                    <a:pt x="4984" y="21346"/>
                  </a:lnTo>
                  <a:lnTo>
                    <a:pt x="4984" y="21346"/>
                  </a:lnTo>
                </a:path>
                <a:path w="21600" h="21600">
                  <a:moveTo>
                    <a:pt x="6760" y="20711"/>
                  </a:moveTo>
                  <a:lnTo>
                    <a:pt x="6573" y="20711"/>
                  </a:lnTo>
                  <a:lnTo>
                    <a:pt x="6573" y="20648"/>
                  </a:lnTo>
                  <a:lnTo>
                    <a:pt x="6565" y="20586"/>
                  </a:lnTo>
                  <a:lnTo>
                    <a:pt x="7167" y="20586"/>
                  </a:lnTo>
                  <a:lnTo>
                    <a:pt x="7105" y="20648"/>
                  </a:lnTo>
                  <a:lnTo>
                    <a:pt x="6802" y="20648"/>
                  </a:lnTo>
                  <a:lnTo>
                    <a:pt x="6760" y="20711"/>
                  </a:lnTo>
                  <a:lnTo>
                    <a:pt x="6760" y="20711"/>
                  </a:lnTo>
                </a:path>
                <a:path w="21600" h="21600">
                  <a:moveTo>
                    <a:pt x="7043" y="20711"/>
                  </a:moveTo>
                  <a:lnTo>
                    <a:pt x="6929" y="20648"/>
                  </a:lnTo>
                  <a:lnTo>
                    <a:pt x="7105" y="20648"/>
                  </a:lnTo>
                  <a:lnTo>
                    <a:pt x="7043" y="20711"/>
                  </a:lnTo>
                  <a:lnTo>
                    <a:pt x="7043" y="20711"/>
                  </a:lnTo>
                </a:path>
                <a:path w="21600" h="21600">
                  <a:moveTo>
                    <a:pt x="6346" y="20839"/>
                  </a:moveTo>
                  <a:lnTo>
                    <a:pt x="6256" y="20839"/>
                  </a:lnTo>
                  <a:lnTo>
                    <a:pt x="6188" y="20776"/>
                  </a:lnTo>
                  <a:lnTo>
                    <a:pt x="6124" y="20711"/>
                  </a:lnTo>
                  <a:lnTo>
                    <a:pt x="6543" y="20711"/>
                  </a:lnTo>
                  <a:lnTo>
                    <a:pt x="6511" y="20776"/>
                  </a:lnTo>
                  <a:lnTo>
                    <a:pt x="6458" y="20776"/>
                  </a:lnTo>
                  <a:lnTo>
                    <a:pt x="6346" y="20839"/>
                  </a:lnTo>
                  <a:lnTo>
                    <a:pt x="6346" y="20839"/>
                  </a:lnTo>
                </a:path>
                <a:path w="21600" h="21600">
                  <a:moveTo>
                    <a:pt x="5215" y="21155"/>
                  </a:moveTo>
                  <a:lnTo>
                    <a:pt x="5145" y="20903"/>
                  </a:lnTo>
                  <a:lnTo>
                    <a:pt x="5100" y="20776"/>
                  </a:lnTo>
                  <a:lnTo>
                    <a:pt x="6104" y="20776"/>
                  </a:lnTo>
                  <a:lnTo>
                    <a:pt x="6083" y="20839"/>
                  </a:lnTo>
                  <a:lnTo>
                    <a:pt x="6078" y="20903"/>
                  </a:lnTo>
                  <a:lnTo>
                    <a:pt x="5316" y="20903"/>
                  </a:lnTo>
                  <a:lnTo>
                    <a:pt x="5215" y="21155"/>
                  </a:lnTo>
                  <a:lnTo>
                    <a:pt x="5215" y="21155"/>
                  </a:lnTo>
                </a:path>
                <a:path w="21600" h="21600">
                  <a:moveTo>
                    <a:pt x="5588" y="21029"/>
                  </a:moveTo>
                  <a:lnTo>
                    <a:pt x="5441" y="20903"/>
                  </a:lnTo>
                  <a:lnTo>
                    <a:pt x="5730" y="20903"/>
                  </a:lnTo>
                  <a:lnTo>
                    <a:pt x="5744" y="20918"/>
                  </a:lnTo>
                  <a:lnTo>
                    <a:pt x="5705" y="20966"/>
                  </a:lnTo>
                  <a:lnTo>
                    <a:pt x="5588" y="21029"/>
                  </a:lnTo>
                  <a:lnTo>
                    <a:pt x="5588" y="21029"/>
                  </a:lnTo>
                </a:path>
                <a:path w="21600" h="21600">
                  <a:moveTo>
                    <a:pt x="5744" y="20918"/>
                  </a:moveTo>
                  <a:lnTo>
                    <a:pt x="5730" y="20903"/>
                  </a:lnTo>
                  <a:lnTo>
                    <a:pt x="5757" y="20903"/>
                  </a:lnTo>
                  <a:lnTo>
                    <a:pt x="5744" y="20918"/>
                  </a:lnTo>
                  <a:lnTo>
                    <a:pt x="5744" y="20918"/>
                  </a:lnTo>
                </a:path>
                <a:path w="21600" h="21600">
                  <a:moveTo>
                    <a:pt x="6064" y="21155"/>
                  </a:moveTo>
                  <a:lnTo>
                    <a:pt x="5837" y="21029"/>
                  </a:lnTo>
                  <a:lnTo>
                    <a:pt x="5744" y="20918"/>
                  </a:lnTo>
                  <a:lnTo>
                    <a:pt x="5757" y="20903"/>
                  </a:lnTo>
                  <a:lnTo>
                    <a:pt x="6078" y="20903"/>
                  </a:lnTo>
                  <a:lnTo>
                    <a:pt x="6064" y="21155"/>
                  </a:lnTo>
                  <a:lnTo>
                    <a:pt x="6064" y="21155"/>
                  </a:lnTo>
                </a:path>
                <a:path w="21600" h="21600">
                  <a:moveTo>
                    <a:pt x="2126" y="21161"/>
                  </a:moveTo>
                  <a:lnTo>
                    <a:pt x="2112" y="21155"/>
                  </a:lnTo>
                  <a:lnTo>
                    <a:pt x="2132" y="21155"/>
                  </a:lnTo>
                  <a:lnTo>
                    <a:pt x="2126" y="21161"/>
                  </a:lnTo>
                  <a:lnTo>
                    <a:pt x="2126" y="21161"/>
                  </a:lnTo>
                </a:path>
                <a:path w="21600" h="21600">
                  <a:moveTo>
                    <a:pt x="2473" y="21219"/>
                  </a:moveTo>
                  <a:lnTo>
                    <a:pt x="2287" y="21219"/>
                  </a:lnTo>
                  <a:lnTo>
                    <a:pt x="2126" y="21161"/>
                  </a:lnTo>
                  <a:lnTo>
                    <a:pt x="2132" y="21155"/>
                  </a:lnTo>
                  <a:lnTo>
                    <a:pt x="2668" y="21155"/>
                  </a:lnTo>
                  <a:lnTo>
                    <a:pt x="2473" y="21219"/>
                  </a:lnTo>
                  <a:lnTo>
                    <a:pt x="2473" y="21219"/>
                  </a:lnTo>
                </a:path>
                <a:path w="21600" h="21600">
                  <a:moveTo>
                    <a:pt x="18748" y="7203"/>
                  </a:moveTo>
                  <a:lnTo>
                    <a:pt x="18699" y="7013"/>
                  </a:lnTo>
                  <a:lnTo>
                    <a:pt x="18676" y="6695"/>
                  </a:lnTo>
                  <a:lnTo>
                    <a:pt x="18642" y="6443"/>
                  </a:lnTo>
                  <a:lnTo>
                    <a:pt x="18642" y="6188"/>
                  </a:lnTo>
                  <a:lnTo>
                    <a:pt x="18676" y="5934"/>
                  </a:lnTo>
                  <a:lnTo>
                    <a:pt x="18711" y="5683"/>
                  </a:lnTo>
                  <a:lnTo>
                    <a:pt x="18731" y="5493"/>
                  </a:lnTo>
                  <a:lnTo>
                    <a:pt x="18731" y="5240"/>
                  </a:lnTo>
                  <a:lnTo>
                    <a:pt x="18736" y="5240"/>
                  </a:lnTo>
                  <a:lnTo>
                    <a:pt x="18650" y="5113"/>
                  </a:lnTo>
                  <a:lnTo>
                    <a:pt x="18470" y="5050"/>
                  </a:lnTo>
                  <a:lnTo>
                    <a:pt x="18566" y="4732"/>
                  </a:lnTo>
                  <a:lnTo>
                    <a:pt x="18608" y="4543"/>
                  </a:lnTo>
                  <a:lnTo>
                    <a:pt x="18590" y="4480"/>
                  </a:lnTo>
                  <a:lnTo>
                    <a:pt x="18578" y="4351"/>
                  </a:lnTo>
                  <a:lnTo>
                    <a:pt x="18574" y="4288"/>
                  </a:lnTo>
                  <a:lnTo>
                    <a:pt x="18569" y="3907"/>
                  </a:lnTo>
                  <a:lnTo>
                    <a:pt x="18590" y="3717"/>
                  </a:lnTo>
                  <a:lnTo>
                    <a:pt x="18671" y="3529"/>
                  </a:lnTo>
                  <a:lnTo>
                    <a:pt x="18689" y="3403"/>
                  </a:lnTo>
                  <a:lnTo>
                    <a:pt x="18689" y="3276"/>
                  </a:lnTo>
                  <a:lnTo>
                    <a:pt x="18810" y="3276"/>
                  </a:lnTo>
                  <a:lnTo>
                    <a:pt x="18853" y="3213"/>
                  </a:lnTo>
                  <a:lnTo>
                    <a:pt x="18786" y="3086"/>
                  </a:lnTo>
                  <a:lnTo>
                    <a:pt x="18965" y="3086"/>
                  </a:lnTo>
                  <a:lnTo>
                    <a:pt x="18875" y="2895"/>
                  </a:lnTo>
                  <a:lnTo>
                    <a:pt x="18820" y="2643"/>
                  </a:lnTo>
                  <a:lnTo>
                    <a:pt x="18781" y="2134"/>
                  </a:lnTo>
                  <a:lnTo>
                    <a:pt x="18758" y="1754"/>
                  </a:lnTo>
                  <a:lnTo>
                    <a:pt x="18731" y="1184"/>
                  </a:lnTo>
                  <a:lnTo>
                    <a:pt x="18948" y="1184"/>
                  </a:lnTo>
                  <a:lnTo>
                    <a:pt x="19075" y="1121"/>
                  </a:lnTo>
                  <a:lnTo>
                    <a:pt x="19156" y="995"/>
                  </a:lnTo>
                  <a:lnTo>
                    <a:pt x="19210" y="932"/>
                  </a:lnTo>
                  <a:lnTo>
                    <a:pt x="19284" y="869"/>
                  </a:lnTo>
                  <a:lnTo>
                    <a:pt x="19358" y="740"/>
                  </a:lnTo>
                  <a:lnTo>
                    <a:pt x="19465" y="614"/>
                  </a:lnTo>
                  <a:lnTo>
                    <a:pt x="19749" y="489"/>
                  </a:lnTo>
                  <a:lnTo>
                    <a:pt x="19907" y="489"/>
                  </a:lnTo>
                  <a:lnTo>
                    <a:pt x="20037" y="628"/>
                  </a:lnTo>
                  <a:lnTo>
                    <a:pt x="20016" y="740"/>
                  </a:lnTo>
                  <a:lnTo>
                    <a:pt x="20587" y="740"/>
                  </a:lnTo>
                  <a:lnTo>
                    <a:pt x="20719" y="804"/>
                  </a:lnTo>
                  <a:lnTo>
                    <a:pt x="20838" y="932"/>
                  </a:lnTo>
                  <a:lnTo>
                    <a:pt x="21007" y="1121"/>
                  </a:lnTo>
                  <a:lnTo>
                    <a:pt x="20964" y="1312"/>
                  </a:lnTo>
                  <a:lnTo>
                    <a:pt x="20964" y="1376"/>
                  </a:lnTo>
                  <a:lnTo>
                    <a:pt x="21007" y="1376"/>
                  </a:lnTo>
                  <a:lnTo>
                    <a:pt x="21102" y="1501"/>
                  </a:lnTo>
                  <a:lnTo>
                    <a:pt x="21149" y="1690"/>
                  </a:lnTo>
                  <a:lnTo>
                    <a:pt x="21192" y="1882"/>
                  </a:lnTo>
                  <a:lnTo>
                    <a:pt x="21206" y="2008"/>
                  </a:lnTo>
                  <a:lnTo>
                    <a:pt x="21187" y="2199"/>
                  </a:lnTo>
                  <a:lnTo>
                    <a:pt x="21176" y="2326"/>
                  </a:lnTo>
                  <a:lnTo>
                    <a:pt x="21169" y="2451"/>
                  </a:lnTo>
                  <a:lnTo>
                    <a:pt x="21169" y="2579"/>
                  </a:lnTo>
                  <a:lnTo>
                    <a:pt x="21108" y="2579"/>
                  </a:lnTo>
                  <a:lnTo>
                    <a:pt x="21152" y="2643"/>
                  </a:lnTo>
                  <a:lnTo>
                    <a:pt x="21203" y="2643"/>
                  </a:lnTo>
                  <a:lnTo>
                    <a:pt x="21227" y="2706"/>
                  </a:lnTo>
                  <a:lnTo>
                    <a:pt x="21227" y="3149"/>
                  </a:lnTo>
                  <a:lnTo>
                    <a:pt x="21199" y="3403"/>
                  </a:lnTo>
                  <a:lnTo>
                    <a:pt x="21078" y="3783"/>
                  </a:lnTo>
                  <a:lnTo>
                    <a:pt x="21049" y="3971"/>
                  </a:lnTo>
                  <a:lnTo>
                    <a:pt x="21049" y="4163"/>
                  </a:lnTo>
                  <a:lnTo>
                    <a:pt x="21076" y="4288"/>
                  </a:lnTo>
                  <a:lnTo>
                    <a:pt x="20923" y="4288"/>
                  </a:lnTo>
                  <a:lnTo>
                    <a:pt x="20858" y="4351"/>
                  </a:lnTo>
                  <a:lnTo>
                    <a:pt x="20799" y="4480"/>
                  </a:lnTo>
                  <a:lnTo>
                    <a:pt x="20843" y="4543"/>
                  </a:lnTo>
                  <a:lnTo>
                    <a:pt x="21075" y="4543"/>
                  </a:lnTo>
                  <a:lnTo>
                    <a:pt x="21182" y="4860"/>
                  </a:lnTo>
                  <a:lnTo>
                    <a:pt x="21081" y="4923"/>
                  </a:lnTo>
                  <a:lnTo>
                    <a:pt x="21051" y="5113"/>
                  </a:lnTo>
                  <a:lnTo>
                    <a:pt x="21094" y="5240"/>
                  </a:lnTo>
                  <a:lnTo>
                    <a:pt x="21141" y="5366"/>
                  </a:lnTo>
                  <a:lnTo>
                    <a:pt x="21007" y="5366"/>
                  </a:lnTo>
                  <a:lnTo>
                    <a:pt x="20828" y="5430"/>
                  </a:lnTo>
                  <a:lnTo>
                    <a:pt x="21060" y="5430"/>
                  </a:lnTo>
                  <a:lnTo>
                    <a:pt x="20983" y="5493"/>
                  </a:lnTo>
                  <a:lnTo>
                    <a:pt x="20907" y="5620"/>
                  </a:lnTo>
                  <a:lnTo>
                    <a:pt x="21414" y="5620"/>
                  </a:lnTo>
                  <a:lnTo>
                    <a:pt x="21234" y="5873"/>
                  </a:lnTo>
                  <a:lnTo>
                    <a:pt x="21066" y="6125"/>
                  </a:lnTo>
                  <a:lnTo>
                    <a:pt x="21088" y="6188"/>
                  </a:lnTo>
                  <a:lnTo>
                    <a:pt x="21115" y="6315"/>
                  </a:lnTo>
                  <a:lnTo>
                    <a:pt x="21163" y="6378"/>
                  </a:lnTo>
                  <a:lnTo>
                    <a:pt x="21227" y="6506"/>
                  </a:lnTo>
                  <a:lnTo>
                    <a:pt x="21227" y="6823"/>
                  </a:lnTo>
                  <a:lnTo>
                    <a:pt x="21201" y="7075"/>
                  </a:lnTo>
                  <a:lnTo>
                    <a:pt x="18896" y="7075"/>
                  </a:lnTo>
                  <a:lnTo>
                    <a:pt x="18820" y="7138"/>
                  </a:lnTo>
                  <a:lnTo>
                    <a:pt x="18748" y="7203"/>
                  </a:lnTo>
                  <a:lnTo>
                    <a:pt x="18748" y="7203"/>
                  </a:lnTo>
                </a:path>
                <a:path w="21600" h="21600">
                  <a:moveTo>
                    <a:pt x="20587" y="740"/>
                  </a:moveTo>
                  <a:lnTo>
                    <a:pt x="20031" y="740"/>
                  </a:lnTo>
                  <a:lnTo>
                    <a:pt x="20084" y="679"/>
                  </a:lnTo>
                  <a:lnTo>
                    <a:pt x="20037" y="628"/>
                  </a:lnTo>
                  <a:lnTo>
                    <a:pt x="20062" y="489"/>
                  </a:lnTo>
                  <a:lnTo>
                    <a:pt x="20189" y="489"/>
                  </a:lnTo>
                  <a:lnTo>
                    <a:pt x="20419" y="552"/>
                  </a:lnTo>
                  <a:lnTo>
                    <a:pt x="20510" y="679"/>
                  </a:lnTo>
                  <a:lnTo>
                    <a:pt x="20587" y="740"/>
                  </a:lnTo>
                  <a:lnTo>
                    <a:pt x="20587" y="740"/>
                  </a:lnTo>
                </a:path>
                <a:path w="21600" h="21600">
                  <a:moveTo>
                    <a:pt x="20031" y="740"/>
                  </a:moveTo>
                  <a:lnTo>
                    <a:pt x="20016" y="740"/>
                  </a:lnTo>
                  <a:lnTo>
                    <a:pt x="20037" y="628"/>
                  </a:lnTo>
                  <a:lnTo>
                    <a:pt x="20084" y="679"/>
                  </a:lnTo>
                  <a:lnTo>
                    <a:pt x="20031" y="740"/>
                  </a:lnTo>
                  <a:lnTo>
                    <a:pt x="20031" y="740"/>
                  </a:lnTo>
                </a:path>
                <a:path w="21600" h="21600">
                  <a:moveTo>
                    <a:pt x="9054" y="5556"/>
                  </a:moveTo>
                  <a:lnTo>
                    <a:pt x="9417" y="4795"/>
                  </a:lnTo>
                  <a:lnTo>
                    <a:pt x="9508" y="4543"/>
                  </a:lnTo>
                  <a:lnTo>
                    <a:pt x="9538" y="4351"/>
                  </a:lnTo>
                  <a:lnTo>
                    <a:pt x="9538" y="4034"/>
                  </a:lnTo>
                  <a:lnTo>
                    <a:pt x="9504" y="3717"/>
                  </a:lnTo>
                  <a:lnTo>
                    <a:pt x="9438" y="3466"/>
                  </a:lnTo>
                  <a:lnTo>
                    <a:pt x="9375" y="3213"/>
                  </a:lnTo>
                  <a:lnTo>
                    <a:pt x="9334" y="2959"/>
                  </a:lnTo>
                  <a:lnTo>
                    <a:pt x="9313" y="2706"/>
                  </a:lnTo>
                  <a:lnTo>
                    <a:pt x="9296" y="2451"/>
                  </a:lnTo>
                  <a:lnTo>
                    <a:pt x="9349" y="2199"/>
                  </a:lnTo>
                  <a:lnTo>
                    <a:pt x="9473" y="1945"/>
                  </a:lnTo>
                  <a:lnTo>
                    <a:pt x="9592" y="1690"/>
                  </a:lnTo>
                  <a:lnTo>
                    <a:pt x="9771" y="1439"/>
                  </a:lnTo>
                  <a:lnTo>
                    <a:pt x="10293" y="869"/>
                  </a:lnTo>
                  <a:lnTo>
                    <a:pt x="10504" y="869"/>
                  </a:lnTo>
                  <a:lnTo>
                    <a:pt x="10704" y="932"/>
                  </a:lnTo>
                  <a:lnTo>
                    <a:pt x="11071" y="932"/>
                  </a:lnTo>
                  <a:lnTo>
                    <a:pt x="11276" y="1058"/>
                  </a:lnTo>
                  <a:lnTo>
                    <a:pt x="11506" y="1312"/>
                  </a:lnTo>
                  <a:lnTo>
                    <a:pt x="11548" y="1564"/>
                  </a:lnTo>
                  <a:lnTo>
                    <a:pt x="11589" y="1690"/>
                  </a:lnTo>
                  <a:lnTo>
                    <a:pt x="11622" y="1754"/>
                  </a:lnTo>
                  <a:lnTo>
                    <a:pt x="11659" y="1819"/>
                  </a:lnTo>
                  <a:lnTo>
                    <a:pt x="11657" y="1882"/>
                  </a:lnTo>
                  <a:lnTo>
                    <a:pt x="11617" y="2008"/>
                  </a:lnTo>
                  <a:lnTo>
                    <a:pt x="11951" y="2008"/>
                  </a:lnTo>
                  <a:lnTo>
                    <a:pt x="12097" y="2071"/>
                  </a:lnTo>
                  <a:lnTo>
                    <a:pt x="12264" y="2134"/>
                  </a:lnTo>
                  <a:lnTo>
                    <a:pt x="12543" y="2326"/>
                  </a:lnTo>
                  <a:lnTo>
                    <a:pt x="12606" y="2451"/>
                  </a:lnTo>
                  <a:lnTo>
                    <a:pt x="12674" y="2579"/>
                  </a:lnTo>
                  <a:lnTo>
                    <a:pt x="12728" y="2643"/>
                  </a:lnTo>
                  <a:lnTo>
                    <a:pt x="12800" y="2706"/>
                  </a:lnTo>
                  <a:lnTo>
                    <a:pt x="12870" y="2959"/>
                  </a:lnTo>
                  <a:lnTo>
                    <a:pt x="12908" y="3086"/>
                  </a:lnTo>
                  <a:lnTo>
                    <a:pt x="12921" y="3213"/>
                  </a:lnTo>
                  <a:lnTo>
                    <a:pt x="13002" y="3276"/>
                  </a:lnTo>
                  <a:lnTo>
                    <a:pt x="13161" y="3339"/>
                  </a:lnTo>
                  <a:lnTo>
                    <a:pt x="13135" y="3654"/>
                  </a:lnTo>
                  <a:lnTo>
                    <a:pt x="13134" y="3783"/>
                  </a:lnTo>
                  <a:lnTo>
                    <a:pt x="13149" y="3845"/>
                  </a:lnTo>
                  <a:lnTo>
                    <a:pt x="13169" y="3845"/>
                  </a:lnTo>
                  <a:lnTo>
                    <a:pt x="13204" y="3971"/>
                  </a:lnTo>
                  <a:lnTo>
                    <a:pt x="13251" y="4163"/>
                  </a:lnTo>
                  <a:lnTo>
                    <a:pt x="13289" y="4226"/>
                  </a:lnTo>
                  <a:lnTo>
                    <a:pt x="13280" y="4351"/>
                  </a:lnTo>
                  <a:lnTo>
                    <a:pt x="13162" y="4480"/>
                  </a:lnTo>
                  <a:lnTo>
                    <a:pt x="13483" y="4480"/>
                  </a:lnTo>
                  <a:lnTo>
                    <a:pt x="13475" y="4543"/>
                  </a:lnTo>
                  <a:lnTo>
                    <a:pt x="13448" y="4795"/>
                  </a:lnTo>
                  <a:lnTo>
                    <a:pt x="13461" y="4795"/>
                  </a:lnTo>
                  <a:lnTo>
                    <a:pt x="13475" y="4923"/>
                  </a:lnTo>
                  <a:lnTo>
                    <a:pt x="13511" y="4986"/>
                  </a:lnTo>
                  <a:lnTo>
                    <a:pt x="13552" y="5050"/>
                  </a:lnTo>
                  <a:lnTo>
                    <a:pt x="9616" y="5050"/>
                  </a:lnTo>
                  <a:lnTo>
                    <a:pt x="9530" y="5176"/>
                  </a:lnTo>
                  <a:lnTo>
                    <a:pt x="9474" y="5273"/>
                  </a:lnTo>
                  <a:lnTo>
                    <a:pt x="9054" y="5556"/>
                  </a:lnTo>
                  <a:lnTo>
                    <a:pt x="9054" y="5556"/>
                  </a:lnTo>
                </a:path>
                <a:path w="21600" h="21600">
                  <a:moveTo>
                    <a:pt x="11951" y="2008"/>
                  </a:moveTo>
                  <a:lnTo>
                    <a:pt x="11617" y="2008"/>
                  </a:lnTo>
                  <a:lnTo>
                    <a:pt x="11694" y="1945"/>
                  </a:lnTo>
                  <a:lnTo>
                    <a:pt x="11805" y="1945"/>
                  </a:lnTo>
                  <a:lnTo>
                    <a:pt x="11951" y="2008"/>
                  </a:lnTo>
                  <a:lnTo>
                    <a:pt x="11951" y="2008"/>
                  </a:lnTo>
                </a:path>
                <a:path w="21600" h="21600">
                  <a:moveTo>
                    <a:pt x="13483" y="4480"/>
                  </a:moveTo>
                  <a:lnTo>
                    <a:pt x="13162" y="4480"/>
                  </a:lnTo>
                  <a:lnTo>
                    <a:pt x="13267" y="4414"/>
                  </a:lnTo>
                  <a:lnTo>
                    <a:pt x="13533" y="4163"/>
                  </a:lnTo>
                  <a:lnTo>
                    <a:pt x="13483" y="4480"/>
                  </a:lnTo>
                  <a:lnTo>
                    <a:pt x="13483" y="4480"/>
                  </a:lnTo>
                </a:path>
                <a:path w="21600" h="21600">
                  <a:moveTo>
                    <a:pt x="21075" y="4543"/>
                  </a:moveTo>
                  <a:lnTo>
                    <a:pt x="20843" y="4543"/>
                  </a:lnTo>
                  <a:lnTo>
                    <a:pt x="20989" y="4480"/>
                  </a:lnTo>
                  <a:lnTo>
                    <a:pt x="20799" y="4480"/>
                  </a:lnTo>
                  <a:lnTo>
                    <a:pt x="20858" y="4351"/>
                  </a:lnTo>
                  <a:lnTo>
                    <a:pt x="20923" y="4288"/>
                  </a:lnTo>
                  <a:lnTo>
                    <a:pt x="21029" y="4414"/>
                  </a:lnTo>
                  <a:lnTo>
                    <a:pt x="21052" y="4480"/>
                  </a:lnTo>
                  <a:lnTo>
                    <a:pt x="20989" y="4480"/>
                  </a:lnTo>
                  <a:lnTo>
                    <a:pt x="20843" y="4543"/>
                  </a:lnTo>
                  <a:lnTo>
                    <a:pt x="21075" y="4543"/>
                  </a:lnTo>
                  <a:lnTo>
                    <a:pt x="21075" y="4543"/>
                  </a:lnTo>
                </a:path>
                <a:path w="21600" h="21600">
                  <a:moveTo>
                    <a:pt x="21059" y="4480"/>
                  </a:moveTo>
                  <a:lnTo>
                    <a:pt x="21052" y="4480"/>
                  </a:lnTo>
                  <a:lnTo>
                    <a:pt x="21029" y="4414"/>
                  </a:lnTo>
                  <a:lnTo>
                    <a:pt x="20923" y="4288"/>
                  </a:lnTo>
                  <a:lnTo>
                    <a:pt x="21076" y="4288"/>
                  </a:lnTo>
                  <a:lnTo>
                    <a:pt x="21088" y="4351"/>
                  </a:lnTo>
                  <a:lnTo>
                    <a:pt x="21059" y="4480"/>
                  </a:lnTo>
                  <a:lnTo>
                    <a:pt x="21059" y="4480"/>
                  </a:lnTo>
                </a:path>
                <a:path w="21600" h="21600">
                  <a:moveTo>
                    <a:pt x="9474" y="5273"/>
                  </a:moveTo>
                  <a:lnTo>
                    <a:pt x="9530" y="5176"/>
                  </a:lnTo>
                  <a:lnTo>
                    <a:pt x="9616" y="5050"/>
                  </a:lnTo>
                  <a:lnTo>
                    <a:pt x="9643" y="5113"/>
                  </a:lnTo>
                  <a:lnTo>
                    <a:pt x="9646" y="5124"/>
                  </a:lnTo>
                  <a:lnTo>
                    <a:pt x="9523" y="5240"/>
                  </a:lnTo>
                  <a:lnTo>
                    <a:pt x="9474" y="5273"/>
                  </a:lnTo>
                  <a:lnTo>
                    <a:pt x="9474" y="5273"/>
                  </a:lnTo>
                </a:path>
                <a:path w="21600" h="21600">
                  <a:moveTo>
                    <a:pt x="9648" y="5122"/>
                  </a:moveTo>
                  <a:lnTo>
                    <a:pt x="9616" y="5050"/>
                  </a:lnTo>
                  <a:lnTo>
                    <a:pt x="9727" y="5050"/>
                  </a:lnTo>
                  <a:lnTo>
                    <a:pt x="9648" y="5122"/>
                  </a:lnTo>
                  <a:lnTo>
                    <a:pt x="9648" y="5122"/>
                  </a:lnTo>
                </a:path>
                <a:path w="21600" h="21600">
                  <a:moveTo>
                    <a:pt x="13600" y="5176"/>
                  </a:moveTo>
                  <a:lnTo>
                    <a:pt x="9674" y="5176"/>
                  </a:lnTo>
                  <a:lnTo>
                    <a:pt x="9651" y="5124"/>
                  </a:lnTo>
                  <a:lnTo>
                    <a:pt x="9727" y="5050"/>
                  </a:lnTo>
                  <a:lnTo>
                    <a:pt x="13552" y="5050"/>
                  </a:lnTo>
                  <a:lnTo>
                    <a:pt x="13600" y="5176"/>
                  </a:lnTo>
                  <a:lnTo>
                    <a:pt x="13600" y="5176"/>
                  </a:lnTo>
                </a:path>
                <a:path w="21600" h="21600">
                  <a:moveTo>
                    <a:pt x="9612" y="7393"/>
                  </a:moveTo>
                  <a:lnTo>
                    <a:pt x="9572" y="7393"/>
                  </a:lnTo>
                  <a:lnTo>
                    <a:pt x="9538" y="7330"/>
                  </a:lnTo>
                  <a:lnTo>
                    <a:pt x="9538" y="7013"/>
                  </a:lnTo>
                  <a:lnTo>
                    <a:pt x="9543" y="6950"/>
                  </a:lnTo>
                  <a:lnTo>
                    <a:pt x="9578" y="6823"/>
                  </a:lnTo>
                  <a:lnTo>
                    <a:pt x="9571" y="6758"/>
                  </a:lnTo>
                  <a:lnTo>
                    <a:pt x="9543" y="6632"/>
                  </a:lnTo>
                  <a:lnTo>
                    <a:pt x="9541" y="6188"/>
                  </a:lnTo>
                  <a:lnTo>
                    <a:pt x="9543" y="6125"/>
                  </a:lnTo>
                  <a:lnTo>
                    <a:pt x="9557" y="5934"/>
                  </a:lnTo>
                  <a:lnTo>
                    <a:pt x="9575" y="5810"/>
                  </a:lnTo>
                  <a:lnTo>
                    <a:pt x="9529" y="5620"/>
                  </a:lnTo>
                  <a:lnTo>
                    <a:pt x="9418" y="5366"/>
                  </a:lnTo>
                  <a:lnTo>
                    <a:pt x="9474" y="5273"/>
                  </a:lnTo>
                  <a:lnTo>
                    <a:pt x="9523" y="5240"/>
                  </a:lnTo>
                  <a:lnTo>
                    <a:pt x="9648" y="5122"/>
                  </a:lnTo>
                  <a:lnTo>
                    <a:pt x="9599" y="5176"/>
                  </a:lnTo>
                  <a:lnTo>
                    <a:pt x="13600" y="5176"/>
                  </a:lnTo>
                  <a:lnTo>
                    <a:pt x="13649" y="5240"/>
                  </a:lnTo>
                  <a:lnTo>
                    <a:pt x="13702" y="5366"/>
                  </a:lnTo>
                  <a:lnTo>
                    <a:pt x="13754" y="5556"/>
                  </a:lnTo>
                  <a:lnTo>
                    <a:pt x="13725" y="5556"/>
                  </a:lnTo>
                  <a:lnTo>
                    <a:pt x="13765" y="5620"/>
                  </a:lnTo>
                  <a:lnTo>
                    <a:pt x="11471" y="5620"/>
                  </a:lnTo>
                  <a:lnTo>
                    <a:pt x="11422" y="5683"/>
                  </a:lnTo>
                  <a:lnTo>
                    <a:pt x="11340" y="5873"/>
                  </a:lnTo>
                  <a:lnTo>
                    <a:pt x="11331" y="5998"/>
                  </a:lnTo>
                  <a:lnTo>
                    <a:pt x="11387" y="6125"/>
                  </a:lnTo>
                  <a:lnTo>
                    <a:pt x="11443" y="6188"/>
                  </a:lnTo>
                  <a:lnTo>
                    <a:pt x="11490" y="6315"/>
                  </a:lnTo>
                  <a:lnTo>
                    <a:pt x="11527" y="6506"/>
                  </a:lnTo>
                  <a:lnTo>
                    <a:pt x="11598" y="6632"/>
                  </a:lnTo>
                  <a:lnTo>
                    <a:pt x="11648" y="6758"/>
                  </a:lnTo>
                  <a:lnTo>
                    <a:pt x="11702" y="6823"/>
                  </a:lnTo>
                  <a:lnTo>
                    <a:pt x="11715" y="6950"/>
                  </a:lnTo>
                  <a:lnTo>
                    <a:pt x="11715" y="7203"/>
                  </a:lnTo>
                  <a:lnTo>
                    <a:pt x="11803" y="7237"/>
                  </a:lnTo>
                  <a:lnTo>
                    <a:pt x="11812" y="7330"/>
                  </a:lnTo>
                  <a:lnTo>
                    <a:pt x="9647" y="7330"/>
                  </a:lnTo>
                  <a:lnTo>
                    <a:pt x="9612" y="7393"/>
                  </a:lnTo>
                  <a:lnTo>
                    <a:pt x="9612" y="7393"/>
                  </a:lnTo>
                </a:path>
                <a:path w="21600" h="21600">
                  <a:moveTo>
                    <a:pt x="9674" y="5176"/>
                  </a:moveTo>
                  <a:lnTo>
                    <a:pt x="9599" y="5176"/>
                  </a:lnTo>
                  <a:lnTo>
                    <a:pt x="9651" y="5124"/>
                  </a:lnTo>
                  <a:lnTo>
                    <a:pt x="9674" y="5176"/>
                  </a:lnTo>
                  <a:lnTo>
                    <a:pt x="9674" y="5176"/>
                  </a:lnTo>
                </a:path>
                <a:path w="21600" h="21600">
                  <a:moveTo>
                    <a:pt x="21052" y="5430"/>
                  </a:moveTo>
                  <a:lnTo>
                    <a:pt x="20828" y="5430"/>
                  </a:lnTo>
                  <a:lnTo>
                    <a:pt x="21007" y="5366"/>
                  </a:lnTo>
                  <a:lnTo>
                    <a:pt x="21056" y="5426"/>
                  </a:lnTo>
                  <a:lnTo>
                    <a:pt x="21052" y="5430"/>
                  </a:lnTo>
                  <a:lnTo>
                    <a:pt x="21052" y="5430"/>
                  </a:lnTo>
                </a:path>
                <a:path w="21600" h="21600">
                  <a:moveTo>
                    <a:pt x="21056" y="5426"/>
                  </a:moveTo>
                  <a:lnTo>
                    <a:pt x="21007" y="5366"/>
                  </a:lnTo>
                  <a:lnTo>
                    <a:pt x="21141" y="5366"/>
                  </a:lnTo>
                  <a:lnTo>
                    <a:pt x="21056" y="5426"/>
                  </a:lnTo>
                  <a:lnTo>
                    <a:pt x="21056" y="5426"/>
                  </a:lnTo>
                </a:path>
                <a:path w="21600" h="21600">
                  <a:moveTo>
                    <a:pt x="21414" y="5620"/>
                  </a:moveTo>
                  <a:lnTo>
                    <a:pt x="21109" y="5620"/>
                  </a:lnTo>
                  <a:lnTo>
                    <a:pt x="21594" y="5366"/>
                  </a:lnTo>
                  <a:lnTo>
                    <a:pt x="21414" y="5620"/>
                  </a:lnTo>
                  <a:lnTo>
                    <a:pt x="21414" y="5620"/>
                  </a:lnTo>
                </a:path>
                <a:path w="21600" h="21600">
                  <a:moveTo>
                    <a:pt x="21060" y="5430"/>
                  </a:moveTo>
                  <a:lnTo>
                    <a:pt x="21052" y="5430"/>
                  </a:lnTo>
                  <a:lnTo>
                    <a:pt x="21056" y="5426"/>
                  </a:lnTo>
                  <a:lnTo>
                    <a:pt x="21060" y="5430"/>
                  </a:lnTo>
                </a:path>
                <a:path w="21600" h="21600">
                  <a:moveTo>
                    <a:pt x="11803" y="7237"/>
                  </a:moveTo>
                  <a:lnTo>
                    <a:pt x="11715" y="7203"/>
                  </a:lnTo>
                  <a:lnTo>
                    <a:pt x="11715" y="6950"/>
                  </a:lnTo>
                  <a:lnTo>
                    <a:pt x="11702" y="6823"/>
                  </a:lnTo>
                  <a:lnTo>
                    <a:pt x="11648" y="6758"/>
                  </a:lnTo>
                  <a:lnTo>
                    <a:pt x="11598" y="6632"/>
                  </a:lnTo>
                  <a:lnTo>
                    <a:pt x="11527" y="6506"/>
                  </a:lnTo>
                  <a:lnTo>
                    <a:pt x="11490" y="6315"/>
                  </a:lnTo>
                  <a:lnTo>
                    <a:pt x="11443" y="6188"/>
                  </a:lnTo>
                  <a:lnTo>
                    <a:pt x="11387" y="6125"/>
                  </a:lnTo>
                  <a:lnTo>
                    <a:pt x="11331" y="5998"/>
                  </a:lnTo>
                  <a:lnTo>
                    <a:pt x="11340" y="5873"/>
                  </a:lnTo>
                  <a:lnTo>
                    <a:pt x="11422" y="5683"/>
                  </a:lnTo>
                  <a:lnTo>
                    <a:pt x="11471" y="5620"/>
                  </a:lnTo>
                  <a:lnTo>
                    <a:pt x="11550" y="5746"/>
                  </a:lnTo>
                  <a:lnTo>
                    <a:pt x="11580" y="5810"/>
                  </a:lnTo>
                  <a:lnTo>
                    <a:pt x="11425" y="5810"/>
                  </a:lnTo>
                  <a:lnTo>
                    <a:pt x="11697" y="6188"/>
                  </a:lnTo>
                  <a:lnTo>
                    <a:pt x="11729" y="6188"/>
                  </a:lnTo>
                  <a:lnTo>
                    <a:pt x="11722" y="6378"/>
                  </a:lnTo>
                  <a:lnTo>
                    <a:pt x="11716" y="6569"/>
                  </a:lnTo>
                  <a:lnTo>
                    <a:pt x="11715" y="6823"/>
                  </a:lnTo>
                  <a:lnTo>
                    <a:pt x="11750" y="7013"/>
                  </a:lnTo>
                  <a:lnTo>
                    <a:pt x="11773" y="7075"/>
                  </a:lnTo>
                  <a:lnTo>
                    <a:pt x="11798" y="7203"/>
                  </a:lnTo>
                  <a:lnTo>
                    <a:pt x="11803" y="7237"/>
                  </a:lnTo>
                  <a:lnTo>
                    <a:pt x="11803" y="7237"/>
                  </a:lnTo>
                </a:path>
                <a:path w="21600" h="21600">
                  <a:moveTo>
                    <a:pt x="14115" y="6188"/>
                  </a:moveTo>
                  <a:lnTo>
                    <a:pt x="11773" y="6188"/>
                  </a:lnTo>
                  <a:lnTo>
                    <a:pt x="11735" y="6125"/>
                  </a:lnTo>
                  <a:lnTo>
                    <a:pt x="11734" y="6063"/>
                  </a:lnTo>
                  <a:lnTo>
                    <a:pt x="11735" y="5998"/>
                  </a:lnTo>
                  <a:lnTo>
                    <a:pt x="11637" y="5873"/>
                  </a:lnTo>
                  <a:lnTo>
                    <a:pt x="11603" y="5861"/>
                  </a:lnTo>
                  <a:lnTo>
                    <a:pt x="11550" y="5746"/>
                  </a:lnTo>
                  <a:lnTo>
                    <a:pt x="11471" y="5620"/>
                  </a:lnTo>
                  <a:lnTo>
                    <a:pt x="13765" y="5620"/>
                  </a:lnTo>
                  <a:lnTo>
                    <a:pt x="13984" y="5683"/>
                  </a:lnTo>
                  <a:lnTo>
                    <a:pt x="14021" y="5810"/>
                  </a:lnTo>
                  <a:lnTo>
                    <a:pt x="13989" y="5998"/>
                  </a:lnTo>
                  <a:lnTo>
                    <a:pt x="14079" y="6063"/>
                  </a:lnTo>
                  <a:lnTo>
                    <a:pt x="14115" y="6188"/>
                  </a:lnTo>
                  <a:lnTo>
                    <a:pt x="14115" y="6188"/>
                  </a:lnTo>
                </a:path>
                <a:path w="21600" h="21600">
                  <a:moveTo>
                    <a:pt x="11729" y="6188"/>
                  </a:moveTo>
                  <a:lnTo>
                    <a:pt x="11697" y="6188"/>
                  </a:lnTo>
                  <a:lnTo>
                    <a:pt x="11425" y="5810"/>
                  </a:lnTo>
                  <a:lnTo>
                    <a:pt x="11603" y="5861"/>
                  </a:lnTo>
                  <a:lnTo>
                    <a:pt x="11661" y="5998"/>
                  </a:lnTo>
                  <a:lnTo>
                    <a:pt x="11732" y="6118"/>
                  </a:lnTo>
                  <a:lnTo>
                    <a:pt x="11729" y="6188"/>
                  </a:lnTo>
                  <a:lnTo>
                    <a:pt x="11729" y="6188"/>
                  </a:lnTo>
                </a:path>
                <a:path w="21600" h="21600">
                  <a:moveTo>
                    <a:pt x="11603" y="5861"/>
                  </a:moveTo>
                  <a:lnTo>
                    <a:pt x="11425" y="5810"/>
                  </a:lnTo>
                  <a:lnTo>
                    <a:pt x="11580" y="5810"/>
                  </a:lnTo>
                  <a:lnTo>
                    <a:pt x="11603" y="5861"/>
                  </a:lnTo>
                  <a:lnTo>
                    <a:pt x="11603" y="5861"/>
                  </a:lnTo>
                </a:path>
                <a:path w="21600" h="21600">
                  <a:moveTo>
                    <a:pt x="11732" y="6118"/>
                  </a:moveTo>
                  <a:lnTo>
                    <a:pt x="11661" y="5998"/>
                  </a:lnTo>
                  <a:lnTo>
                    <a:pt x="11603" y="5861"/>
                  </a:lnTo>
                  <a:lnTo>
                    <a:pt x="11637" y="5873"/>
                  </a:lnTo>
                  <a:lnTo>
                    <a:pt x="11735" y="5998"/>
                  </a:lnTo>
                  <a:lnTo>
                    <a:pt x="11732" y="6118"/>
                  </a:lnTo>
                  <a:lnTo>
                    <a:pt x="11732" y="6118"/>
                  </a:lnTo>
                </a:path>
                <a:path w="21600" h="21600">
                  <a:moveTo>
                    <a:pt x="12369" y="8469"/>
                  </a:moveTo>
                  <a:lnTo>
                    <a:pt x="12242" y="8217"/>
                  </a:lnTo>
                  <a:lnTo>
                    <a:pt x="12195" y="8090"/>
                  </a:lnTo>
                  <a:lnTo>
                    <a:pt x="12268" y="7963"/>
                  </a:lnTo>
                  <a:lnTo>
                    <a:pt x="12035" y="7963"/>
                  </a:lnTo>
                  <a:lnTo>
                    <a:pt x="12032" y="7647"/>
                  </a:lnTo>
                  <a:lnTo>
                    <a:pt x="12021" y="7519"/>
                  </a:lnTo>
                  <a:lnTo>
                    <a:pt x="11996" y="7456"/>
                  </a:lnTo>
                  <a:lnTo>
                    <a:pt x="11970" y="7330"/>
                  </a:lnTo>
                  <a:lnTo>
                    <a:pt x="11875" y="7267"/>
                  </a:lnTo>
                  <a:lnTo>
                    <a:pt x="11803" y="7237"/>
                  </a:lnTo>
                  <a:lnTo>
                    <a:pt x="11798" y="7203"/>
                  </a:lnTo>
                  <a:lnTo>
                    <a:pt x="11773" y="7075"/>
                  </a:lnTo>
                  <a:lnTo>
                    <a:pt x="11750" y="7013"/>
                  </a:lnTo>
                  <a:lnTo>
                    <a:pt x="11715" y="6823"/>
                  </a:lnTo>
                  <a:lnTo>
                    <a:pt x="11716" y="6569"/>
                  </a:lnTo>
                  <a:lnTo>
                    <a:pt x="11722" y="6378"/>
                  </a:lnTo>
                  <a:lnTo>
                    <a:pt x="11732" y="6118"/>
                  </a:lnTo>
                  <a:lnTo>
                    <a:pt x="11773" y="6188"/>
                  </a:lnTo>
                  <a:lnTo>
                    <a:pt x="14115" y="6188"/>
                  </a:lnTo>
                  <a:lnTo>
                    <a:pt x="14151" y="6315"/>
                  </a:lnTo>
                  <a:lnTo>
                    <a:pt x="14177" y="6506"/>
                  </a:lnTo>
                  <a:lnTo>
                    <a:pt x="14061" y="6506"/>
                  </a:lnTo>
                  <a:lnTo>
                    <a:pt x="13890" y="6632"/>
                  </a:lnTo>
                  <a:lnTo>
                    <a:pt x="14157" y="7075"/>
                  </a:lnTo>
                  <a:lnTo>
                    <a:pt x="14270" y="7075"/>
                  </a:lnTo>
                  <a:lnTo>
                    <a:pt x="14243" y="7203"/>
                  </a:lnTo>
                  <a:lnTo>
                    <a:pt x="14377" y="7203"/>
                  </a:lnTo>
                  <a:lnTo>
                    <a:pt x="14400" y="7267"/>
                  </a:lnTo>
                  <a:lnTo>
                    <a:pt x="14539" y="7583"/>
                  </a:lnTo>
                  <a:lnTo>
                    <a:pt x="14591" y="7647"/>
                  </a:lnTo>
                  <a:lnTo>
                    <a:pt x="14623" y="7773"/>
                  </a:lnTo>
                  <a:lnTo>
                    <a:pt x="14629" y="7837"/>
                  </a:lnTo>
                  <a:lnTo>
                    <a:pt x="14640" y="7963"/>
                  </a:lnTo>
                  <a:lnTo>
                    <a:pt x="14812" y="8027"/>
                  </a:lnTo>
                  <a:lnTo>
                    <a:pt x="15147" y="8217"/>
                  </a:lnTo>
                  <a:lnTo>
                    <a:pt x="14783" y="8280"/>
                  </a:lnTo>
                  <a:lnTo>
                    <a:pt x="14646" y="8344"/>
                  </a:lnTo>
                  <a:lnTo>
                    <a:pt x="12470" y="8344"/>
                  </a:lnTo>
                  <a:lnTo>
                    <a:pt x="12447" y="8371"/>
                  </a:lnTo>
                  <a:lnTo>
                    <a:pt x="12404" y="8407"/>
                  </a:lnTo>
                  <a:lnTo>
                    <a:pt x="12369" y="8469"/>
                  </a:lnTo>
                  <a:lnTo>
                    <a:pt x="12369" y="8469"/>
                  </a:lnTo>
                </a:path>
                <a:path w="21600" h="21600">
                  <a:moveTo>
                    <a:pt x="14262" y="7075"/>
                  </a:moveTo>
                  <a:lnTo>
                    <a:pt x="14157" y="7075"/>
                  </a:lnTo>
                  <a:lnTo>
                    <a:pt x="13890" y="6632"/>
                  </a:lnTo>
                  <a:lnTo>
                    <a:pt x="14061" y="6506"/>
                  </a:lnTo>
                  <a:lnTo>
                    <a:pt x="14185" y="6556"/>
                  </a:lnTo>
                  <a:lnTo>
                    <a:pt x="14204" y="6695"/>
                  </a:lnTo>
                  <a:lnTo>
                    <a:pt x="14262" y="7075"/>
                  </a:lnTo>
                  <a:lnTo>
                    <a:pt x="14262" y="7075"/>
                  </a:lnTo>
                </a:path>
                <a:path w="21600" h="21600">
                  <a:moveTo>
                    <a:pt x="14185" y="6556"/>
                  </a:moveTo>
                  <a:lnTo>
                    <a:pt x="14061" y="6506"/>
                  </a:lnTo>
                  <a:lnTo>
                    <a:pt x="14177" y="6506"/>
                  </a:lnTo>
                  <a:lnTo>
                    <a:pt x="14185" y="6556"/>
                  </a:lnTo>
                  <a:lnTo>
                    <a:pt x="14185" y="6556"/>
                  </a:lnTo>
                </a:path>
                <a:path w="21600" h="21600">
                  <a:moveTo>
                    <a:pt x="14270" y="7075"/>
                  </a:moveTo>
                  <a:lnTo>
                    <a:pt x="14262" y="7075"/>
                  </a:lnTo>
                  <a:lnTo>
                    <a:pt x="14204" y="6695"/>
                  </a:lnTo>
                  <a:lnTo>
                    <a:pt x="14185" y="6556"/>
                  </a:lnTo>
                  <a:lnTo>
                    <a:pt x="14217" y="6569"/>
                  </a:lnTo>
                  <a:lnTo>
                    <a:pt x="14353" y="6695"/>
                  </a:lnTo>
                  <a:lnTo>
                    <a:pt x="14270" y="7075"/>
                  </a:lnTo>
                  <a:lnTo>
                    <a:pt x="14270" y="7075"/>
                  </a:lnTo>
                </a:path>
                <a:path w="21600" h="21600">
                  <a:moveTo>
                    <a:pt x="21098" y="8153"/>
                  </a:moveTo>
                  <a:lnTo>
                    <a:pt x="18895" y="8153"/>
                  </a:lnTo>
                  <a:lnTo>
                    <a:pt x="18879" y="8090"/>
                  </a:lnTo>
                  <a:lnTo>
                    <a:pt x="18836" y="8027"/>
                  </a:lnTo>
                  <a:lnTo>
                    <a:pt x="18772" y="8027"/>
                  </a:lnTo>
                  <a:lnTo>
                    <a:pt x="18725" y="7900"/>
                  </a:lnTo>
                  <a:lnTo>
                    <a:pt x="18777" y="7583"/>
                  </a:lnTo>
                  <a:lnTo>
                    <a:pt x="18774" y="7456"/>
                  </a:lnTo>
                  <a:lnTo>
                    <a:pt x="18740" y="7393"/>
                  </a:lnTo>
                  <a:lnTo>
                    <a:pt x="18870" y="7203"/>
                  </a:lnTo>
                  <a:lnTo>
                    <a:pt x="18896" y="7075"/>
                  </a:lnTo>
                  <a:lnTo>
                    <a:pt x="21032" y="7075"/>
                  </a:lnTo>
                  <a:lnTo>
                    <a:pt x="21052" y="7138"/>
                  </a:lnTo>
                  <a:lnTo>
                    <a:pt x="21066" y="7138"/>
                  </a:lnTo>
                  <a:lnTo>
                    <a:pt x="21098" y="7203"/>
                  </a:lnTo>
                  <a:lnTo>
                    <a:pt x="21126" y="7393"/>
                  </a:lnTo>
                  <a:lnTo>
                    <a:pt x="21111" y="7900"/>
                  </a:lnTo>
                  <a:lnTo>
                    <a:pt x="21104" y="8027"/>
                  </a:lnTo>
                  <a:lnTo>
                    <a:pt x="18836" y="8027"/>
                  </a:lnTo>
                  <a:lnTo>
                    <a:pt x="18804" y="8059"/>
                  </a:lnTo>
                  <a:lnTo>
                    <a:pt x="21102" y="8059"/>
                  </a:lnTo>
                  <a:lnTo>
                    <a:pt x="21098" y="8153"/>
                  </a:lnTo>
                  <a:lnTo>
                    <a:pt x="21098" y="8153"/>
                  </a:lnTo>
                </a:path>
                <a:path w="21600" h="21600">
                  <a:moveTo>
                    <a:pt x="21066" y="7138"/>
                  </a:moveTo>
                  <a:lnTo>
                    <a:pt x="21052" y="7138"/>
                  </a:lnTo>
                  <a:lnTo>
                    <a:pt x="21032" y="7075"/>
                  </a:lnTo>
                  <a:lnTo>
                    <a:pt x="21066" y="7138"/>
                  </a:lnTo>
                  <a:lnTo>
                    <a:pt x="21066" y="7138"/>
                  </a:lnTo>
                </a:path>
                <a:path w="21600" h="21600">
                  <a:moveTo>
                    <a:pt x="21089" y="7138"/>
                  </a:moveTo>
                  <a:lnTo>
                    <a:pt x="21066" y="7138"/>
                  </a:lnTo>
                  <a:lnTo>
                    <a:pt x="21032" y="7075"/>
                  </a:lnTo>
                  <a:lnTo>
                    <a:pt x="21201" y="7075"/>
                  </a:lnTo>
                  <a:lnTo>
                    <a:pt x="21089" y="7138"/>
                  </a:lnTo>
                  <a:lnTo>
                    <a:pt x="21089" y="7138"/>
                  </a:lnTo>
                </a:path>
                <a:path w="21600" h="21600">
                  <a:moveTo>
                    <a:pt x="14377" y="7203"/>
                  </a:moveTo>
                  <a:lnTo>
                    <a:pt x="14243" y="7203"/>
                  </a:lnTo>
                  <a:lnTo>
                    <a:pt x="14304" y="7138"/>
                  </a:lnTo>
                  <a:lnTo>
                    <a:pt x="14354" y="7138"/>
                  </a:lnTo>
                  <a:lnTo>
                    <a:pt x="14377" y="7203"/>
                  </a:lnTo>
                  <a:lnTo>
                    <a:pt x="14377" y="7203"/>
                  </a:lnTo>
                </a:path>
                <a:path w="21600" h="21600">
                  <a:moveTo>
                    <a:pt x="9795" y="13724"/>
                  </a:moveTo>
                  <a:lnTo>
                    <a:pt x="9773" y="13536"/>
                  </a:lnTo>
                  <a:lnTo>
                    <a:pt x="9745" y="13282"/>
                  </a:lnTo>
                  <a:lnTo>
                    <a:pt x="9757" y="13221"/>
                  </a:lnTo>
                  <a:lnTo>
                    <a:pt x="9783" y="13158"/>
                  </a:lnTo>
                  <a:lnTo>
                    <a:pt x="9814" y="13158"/>
                  </a:lnTo>
                  <a:lnTo>
                    <a:pt x="9749" y="13094"/>
                  </a:lnTo>
                  <a:lnTo>
                    <a:pt x="9589" y="13094"/>
                  </a:lnTo>
                  <a:lnTo>
                    <a:pt x="9634" y="12714"/>
                  </a:lnTo>
                  <a:lnTo>
                    <a:pt x="9666" y="12334"/>
                  </a:lnTo>
                  <a:lnTo>
                    <a:pt x="9700" y="11954"/>
                  </a:lnTo>
                  <a:lnTo>
                    <a:pt x="9652" y="11699"/>
                  </a:lnTo>
                  <a:lnTo>
                    <a:pt x="9538" y="11447"/>
                  </a:lnTo>
                  <a:lnTo>
                    <a:pt x="9632" y="11193"/>
                  </a:lnTo>
                  <a:lnTo>
                    <a:pt x="9677" y="10875"/>
                  </a:lnTo>
                  <a:lnTo>
                    <a:pt x="9677" y="10370"/>
                  </a:lnTo>
                  <a:lnTo>
                    <a:pt x="9634" y="10117"/>
                  </a:lnTo>
                  <a:lnTo>
                    <a:pt x="9549" y="9864"/>
                  </a:lnTo>
                  <a:lnTo>
                    <a:pt x="9612" y="9674"/>
                  </a:lnTo>
                  <a:lnTo>
                    <a:pt x="9648" y="9484"/>
                  </a:lnTo>
                  <a:lnTo>
                    <a:pt x="9659" y="9356"/>
                  </a:lnTo>
                  <a:lnTo>
                    <a:pt x="9670" y="9230"/>
                  </a:lnTo>
                  <a:lnTo>
                    <a:pt x="9675" y="9167"/>
                  </a:lnTo>
                  <a:lnTo>
                    <a:pt x="9677" y="8912"/>
                  </a:lnTo>
                  <a:lnTo>
                    <a:pt x="9593" y="8595"/>
                  </a:lnTo>
                  <a:lnTo>
                    <a:pt x="9579" y="8490"/>
                  </a:lnTo>
                  <a:lnTo>
                    <a:pt x="9578" y="8344"/>
                  </a:lnTo>
                  <a:lnTo>
                    <a:pt x="9695" y="8280"/>
                  </a:lnTo>
                  <a:lnTo>
                    <a:pt x="9724" y="8217"/>
                  </a:lnTo>
                  <a:lnTo>
                    <a:pt x="9606" y="8217"/>
                  </a:lnTo>
                  <a:lnTo>
                    <a:pt x="9578" y="8153"/>
                  </a:lnTo>
                  <a:lnTo>
                    <a:pt x="9578" y="7456"/>
                  </a:lnTo>
                  <a:lnTo>
                    <a:pt x="9647" y="7330"/>
                  </a:lnTo>
                  <a:lnTo>
                    <a:pt x="9783" y="7393"/>
                  </a:lnTo>
                  <a:lnTo>
                    <a:pt x="9642" y="7393"/>
                  </a:lnTo>
                  <a:lnTo>
                    <a:pt x="9714" y="7456"/>
                  </a:lnTo>
                  <a:lnTo>
                    <a:pt x="11812" y="7456"/>
                  </a:lnTo>
                  <a:lnTo>
                    <a:pt x="11795" y="7583"/>
                  </a:lnTo>
                  <a:lnTo>
                    <a:pt x="11785" y="7710"/>
                  </a:lnTo>
                  <a:lnTo>
                    <a:pt x="11805" y="7900"/>
                  </a:lnTo>
                  <a:lnTo>
                    <a:pt x="11756" y="8027"/>
                  </a:lnTo>
                  <a:lnTo>
                    <a:pt x="11624" y="8027"/>
                  </a:lnTo>
                  <a:lnTo>
                    <a:pt x="11645" y="8090"/>
                  </a:lnTo>
                  <a:lnTo>
                    <a:pt x="11798" y="8090"/>
                  </a:lnTo>
                  <a:lnTo>
                    <a:pt x="11817" y="8153"/>
                  </a:lnTo>
                  <a:lnTo>
                    <a:pt x="11817" y="8407"/>
                  </a:lnTo>
                  <a:lnTo>
                    <a:pt x="11787" y="8490"/>
                  </a:lnTo>
                  <a:lnTo>
                    <a:pt x="11657" y="8534"/>
                  </a:lnTo>
                  <a:lnTo>
                    <a:pt x="11603" y="8595"/>
                  </a:lnTo>
                  <a:lnTo>
                    <a:pt x="11832" y="8595"/>
                  </a:lnTo>
                  <a:lnTo>
                    <a:pt x="11804" y="8850"/>
                  </a:lnTo>
                  <a:lnTo>
                    <a:pt x="11798" y="9104"/>
                  </a:lnTo>
                  <a:lnTo>
                    <a:pt x="11835" y="9293"/>
                  </a:lnTo>
                  <a:lnTo>
                    <a:pt x="11875" y="9419"/>
                  </a:lnTo>
                  <a:lnTo>
                    <a:pt x="11896" y="9674"/>
                  </a:lnTo>
                  <a:lnTo>
                    <a:pt x="11896" y="9864"/>
                  </a:lnTo>
                  <a:lnTo>
                    <a:pt x="11874" y="10180"/>
                  </a:lnTo>
                  <a:lnTo>
                    <a:pt x="11867" y="10370"/>
                  </a:lnTo>
                  <a:lnTo>
                    <a:pt x="11875" y="10497"/>
                  </a:lnTo>
                  <a:lnTo>
                    <a:pt x="11889" y="10624"/>
                  </a:lnTo>
                  <a:lnTo>
                    <a:pt x="11893" y="10687"/>
                  </a:lnTo>
                  <a:lnTo>
                    <a:pt x="11896" y="10814"/>
                  </a:lnTo>
                  <a:lnTo>
                    <a:pt x="11885" y="10814"/>
                  </a:lnTo>
                  <a:lnTo>
                    <a:pt x="11809" y="10875"/>
                  </a:lnTo>
                  <a:lnTo>
                    <a:pt x="11924" y="10875"/>
                  </a:lnTo>
                  <a:lnTo>
                    <a:pt x="11965" y="10939"/>
                  </a:lnTo>
                  <a:lnTo>
                    <a:pt x="12082" y="11067"/>
                  </a:lnTo>
                  <a:lnTo>
                    <a:pt x="12035" y="11256"/>
                  </a:lnTo>
                  <a:lnTo>
                    <a:pt x="12005" y="11447"/>
                  </a:lnTo>
                  <a:lnTo>
                    <a:pt x="11861" y="11447"/>
                  </a:lnTo>
                  <a:lnTo>
                    <a:pt x="11672" y="11574"/>
                  </a:lnTo>
                  <a:lnTo>
                    <a:pt x="11871" y="11762"/>
                  </a:lnTo>
                  <a:lnTo>
                    <a:pt x="11957" y="11762"/>
                  </a:lnTo>
                  <a:lnTo>
                    <a:pt x="11957" y="11827"/>
                  </a:lnTo>
                  <a:lnTo>
                    <a:pt x="11854" y="11827"/>
                  </a:lnTo>
                  <a:lnTo>
                    <a:pt x="11848" y="11891"/>
                  </a:lnTo>
                  <a:lnTo>
                    <a:pt x="11945" y="11891"/>
                  </a:lnTo>
                  <a:lnTo>
                    <a:pt x="12046" y="11954"/>
                  </a:lnTo>
                  <a:lnTo>
                    <a:pt x="12097" y="12080"/>
                  </a:lnTo>
                  <a:lnTo>
                    <a:pt x="12097" y="12271"/>
                  </a:lnTo>
                  <a:lnTo>
                    <a:pt x="11943" y="12461"/>
                  </a:lnTo>
                  <a:lnTo>
                    <a:pt x="12113" y="12461"/>
                  </a:lnTo>
                  <a:lnTo>
                    <a:pt x="12160" y="12778"/>
                  </a:lnTo>
                  <a:lnTo>
                    <a:pt x="12035" y="12778"/>
                  </a:lnTo>
                  <a:lnTo>
                    <a:pt x="11889" y="12841"/>
                  </a:lnTo>
                  <a:lnTo>
                    <a:pt x="11882" y="12904"/>
                  </a:lnTo>
                  <a:lnTo>
                    <a:pt x="12015" y="13031"/>
                  </a:lnTo>
                  <a:lnTo>
                    <a:pt x="12132" y="13139"/>
                  </a:lnTo>
                  <a:lnTo>
                    <a:pt x="12175" y="13282"/>
                  </a:lnTo>
                  <a:lnTo>
                    <a:pt x="12175" y="13662"/>
                  </a:lnTo>
                  <a:lnTo>
                    <a:pt x="9881" y="13662"/>
                  </a:lnTo>
                  <a:lnTo>
                    <a:pt x="9795" y="13724"/>
                  </a:lnTo>
                  <a:lnTo>
                    <a:pt x="9795" y="13724"/>
                  </a:lnTo>
                </a:path>
                <a:path w="21600" h="21600">
                  <a:moveTo>
                    <a:pt x="11812" y="7456"/>
                  </a:moveTo>
                  <a:lnTo>
                    <a:pt x="9759" y="7456"/>
                  </a:lnTo>
                  <a:lnTo>
                    <a:pt x="9783" y="7393"/>
                  </a:lnTo>
                  <a:lnTo>
                    <a:pt x="9647" y="7330"/>
                  </a:lnTo>
                  <a:lnTo>
                    <a:pt x="11812" y="7330"/>
                  </a:lnTo>
                  <a:lnTo>
                    <a:pt x="11822" y="7393"/>
                  </a:lnTo>
                  <a:lnTo>
                    <a:pt x="11812" y="7456"/>
                  </a:lnTo>
                  <a:lnTo>
                    <a:pt x="11812" y="7456"/>
                  </a:lnTo>
                </a:path>
                <a:path w="21600" h="21600">
                  <a:moveTo>
                    <a:pt x="9759" y="7456"/>
                  </a:moveTo>
                  <a:lnTo>
                    <a:pt x="9714" y="7456"/>
                  </a:lnTo>
                  <a:lnTo>
                    <a:pt x="9642" y="7393"/>
                  </a:lnTo>
                  <a:lnTo>
                    <a:pt x="9783" y="7393"/>
                  </a:lnTo>
                  <a:lnTo>
                    <a:pt x="9759" y="7456"/>
                  </a:lnTo>
                  <a:lnTo>
                    <a:pt x="9759" y="7456"/>
                  </a:lnTo>
                </a:path>
                <a:path w="21600" h="21600">
                  <a:moveTo>
                    <a:pt x="11645" y="8090"/>
                  </a:moveTo>
                  <a:lnTo>
                    <a:pt x="11624" y="8027"/>
                  </a:lnTo>
                  <a:lnTo>
                    <a:pt x="11756" y="8027"/>
                  </a:lnTo>
                  <a:lnTo>
                    <a:pt x="11645" y="8090"/>
                  </a:lnTo>
                  <a:lnTo>
                    <a:pt x="11645" y="8090"/>
                  </a:lnTo>
                </a:path>
                <a:path w="21600" h="21600">
                  <a:moveTo>
                    <a:pt x="11798" y="8090"/>
                  </a:moveTo>
                  <a:lnTo>
                    <a:pt x="11645" y="8090"/>
                  </a:lnTo>
                  <a:lnTo>
                    <a:pt x="11756" y="8027"/>
                  </a:lnTo>
                  <a:lnTo>
                    <a:pt x="11782" y="8027"/>
                  </a:lnTo>
                  <a:lnTo>
                    <a:pt x="11798" y="8090"/>
                  </a:lnTo>
                  <a:lnTo>
                    <a:pt x="11798" y="8090"/>
                  </a:lnTo>
                </a:path>
                <a:path w="21600" h="21600">
                  <a:moveTo>
                    <a:pt x="18895" y="8153"/>
                  </a:moveTo>
                  <a:lnTo>
                    <a:pt x="18804" y="8059"/>
                  </a:lnTo>
                  <a:lnTo>
                    <a:pt x="18836" y="8027"/>
                  </a:lnTo>
                  <a:lnTo>
                    <a:pt x="18879" y="8090"/>
                  </a:lnTo>
                  <a:lnTo>
                    <a:pt x="18895" y="8153"/>
                  </a:lnTo>
                  <a:lnTo>
                    <a:pt x="18895" y="8153"/>
                  </a:lnTo>
                </a:path>
                <a:path w="21600" h="21600">
                  <a:moveTo>
                    <a:pt x="18377" y="14784"/>
                  </a:moveTo>
                  <a:lnTo>
                    <a:pt x="18309" y="14678"/>
                  </a:lnTo>
                  <a:lnTo>
                    <a:pt x="18356" y="14488"/>
                  </a:lnTo>
                  <a:lnTo>
                    <a:pt x="18406" y="14361"/>
                  </a:lnTo>
                  <a:lnTo>
                    <a:pt x="18431" y="14234"/>
                  </a:lnTo>
                  <a:lnTo>
                    <a:pt x="18431" y="14107"/>
                  </a:lnTo>
                  <a:lnTo>
                    <a:pt x="18424" y="14107"/>
                  </a:lnTo>
                  <a:lnTo>
                    <a:pt x="18397" y="13917"/>
                  </a:lnTo>
                  <a:lnTo>
                    <a:pt x="18608" y="12017"/>
                  </a:lnTo>
                  <a:lnTo>
                    <a:pt x="18650" y="11637"/>
                  </a:lnTo>
                  <a:lnTo>
                    <a:pt x="18650" y="11131"/>
                  </a:lnTo>
                  <a:lnTo>
                    <a:pt x="18551" y="10814"/>
                  </a:lnTo>
                  <a:lnTo>
                    <a:pt x="18531" y="10624"/>
                  </a:lnTo>
                  <a:lnTo>
                    <a:pt x="18531" y="10243"/>
                  </a:lnTo>
                  <a:lnTo>
                    <a:pt x="18560" y="10054"/>
                  </a:lnTo>
                  <a:lnTo>
                    <a:pt x="18681" y="9737"/>
                  </a:lnTo>
                  <a:lnTo>
                    <a:pt x="18709" y="9610"/>
                  </a:lnTo>
                  <a:lnTo>
                    <a:pt x="18709" y="9547"/>
                  </a:lnTo>
                  <a:lnTo>
                    <a:pt x="18674" y="9293"/>
                  </a:lnTo>
                  <a:lnTo>
                    <a:pt x="18674" y="9104"/>
                  </a:lnTo>
                  <a:lnTo>
                    <a:pt x="18709" y="8975"/>
                  </a:lnTo>
                  <a:lnTo>
                    <a:pt x="18750" y="8912"/>
                  </a:lnTo>
                  <a:lnTo>
                    <a:pt x="18770" y="8850"/>
                  </a:lnTo>
                  <a:lnTo>
                    <a:pt x="18859" y="8850"/>
                  </a:lnTo>
                  <a:lnTo>
                    <a:pt x="18865" y="8787"/>
                  </a:lnTo>
                  <a:lnTo>
                    <a:pt x="18709" y="8787"/>
                  </a:lnTo>
                  <a:lnTo>
                    <a:pt x="18671" y="8658"/>
                  </a:lnTo>
                  <a:lnTo>
                    <a:pt x="18671" y="8280"/>
                  </a:lnTo>
                  <a:lnTo>
                    <a:pt x="18705" y="8153"/>
                  </a:lnTo>
                  <a:lnTo>
                    <a:pt x="18804" y="8059"/>
                  </a:lnTo>
                  <a:lnTo>
                    <a:pt x="18895" y="8153"/>
                  </a:lnTo>
                  <a:lnTo>
                    <a:pt x="21098" y="8153"/>
                  </a:lnTo>
                  <a:lnTo>
                    <a:pt x="21094" y="8217"/>
                  </a:lnTo>
                  <a:lnTo>
                    <a:pt x="21088" y="8595"/>
                  </a:lnTo>
                  <a:lnTo>
                    <a:pt x="21073" y="8787"/>
                  </a:lnTo>
                  <a:lnTo>
                    <a:pt x="21005" y="9038"/>
                  </a:lnTo>
                  <a:lnTo>
                    <a:pt x="20989" y="9167"/>
                  </a:lnTo>
                  <a:lnTo>
                    <a:pt x="20989" y="9293"/>
                  </a:lnTo>
                  <a:lnTo>
                    <a:pt x="21005" y="9419"/>
                  </a:lnTo>
                  <a:lnTo>
                    <a:pt x="21073" y="9610"/>
                  </a:lnTo>
                  <a:lnTo>
                    <a:pt x="21088" y="9737"/>
                  </a:lnTo>
                  <a:lnTo>
                    <a:pt x="21084" y="10117"/>
                  </a:lnTo>
                  <a:lnTo>
                    <a:pt x="21081" y="10180"/>
                  </a:lnTo>
                  <a:lnTo>
                    <a:pt x="21054" y="10370"/>
                  </a:lnTo>
                  <a:lnTo>
                    <a:pt x="21067" y="10434"/>
                  </a:lnTo>
                  <a:lnTo>
                    <a:pt x="21108" y="10561"/>
                  </a:lnTo>
                  <a:lnTo>
                    <a:pt x="21169" y="10939"/>
                  </a:lnTo>
                  <a:lnTo>
                    <a:pt x="21144" y="11067"/>
                  </a:lnTo>
                  <a:lnTo>
                    <a:pt x="20862" y="11067"/>
                  </a:lnTo>
                  <a:lnTo>
                    <a:pt x="20977" y="11131"/>
                  </a:lnTo>
                  <a:lnTo>
                    <a:pt x="20962" y="11193"/>
                  </a:lnTo>
                  <a:lnTo>
                    <a:pt x="20968" y="11319"/>
                  </a:lnTo>
                  <a:lnTo>
                    <a:pt x="21021" y="11699"/>
                  </a:lnTo>
                  <a:lnTo>
                    <a:pt x="20963" y="11891"/>
                  </a:lnTo>
                  <a:lnTo>
                    <a:pt x="20893" y="11954"/>
                  </a:lnTo>
                  <a:lnTo>
                    <a:pt x="20777" y="11954"/>
                  </a:lnTo>
                  <a:lnTo>
                    <a:pt x="20823" y="12017"/>
                  </a:lnTo>
                  <a:lnTo>
                    <a:pt x="20893" y="12017"/>
                  </a:lnTo>
                  <a:lnTo>
                    <a:pt x="21169" y="12144"/>
                  </a:lnTo>
                  <a:lnTo>
                    <a:pt x="20886" y="12271"/>
                  </a:lnTo>
                  <a:lnTo>
                    <a:pt x="20771" y="12334"/>
                  </a:lnTo>
                  <a:lnTo>
                    <a:pt x="20823" y="12397"/>
                  </a:lnTo>
                  <a:lnTo>
                    <a:pt x="20879" y="12397"/>
                  </a:lnTo>
                  <a:lnTo>
                    <a:pt x="20907" y="12524"/>
                  </a:lnTo>
                  <a:lnTo>
                    <a:pt x="20907" y="12778"/>
                  </a:lnTo>
                  <a:lnTo>
                    <a:pt x="20862" y="12841"/>
                  </a:lnTo>
                  <a:lnTo>
                    <a:pt x="20768" y="12904"/>
                  </a:lnTo>
                  <a:lnTo>
                    <a:pt x="20678" y="12904"/>
                  </a:lnTo>
                  <a:lnTo>
                    <a:pt x="20691" y="12968"/>
                  </a:lnTo>
                  <a:lnTo>
                    <a:pt x="20809" y="12968"/>
                  </a:lnTo>
                  <a:lnTo>
                    <a:pt x="20719" y="13791"/>
                  </a:lnTo>
                  <a:lnTo>
                    <a:pt x="20877" y="14234"/>
                  </a:lnTo>
                  <a:lnTo>
                    <a:pt x="20690" y="14298"/>
                  </a:lnTo>
                  <a:lnTo>
                    <a:pt x="20739" y="14298"/>
                  </a:lnTo>
                  <a:lnTo>
                    <a:pt x="20768" y="14361"/>
                  </a:lnTo>
                  <a:lnTo>
                    <a:pt x="20768" y="14614"/>
                  </a:lnTo>
                  <a:lnTo>
                    <a:pt x="20746" y="14741"/>
                  </a:lnTo>
                  <a:lnTo>
                    <a:pt x="18397" y="14741"/>
                  </a:lnTo>
                  <a:lnTo>
                    <a:pt x="18377" y="14784"/>
                  </a:lnTo>
                  <a:lnTo>
                    <a:pt x="18377" y="14784"/>
                  </a:lnTo>
                </a:path>
                <a:path w="21600" h="21600">
                  <a:moveTo>
                    <a:pt x="14840" y="8470"/>
                  </a:moveTo>
                  <a:lnTo>
                    <a:pt x="12369" y="8470"/>
                  </a:lnTo>
                  <a:lnTo>
                    <a:pt x="12447" y="8371"/>
                  </a:lnTo>
                  <a:lnTo>
                    <a:pt x="12481" y="8344"/>
                  </a:lnTo>
                  <a:lnTo>
                    <a:pt x="14646" y="8344"/>
                  </a:lnTo>
                  <a:lnTo>
                    <a:pt x="14840" y="8470"/>
                  </a:lnTo>
                  <a:lnTo>
                    <a:pt x="14840" y="8470"/>
                  </a:lnTo>
                </a:path>
                <a:path w="21600" h="21600">
                  <a:moveTo>
                    <a:pt x="12369" y="8470"/>
                  </a:moveTo>
                  <a:lnTo>
                    <a:pt x="12404" y="8407"/>
                  </a:lnTo>
                  <a:lnTo>
                    <a:pt x="12447" y="8371"/>
                  </a:lnTo>
                  <a:lnTo>
                    <a:pt x="12369" y="8470"/>
                  </a:lnTo>
                  <a:lnTo>
                    <a:pt x="12369" y="8470"/>
                  </a:lnTo>
                </a:path>
                <a:path w="21600" h="21600">
                  <a:moveTo>
                    <a:pt x="13072" y="10300"/>
                  </a:moveTo>
                  <a:lnTo>
                    <a:pt x="12982" y="10180"/>
                  </a:lnTo>
                  <a:lnTo>
                    <a:pt x="12934" y="10117"/>
                  </a:lnTo>
                  <a:lnTo>
                    <a:pt x="12884" y="9990"/>
                  </a:lnTo>
                  <a:lnTo>
                    <a:pt x="12845" y="9864"/>
                  </a:lnTo>
                  <a:lnTo>
                    <a:pt x="12821" y="9800"/>
                  </a:lnTo>
                  <a:lnTo>
                    <a:pt x="12807" y="9674"/>
                  </a:lnTo>
                  <a:lnTo>
                    <a:pt x="12807" y="9610"/>
                  </a:lnTo>
                  <a:lnTo>
                    <a:pt x="12724" y="9484"/>
                  </a:lnTo>
                  <a:lnTo>
                    <a:pt x="12688" y="9419"/>
                  </a:lnTo>
                  <a:lnTo>
                    <a:pt x="12640" y="9293"/>
                  </a:lnTo>
                  <a:lnTo>
                    <a:pt x="12598" y="9104"/>
                  </a:lnTo>
                  <a:lnTo>
                    <a:pt x="12555" y="8975"/>
                  </a:lnTo>
                  <a:lnTo>
                    <a:pt x="12466" y="8850"/>
                  </a:lnTo>
                  <a:lnTo>
                    <a:pt x="12438" y="8787"/>
                  </a:lnTo>
                  <a:lnTo>
                    <a:pt x="12424" y="8658"/>
                  </a:lnTo>
                  <a:lnTo>
                    <a:pt x="12340" y="8595"/>
                  </a:lnTo>
                  <a:lnTo>
                    <a:pt x="12332" y="8534"/>
                  </a:lnTo>
                  <a:lnTo>
                    <a:pt x="12369" y="8469"/>
                  </a:lnTo>
                  <a:lnTo>
                    <a:pt x="14840" y="8470"/>
                  </a:lnTo>
                  <a:lnTo>
                    <a:pt x="14863" y="8534"/>
                  </a:lnTo>
                  <a:lnTo>
                    <a:pt x="14814" y="8595"/>
                  </a:lnTo>
                  <a:lnTo>
                    <a:pt x="14882" y="8595"/>
                  </a:lnTo>
                  <a:lnTo>
                    <a:pt x="14975" y="8724"/>
                  </a:lnTo>
                  <a:lnTo>
                    <a:pt x="15077" y="8850"/>
                  </a:lnTo>
                  <a:lnTo>
                    <a:pt x="15096" y="9038"/>
                  </a:lnTo>
                  <a:lnTo>
                    <a:pt x="15112" y="9167"/>
                  </a:lnTo>
                  <a:lnTo>
                    <a:pt x="15133" y="9230"/>
                  </a:lnTo>
                  <a:lnTo>
                    <a:pt x="15155" y="9293"/>
                  </a:lnTo>
                  <a:lnTo>
                    <a:pt x="15210" y="9356"/>
                  </a:lnTo>
                  <a:lnTo>
                    <a:pt x="15298" y="9484"/>
                  </a:lnTo>
                  <a:lnTo>
                    <a:pt x="15422" y="9864"/>
                  </a:lnTo>
                  <a:lnTo>
                    <a:pt x="15422" y="9990"/>
                  </a:lnTo>
                  <a:lnTo>
                    <a:pt x="15112" y="9990"/>
                  </a:lnTo>
                  <a:lnTo>
                    <a:pt x="15119" y="10054"/>
                  </a:lnTo>
                  <a:lnTo>
                    <a:pt x="15182" y="10117"/>
                  </a:lnTo>
                  <a:lnTo>
                    <a:pt x="15454" y="10117"/>
                  </a:lnTo>
                  <a:lnTo>
                    <a:pt x="15475" y="10180"/>
                  </a:lnTo>
                  <a:lnTo>
                    <a:pt x="13130" y="10180"/>
                  </a:lnTo>
                  <a:lnTo>
                    <a:pt x="13072" y="10300"/>
                  </a:lnTo>
                  <a:lnTo>
                    <a:pt x="13072" y="10300"/>
                  </a:lnTo>
                </a:path>
                <a:path w="21600" h="21600">
                  <a:moveTo>
                    <a:pt x="11832" y="8595"/>
                  </a:moveTo>
                  <a:lnTo>
                    <a:pt x="11603" y="8595"/>
                  </a:lnTo>
                  <a:lnTo>
                    <a:pt x="11773" y="8534"/>
                  </a:lnTo>
                  <a:lnTo>
                    <a:pt x="11787" y="8490"/>
                  </a:lnTo>
                  <a:lnTo>
                    <a:pt x="11847" y="8470"/>
                  </a:lnTo>
                  <a:lnTo>
                    <a:pt x="11832" y="8595"/>
                  </a:lnTo>
                  <a:lnTo>
                    <a:pt x="11832" y="8595"/>
                  </a:lnTo>
                </a:path>
                <a:path w="21600" h="21600">
                  <a:moveTo>
                    <a:pt x="11603" y="8595"/>
                  </a:moveTo>
                  <a:lnTo>
                    <a:pt x="11657" y="8534"/>
                  </a:lnTo>
                  <a:lnTo>
                    <a:pt x="11787" y="8490"/>
                  </a:lnTo>
                  <a:lnTo>
                    <a:pt x="11773" y="8534"/>
                  </a:lnTo>
                  <a:lnTo>
                    <a:pt x="11603" y="8595"/>
                  </a:lnTo>
                  <a:lnTo>
                    <a:pt x="11603" y="8595"/>
                  </a:lnTo>
                </a:path>
                <a:path w="21600" h="21600">
                  <a:moveTo>
                    <a:pt x="15423" y="10117"/>
                  </a:moveTo>
                  <a:lnTo>
                    <a:pt x="15182" y="10117"/>
                  </a:lnTo>
                  <a:lnTo>
                    <a:pt x="15119" y="10054"/>
                  </a:lnTo>
                  <a:lnTo>
                    <a:pt x="15112" y="9990"/>
                  </a:lnTo>
                  <a:lnTo>
                    <a:pt x="15315" y="9990"/>
                  </a:lnTo>
                  <a:lnTo>
                    <a:pt x="15423" y="10088"/>
                  </a:lnTo>
                  <a:lnTo>
                    <a:pt x="15423" y="10117"/>
                  </a:lnTo>
                  <a:lnTo>
                    <a:pt x="15423" y="10117"/>
                  </a:lnTo>
                </a:path>
                <a:path w="21600" h="21600">
                  <a:moveTo>
                    <a:pt x="15423" y="10088"/>
                  </a:moveTo>
                  <a:lnTo>
                    <a:pt x="15315" y="9990"/>
                  </a:lnTo>
                  <a:lnTo>
                    <a:pt x="15422" y="9990"/>
                  </a:lnTo>
                  <a:lnTo>
                    <a:pt x="15423" y="10088"/>
                  </a:lnTo>
                  <a:lnTo>
                    <a:pt x="15423" y="10088"/>
                  </a:lnTo>
                </a:path>
                <a:path w="21600" h="21600">
                  <a:moveTo>
                    <a:pt x="15454" y="10117"/>
                  </a:moveTo>
                  <a:lnTo>
                    <a:pt x="15423" y="10117"/>
                  </a:lnTo>
                  <a:lnTo>
                    <a:pt x="15423" y="10088"/>
                  </a:lnTo>
                  <a:lnTo>
                    <a:pt x="15454" y="10117"/>
                  </a:lnTo>
                  <a:lnTo>
                    <a:pt x="15454" y="10117"/>
                  </a:lnTo>
                </a:path>
                <a:path w="21600" h="21600">
                  <a:moveTo>
                    <a:pt x="13109" y="10307"/>
                  </a:moveTo>
                  <a:lnTo>
                    <a:pt x="13078" y="10307"/>
                  </a:lnTo>
                  <a:lnTo>
                    <a:pt x="13072" y="10300"/>
                  </a:lnTo>
                  <a:lnTo>
                    <a:pt x="13130" y="10180"/>
                  </a:lnTo>
                  <a:lnTo>
                    <a:pt x="13109" y="10307"/>
                  </a:lnTo>
                  <a:lnTo>
                    <a:pt x="13109" y="10307"/>
                  </a:lnTo>
                </a:path>
                <a:path w="21600" h="21600">
                  <a:moveTo>
                    <a:pt x="15516" y="10307"/>
                  </a:moveTo>
                  <a:lnTo>
                    <a:pt x="13109" y="10307"/>
                  </a:lnTo>
                  <a:lnTo>
                    <a:pt x="13130" y="10180"/>
                  </a:lnTo>
                  <a:lnTo>
                    <a:pt x="15475" y="10180"/>
                  </a:lnTo>
                  <a:lnTo>
                    <a:pt x="15516" y="10307"/>
                  </a:lnTo>
                  <a:lnTo>
                    <a:pt x="15516" y="10307"/>
                  </a:lnTo>
                </a:path>
                <a:path w="21600" h="21600">
                  <a:moveTo>
                    <a:pt x="13230" y="10748"/>
                  </a:moveTo>
                  <a:lnTo>
                    <a:pt x="13109" y="10624"/>
                  </a:lnTo>
                  <a:lnTo>
                    <a:pt x="13030" y="10561"/>
                  </a:lnTo>
                  <a:lnTo>
                    <a:pt x="13037" y="10370"/>
                  </a:lnTo>
                  <a:lnTo>
                    <a:pt x="13072" y="10300"/>
                  </a:lnTo>
                  <a:lnTo>
                    <a:pt x="13078" y="10307"/>
                  </a:lnTo>
                  <a:lnTo>
                    <a:pt x="15516" y="10307"/>
                  </a:lnTo>
                  <a:lnTo>
                    <a:pt x="15601" y="10561"/>
                  </a:lnTo>
                  <a:lnTo>
                    <a:pt x="15676" y="10687"/>
                  </a:lnTo>
                  <a:lnTo>
                    <a:pt x="13243" y="10687"/>
                  </a:lnTo>
                  <a:lnTo>
                    <a:pt x="13230" y="10748"/>
                  </a:lnTo>
                  <a:lnTo>
                    <a:pt x="13230" y="10748"/>
                  </a:lnTo>
                </a:path>
                <a:path w="21600" h="21600">
                  <a:moveTo>
                    <a:pt x="14472" y="14043"/>
                  </a:moveTo>
                  <a:lnTo>
                    <a:pt x="14400" y="14043"/>
                  </a:lnTo>
                  <a:lnTo>
                    <a:pt x="14339" y="13980"/>
                  </a:lnTo>
                  <a:lnTo>
                    <a:pt x="14279" y="13854"/>
                  </a:lnTo>
                  <a:lnTo>
                    <a:pt x="14213" y="13728"/>
                  </a:lnTo>
                  <a:lnTo>
                    <a:pt x="14138" y="13662"/>
                  </a:lnTo>
                  <a:lnTo>
                    <a:pt x="14068" y="13536"/>
                  </a:lnTo>
                  <a:lnTo>
                    <a:pt x="14004" y="13411"/>
                  </a:lnTo>
                  <a:lnTo>
                    <a:pt x="13943" y="13347"/>
                  </a:lnTo>
                  <a:lnTo>
                    <a:pt x="13885" y="13221"/>
                  </a:lnTo>
                  <a:lnTo>
                    <a:pt x="13816" y="13158"/>
                  </a:lnTo>
                  <a:lnTo>
                    <a:pt x="13740" y="13031"/>
                  </a:lnTo>
                  <a:lnTo>
                    <a:pt x="13825" y="12904"/>
                  </a:lnTo>
                  <a:lnTo>
                    <a:pt x="13852" y="12841"/>
                  </a:lnTo>
                  <a:lnTo>
                    <a:pt x="13740" y="12841"/>
                  </a:lnTo>
                  <a:lnTo>
                    <a:pt x="13670" y="12778"/>
                  </a:lnTo>
                  <a:lnTo>
                    <a:pt x="13593" y="12588"/>
                  </a:lnTo>
                  <a:lnTo>
                    <a:pt x="13568" y="12397"/>
                  </a:lnTo>
                  <a:lnTo>
                    <a:pt x="13594" y="12397"/>
                  </a:lnTo>
                  <a:lnTo>
                    <a:pt x="13621" y="12334"/>
                  </a:lnTo>
                  <a:lnTo>
                    <a:pt x="13602" y="12271"/>
                  </a:lnTo>
                  <a:lnTo>
                    <a:pt x="13538" y="12207"/>
                  </a:lnTo>
                  <a:lnTo>
                    <a:pt x="13525" y="11954"/>
                  </a:lnTo>
                  <a:lnTo>
                    <a:pt x="13480" y="11762"/>
                  </a:lnTo>
                  <a:lnTo>
                    <a:pt x="13399" y="11637"/>
                  </a:lnTo>
                  <a:lnTo>
                    <a:pt x="13319" y="11447"/>
                  </a:lnTo>
                  <a:lnTo>
                    <a:pt x="13264" y="11319"/>
                  </a:lnTo>
                  <a:lnTo>
                    <a:pt x="13230" y="11131"/>
                  </a:lnTo>
                  <a:lnTo>
                    <a:pt x="13183" y="11002"/>
                  </a:lnTo>
                  <a:lnTo>
                    <a:pt x="13176" y="10875"/>
                  </a:lnTo>
                  <a:lnTo>
                    <a:pt x="13234" y="10751"/>
                  </a:lnTo>
                  <a:lnTo>
                    <a:pt x="13243" y="10687"/>
                  </a:lnTo>
                  <a:lnTo>
                    <a:pt x="15676" y="10687"/>
                  </a:lnTo>
                  <a:lnTo>
                    <a:pt x="15714" y="10751"/>
                  </a:lnTo>
                  <a:lnTo>
                    <a:pt x="15869" y="10939"/>
                  </a:lnTo>
                  <a:lnTo>
                    <a:pt x="15944" y="11256"/>
                  </a:lnTo>
                  <a:lnTo>
                    <a:pt x="16002" y="11447"/>
                  </a:lnTo>
                  <a:lnTo>
                    <a:pt x="16082" y="11574"/>
                  </a:lnTo>
                  <a:lnTo>
                    <a:pt x="16287" y="11891"/>
                  </a:lnTo>
                  <a:lnTo>
                    <a:pt x="16211" y="12017"/>
                  </a:lnTo>
                  <a:lnTo>
                    <a:pt x="16302" y="12017"/>
                  </a:lnTo>
                  <a:lnTo>
                    <a:pt x="16346" y="12080"/>
                  </a:lnTo>
                  <a:lnTo>
                    <a:pt x="16481" y="12271"/>
                  </a:lnTo>
                  <a:lnTo>
                    <a:pt x="16452" y="12461"/>
                  </a:lnTo>
                  <a:lnTo>
                    <a:pt x="16447" y="12524"/>
                  </a:lnTo>
                  <a:lnTo>
                    <a:pt x="16467" y="12588"/>
                  </a:lnTo>
                  <a:lnTo>
                    <a:pt x="16490" y="12651"/>
                  </a:lnTo>
                  <a:lnTo>
                    <a:pt x="16530" y="12651"/>
                  </a:lnTo>
                  <a:lnTo>
                    <a:pt x="16581" y="12778"/>
                  </a:lnTo>
                  <a:lnTo>
                    <a:pt x="16635" y="12841"/>
                  </a:lnTo>
                  <a:lnTo>
                    <a:pt x="13852" y="12841"/>
                  </a:lnTo>
                  <a:lnTo>
                    <a:pt x="13789" y="12904"/>
                  </a:lnTo>
                  <a:lnTo>
                    <a:pt x="16690" y="12904"/>
                  </a:lnTo>
                  <a:lnTo>
                    <a:pt x="16745" y="13031"/>
                  </a:lnTo>
                  <a:lnTo>
                    <a:pt x="16753" y="13158"/>
                  </a:lnTo>
                  <a:lnTo>
                    <a:pt x="16762" y="13282"/>
                  </a:lnTo>
                  <a:lnTo>
                    <a:pt x="16762" y="13347"/>
                  </a:lnTo>
                  <a:lnTo>
                    <a:pt x="16757" y="13347"/>
                  </a:lnTo>
                  <a:lnTo>
                    <a:pt x="16873" y="13411"/>
                  </a:lnTo>
                  <a:lnTo>
                    <a:pt x="16897" y="13536"/>
                  </a:lnTo>
                  <a:lnTo>
                    <a:pt x="16826" y="13662"/>
                  </a:lnTo>
                  <a:lnTo>
                    <a:pt x="16757" y="13728"/>
                  </a:lnTo>
                  <a:lnTo>
                    <a:pt x="16992" y="13728"/>
                  </a:lnTo>
                  <a:lnTo>
                    <a:pt x="16992" y="13854"/>
                  </a:lnTo>
                  <a:lnTo>
                    <a:pt x="16981" y="13980"/>
                  </a:lnTo>
                  <a:lnTo>
                    <a:pt x="14560" y="13980"/>
                  </a:lnTo>
                  <a:lnTo>
                    <a:pt x="14472" y="14043"/>
                  </a:lnTo>
                  <a:lnTo>
                    <a:pt x="14472" y="14043"/>
                  </a:lnTo>
                </a:path>
                <a:path w="21600" h="21600">
                  <a:moveTo>
                    <a:pt x="13232" y="10751"/>
                  </a:moveTo>
                  <a:lnTo>
                    <a:pt x="13232" y="10751"/>
                  </a:lnTo>
                </a:path>
                <a:path w="21600" h="21600">
                  <a:moveTo>
                    <a:pt x="11896" y="10875"/>
                  </a:moveTo>
                  <a:lnTo>
                    <a:pt x="11809" y="10875"/>
                  </a:lnTo>
                  <a:lnTo>
                    <a:pt x="11885" y="10814"/>
                  </a:lnTo>
                  <a:lnTo>
                    <a:pt x="11896" y="10828"/>
                  </a:lnTo>
                  <a:lnTo>
                    <a:pt x="11896" y="10875"/>
                  </a:lnTo>
                  <a:lnTo>
                    <a:pt x="11896" y="10875"/>
                  </a:lnTo>
                </a:path>
                <a:path w="21600" h="21600">
                  <a:moveTo>
                    <a:pt x="11896" y="10828"/>
                  </a:moveTo>
                  <a:lnTo>
                    <a:pt x="11885" y="10814"/>
                  </a:lnTo>
                  <a:lnTo>
                    <a:pt x="11896" y="10814"/>
                  </a:lnTo>
                  <a:lnTo>
                    <a:pt x="11896" y="10828"/>
                  </a:lnTo>
                  <a:lnTo>
                    <a:pt x="11896" y="10828"/>
                  </a:lnTo>
                </a:path>
                <a:path w="21600" h="21600">
                  <a:moveTo>
                    <a:pt x="11924" y="10875"/>
                  </a:moveTo>
                  <a:lnTo>
                    <a:pt x="11896" y="10875"/>
                  </a:lnTo>
                  <a:lnTo>
                    <a:pt x="11896" y="10828"/>
                  </a:lnTo>
                  <a:lnTo>
                    <a:pt x="11924" y="10875"/>
                  </a:lnTo>
                  <a:lnTo>
                    <a:pt x="11924" y="10875"/>
                  </a:lnTo>
                </a:path>
                <a:path w="21600" h="21600">
                  <a:moveTo>
                    <a:pt x="21131" y="11131"/>
                  </a:moveTo>
                  <a:lnTo>
                    <a:pt x="20869" y="11067"/>
                  </a:lnTo>
                  <a:lnTo>
                    <a:pt x="21144" y="11067"/>
                  </a:lnTo>
                  <a:lnTo>
                    <a:pt x="21131" y="11131"/>
                  </a:lnTo>
                  <a:lnTo>
                    <a:pt x="21131" y="11131"/>
                  </a:lnTo>
                </a:path>
                <a:path w="21600" h="21600">
                  <a:moveTo>
                    <a:pt x="11957" y="11762"/>
                  </a:moveTo>
                  <a:lnTo>
                    <a:pt x="11871" y="11762"/>
                  </a:lnTo>
                  <a:lnTo>
                    <a:pt x="11672" y="11574"/>
                  </a:lnTo>
                  <a:lnTo>
                    <a:pt x="11861" y="11447"/>
                  </a:lnTo>
                  <a:lnTo>
                    <a:pt x="11957" y="11447"/>
                  </a:lnTo>
                  <a:lnTo>
                    <a:pt x="11957" y="11762"/>
                  </a:lnTo>
                  <a:lnTo>
                    <a:pt x="11957" y="11762"/>
                  </a:lnTo>
                </a:path>
                <a:path w="21600" h="21600">
                  <a:moveTo>
                    <a:pt x="11978" y="11762"/>
                  </a:moveTo>
                  <a:lnTo>
                    <a:pt x="11957" y="11762"/>
                  </a:lnTo>
                  <a:lnTo>
                    <a:pt x="11957" y="11447"/>
                  </a:lnTo>
                  <a:lnTo>
                    <a:pt x="12005" y="11447"/>
                  </a:lnTo>
                  <a:lnTo>
                    <a:pt x="11978" y="11762"/>
                  </a:lnTo>
                  <a:lnTo>
                    <a:pt x="11978" y="11762"/>
                  </a:lnTo>
                </a:path>
                <a:path w="21600" h="21600">
                  <a:moveTo>
                    <a:pt x="16302" y="12017"/>
                  </a:moveTo>
                  <a:lnTo>
                    <a:pt x="16222" y="12017"/>
                  </a:lnTo>
                  <a:lnTo>
                    <a:pt x="16259" y="11954"/>
                  </a:lnTo>
                  <a:lnTo>
                    <a:pt x="16302" y="12017"/>
                  </a:lnTo>
                  <a:lnTo>
                    <a:pt x="16302" y="12017"/>
                  </a:lnTo>
                </a:path>
                <a:path w="21600" h="21600">
                  <a:moveTo>
                    <a:pt x="20823" y="12017"/>
                  </a:moveTo>
                  <a:lnTo>
                    <a:pt x="20777" y="11954"/>
                  </a:lnTo>
                  <a:lnTo>
                    <a:pt x="20850" y="11994"/>
                  </a:lnTo>
                  <a:lnTo>
                    <a:pt x="20823" y="12017"/>
                  </a:lnTo>
                  <a:lnTo>
                    <a:pt x="20823" y="12017"/>
                  </a:lnTo>
                </a:path>
                <a:path w="21600" h="21600">
                  <a:moveTo>
                    <a:pt x="20850" y="11994"/>
                  </a:moveTo>
                  <a:lnTo>
                    <a:pt x="20777" y="11954"/>
                  </a:lnTo>
                  <a:lnTo>
                    <a:pt x="20893" y="11954"/>
                  </a:lnTo>
                  <a:lnTo>
                    <a:pt x="20850" y="11994"/>
                  </a:lnTo>
                  <a:lnTo>
                    <a:pt x="20850" y="11994"/>
                  </a:lnTo>
                </a:path>
                <a:path w="21600" h="21600">
                  <a:moveTo>
                    <a:pt x="20893" y="12017"/>
                  </a:moveTo>
                  <a:lnTo>
                    <a:pt x="20823" y="12017"/>
                  </a:lnTo>
                  <a:lnTo>
                    <a:pt x="20850" y="11994"/>
                  </a:lnTo>
                  <a:lnTo>
                    <a:pt x="20893" y="12017"/>
                  </a:lnTo>
                  <a:lnTo>
                    <a:pt x="20893" y="12017"/>
                  </a:lnTo>
                </a:path>
                <a:path w="21600" h="21600">
                  <a:moveTo>
                    <a:pt x="12113" y="12461"/>
                  </a:moveTo>
                  <a:lnTo>
                    <a:pt x="11943" y="12461"/>
                  </a:lnTo>
                  <a:lnTo>
                    <a:pt x="12097" y="12334"/>
                  </a:lnTo>
                  <a:lnTo>
                    <a:pt x="12113" y="12461"/>
                  </a:lnTo>
                  <a:lnTo>
                    <a:pt x="12113" y="12461"/>
                  </a:lnTo>
                </a:path>
                <a:path w="21600" h="21600">
                  <a:moveTo>
                    <a:pt x="12132" y="13139"/>
                  </a:moveTo>
                  <a:lnTo>
                    <a:pt x="12015" y="13031"/>
                  </a:lnTo>
                  <a:lnTo>
                    <a:pt x="11882" y="12904"/>
                  </a:lnTo>
                  <a:lnTo>
                    <a:pt x="11889" y="12841"/>
                  </a:lnTo>
                  <a:lnTo>
                    <a:pt x="12035" y="12778"/>
                  </a:lnTo>
                  <a:lnTo>
                    <a:pt x="12046" y="12841"/>
                  </a:lnTo>
                  <a:lnTo>
                    <a:pt x="12062" y="12841"/>
                  </a:lnTo>
                  <a:lnTo>
                    <a:pt x="12082" y="12968"/>
                  </a:lnTo>
                  <a:lnTo>
                    <a:pt x="12132" y="13139"/>
                  </a:lnTo>
                  <a:lnTo>
                    <a:pt x="12132" y="13139"/>
                  </a:lnTo>
                </a:path>
                <a:path w="21600" h="21600">
                  <a:moveTo>
                    <a:pt x="12153" y="13158"/>
                  </a:moveTo>
                  <a:lnTo>
                    <a:pt x="12132" y="13139"/>
                  </a:lnTo>
                  <a:lnTo>
                    <a:pt x="12082" y="12968"/>
                  </a:lnTo>
                  <a:lnTo>
                    <a:pt x="12062" y="12841"/>
                  </a:lnTo>
                  <a:lnTo>
                    <a:pt x="12046" y="12841"/>
                  </a:lnTo>
                  <a:lnTo>
                    <a:pt x="12035" y="12778"/>
                  </a:lnTo>
                  <a:lnTo>
                    <a:pt x="12160" y="12778"/>
                  </a:lnTo>
                  <a:lnTo>
                    <a:pt x="12180" y="12904"/>
                  </a:lnTo>
                  <a:lnTo>
                    <a:pt x="12153" y="13158"/>
                  </a:lnTo>
                  <a:lnTo>
                    <a:pt x="12153" y="13158"/>
                  </a:lnTo>
                </a:path>
                <a:path w="21600" h="21600">
                  <a:moveTo>
                    <a:pt x="16992" y="13728"/>
                  </a:moveTo>
                  <a:lnTo>
                    <a:pt x="16812" y="13728"/>
                  </a:lnTo>
                  <a:lnTo>
                    <a:pt x="16992" y="13599"/>
                  </a:lnTo>
                  <a:lnTo>
                    <a:pt x="16992" y="13728"/>
                  </a:lnTo>
                  <a:lnTo>
                    <a:pt x="16992" y="13728"/>
                  </a:lnTo>
                </a:path>
                <a:path w="21600" h="21600">
                  <a:moveTo>
                    <a:pt x="9898" y="13854"/>
                  </a:moveTo>
                  <a:lnTo>
                    <a:pt x="9814" y="13854"/>
                  </a:lnTo>
                  <a:lnTo>
                    <a:pt x="9795" y="13724"/>
                  </a:lnTo>
                  <a:lnTo>
                    <a:pt x="9881" y="13662"/>
                  </a:lnTo>
                  <a:lnTo>
                    <a:pt x="10048" y="13791"/>
                  </a:lnTo>
                  <a:lnTo>
                    <a:pt x="9898" y="13854"/>
                  </a:lnTo>
                  <a:lnTo>
                    <a:pt x="9898" y="13854"/>
                  </a:lnTo>
                </a:path>
                <a:path w="21600" h="21600">
                  <a:moveTo>
                    <a:pt x="12161" y="13854"/>
                  </a:moveTo>
                  <a:lnTo>
                    <a:pt x="9898" y="13854"/>
                  </a:lnTo>
                  <a:lnTo>
                    <a:pt x="10048" y="13791"/>
                  </a:lnTo>
                  <a:lnTo>
                    <a:pt x="9881" y="13662"/>
                  </a:lnTo>
                  <a:lnTo>
                    <a:pt x="12175" y="13662"/>
                  </a:lnTo>
                  <a:lnTo>
                    <a:pt x="12161" y="13854"/>
                  </a:lnTo>
                  <a:lnTo>
                    <a:pt x="12161" y="13854"/>
                  </a:lnTo>
                </a:path>
                <a:path w="21600" h="21600">
                  <a:moveTo>
                    <a:pt x="9821" y="18415"/>
                  </a:moveTo>
                  <a:lnTo>
                    <a:pt x="9752" y="18415"/>
                  </a:lnTo>
                  <a:lnTo>
                    <a:pt x="9783" y="18288"/>
                  </a:lnTo>
                  <a:lnTo>
                    <a:pt x="9815" y="18162"/>
                  </a:lnTo>
                  <a:lnTo>
                    <a:pt x="9738" y="17972"/>
                  </a:lnTo>
                  <a:lnTo>
                    <a:pt x="9553" y="17845"/>
                  </a:lnTo>
                  <a:lnTo>
                    <a:pt x="9783" y="17782"/>
                  </a:lnTo>
                  <a:lnTo>
                    <a:pt x="9875" y="17718"/>
                  </a:lnTo>
                  <a:lnTo>
                    <a:pt x="9828" y="17592"/>
                  </a:lnTo>
                  <a:lnTo>
                    <a:pt x="9785" y="17465"/>
                  </a:lnTo>
                  <a:lnTo>
                    <a:pt x="9765" y="17402"/>
                  </a:lnTo>
                  <a:lnTo>
                    <a:pt x="9767" y="17275"/>
                  </a:lnTo>
                  <a:lnTo>
                    <a:pt x="9794" y="16831"/>
                  </a:lnTo>
                  <a:lnTo>
                    <a:pt x="9799" y="16641"/>
                  </a:lnTo>
                  <a:lnTo>
                    <a:pt x="9787" y="16578"/>
                  </a:lnTo>
                  <a:lnTo>
                    <a:pt x="9749" y="16387"/>
                  </a:lnTo>
                  <a:lnTo>
                    <a:pt x="9738" y="16261"/>
                  </a:lnTo>
                  <a:lnTo>
                    <a:pt x="9738" y="16198"/>
                  </a:lnTo>
                  <a:lnTo>
                    <a:pt x="9710" y="15880"/>
                  </a:lnTo>
                  <a:lnTo>
                    <a:pt x="9708" y="15755"/>
                  </a:lnTo>
                  <a:lnTo>
                    <a:pt x="9717" y="15565"/>
                  </a:lnTo>
                  <a:lnTo>
                    <a:pt x="9829" y="15248"/>
                  </a:lnTo>
                  <a:lnTo>
                    <a:pt x="9857" y="15185"/>
                  </a:lnTo>
                  <a:lnTo>
                    <a:pt x="9857" y="15121"/>
                  </a:lnTo>
                  <a:lnTo>
                    <a:pt x="9918" y="15121"/>
                  </a:lnTo>
                  <a:lnTo>
                    <a:pt x="9866" y="15058"/>
                  </a:lnTo>
                  <a:lnTo>
                    <a:pt x="9821" y="14995"/>
                  </a:lnTo>
                  <a:lnTo>
                    <a:pt x="9799" y="14931"/>
                  </a:lnTo>
                  <a:lnTo>
                    <a:pt x="9799" y="14678"/>
                  </a:lnTo>
                  <a:lnTo>
                    <a:pt x="9821" y="14614"/>
                  </a:lnTo>
                  <a:lnTo>
                    <a:pt x="9866" y="14551"/>
                  </a:lnTo>
                  <a:lnTo>
                    <a:pt x="9918" y="14488"/>
                  </a:lnTo>
                  <a:lnTo>
                    <a:pt x="9800" y="14488"/>
                  </a:lnTo>
                  <a:lnTo>
                    <a:pt x="9758" y="14361"/>
                  </a:lnTo>
                  <a:lnTo>
                    <a:pt x="9761" y="14043"/>
                  </a:lnTo>
                  <a:lnTo>
                    <a:pt x="9765" y="13980"/>
                  </a:lnTo>
                  <a:lnTo>
                    <a:pt x="9790" y="13728"/>
                  </a:lnTo>
                  <a:lnTo>
                    <a:pt x="9795" y="13724"/>
                  </a:lnTo>
                  <a:lnTo>
                    <a:pt x="9814" y="13854"/>
                  </a:lnTo>
                  <a:lnTo>
                    <a:pt x="12161" y="13854"/>
                  </a:lnTo>
                  <a:lnTo>
                    <a:pt x="12153" y="13980"/>
                  </a:lnTo>
                  <a:lnTo>
                    <a:pt x="12059" y="14488"/>
                  </a:lnTo>
                  <a:lnTo>
                    <a:pt x="12035" y="14741"/>
                  </a:lnTo>
                  <a:lnTo>
                    <a:pt x="12035" y="14995"/>
                  </a:lnTo>
                  <a:lnTo>
                    <a:pt x="12046" y="15121"/>
                  </a:lnTo>
                  <a:lnTo>
                    <a:pt x="12085" y="15311"/>
                  </a:lnTo>
                  <a:lnTo>
                    <a:pt x="12097" y="15375"/>
                  </a:lnTo>
                  <a:lnTo>
                    <a:pt x="12097" y="15755"/>
                  </a:lnTo>
                  <a:lnTo>
                    <a:pt x="12070" y="15880"/>
                  </a:lnTo>
                  <a:lnTo>
                    <a:pt x="12021" y="15943"/>
                  </a:lnTo>
                  <a:lnTo>
                    <a:pt x="12056" y="16135"/>
                  </a:lnTo>
                  <a:lnTo>
                    <a:pt x="12072" y="16387"/>
                  </a:lnTo>
                  <a:lnTo>
                    <a:pt x="12076" y="16751"/>
                  </a:lnTo>
                  <a:lnTo>
                    <a:pt x="11937" y="16831"/>
                  </a:lnTo>
                  <a:lnTo>
                    <a:pt x="12216" y="16831"/>
                  </a:lnTo>
                  <a:lnTo>
                    <a:pt x="12210" y="17402"/>
                  </a:lnTo>
                  <a:lnTo>
                    <a:pt x="12202" y="17528"/>
                  </a:lnTo>
                  <a:lnTo>
                    <a:pt x="12175" y="17718"/>
                  </a:lnTo>
                  <a:lnTo>
                    <a:pt x="12153" y="17908"/>
                  </a:lnTo>
                  <a:lnTo>
                    <a:pt x="12223" y="18098"/>
                  </a:lnTo>
                  <a:lnTo>
                    <a:pt x="12384" y="18352"/>
                  </a:lnTo>
                  <a:lnTo>
                    <a:pt x="9988" y="18352"/>
                  </a:lnTo>
                  <a:lnTo>
                    <a:pt x="9821" y="18415"/>
                  </a:lnTo>
                  <a:lnTo>
                    <a:pt x="9821" y="18415"/>
                  </a:lnTo>
                </a:path>
                <a:path w="21600" h="21600">
                  <a:moveTo>
                    <a:pt x="17072" y="19809"/>
                  </a:moveTo>
                  <a:lnTo>
                    <a:pt x="17056" y="19745"/>
                  </a:lnTo>
                  <a:lnTo>
                    <a:pt x="16968" y="19619"/>
                  </a:lnTo>
                  <a:lnTo>
                    <a:pt x="16802" y="19428"/>
                  </a:lnTo>
                  <a:lnTo>
                    <a:pt x="16928" y="19302"/>
                  </a:lnTo>
                  <a:lnTo>
                    <a:pt x="16942" y="19239"/>
                  </a:lnTo>
                  <a:lnTo>
                    <a:pt x="16842" y="19175"/>
                  </a:lnTo>
                  <a:lnTo>
                    <a:pt x="16743" y="19175"/>
                  </a:lnTo>
                  <a:lnTo>
                    <a:pt x="16664" y="19112"/>
                  </a:lnTo>
                  <a:lnTo>
                    <a:pt x="16607" y="18985"/>
                  </a:lnTo>
                  <a:lnTo>
                    <a:pt x="16574" y="18858"/>
                  </a:lnTo>
                  <a:lnTo>
                    <a:pt x="16543" y="18795"/>
                  </a:lnTo>
                  <a:lnTo>
                    <a:pt x="16481" y="18795"/>
                  </a:lnTo>
                  <a:lnTo>
                    <a:pt x="16424" y="18667"/>
                  </a:lnTo>
                  <a:lnTo>
                    <a:pt x="16337" y="18604"/>
                  </a:lnTo>
                  <a:lnTo>
                    <a:pt x="16303" y="18352"/>
                  </a:lnTo>
                  <a:lnTo>
                    <a:pt x="16249" y="18162"/>
                  </a:lnTo>
                  <a:lnTo>
                    <a:pt x="16172" y="17972"/>
                  </a:lnTo>
                  <a:lnTo>
                    <a:pt x="16099" y="17782"/>
                  </a:lnTo>
                  <a:lnTo>
                    <a:pt x="15969" y="17655"/>
                  </a:lnTo>
                  <a:lnTo>
                    <a:pt x="15783" y="17655"/>
                  </a:lnTo>
                  <a:lnTo>
                    <a:pt x="15757" y="17338"/>
                  </a:lnTo>
                  <a:lnTo>
                    <a:pt x="15712" y="17148"/>
                  </a:lnTo>
                  <a:lnTo>
                    <a:pt x="15584" y="16895"/>
                  </a:lnTo>
                  <a:lnTo>
                    <a:pt x="15538" y="16704"/>
                  </a:lnTo>
                  <a:lnTo>
                    <a:pt x="15507" y="16578"/>
                  </a:lnTo>
                  <a:lnTo>
                    <a:pt x="15482" y="16578"/>
                  </a:lnTo>
                  <a:lnTo>
                    <a:pt x="15460" y="16515"/>
                  </a:lnTo>
                  <a:lnTo>
                    <a:pt x="15360" y="16451"/>
                  </a:lnTo>
                  <a:lnTo>
                    <a:pt x="15182" y="16323"/>
                  </a:lnTo>
                  <a:lnTo>
                    <a:pt x="15252" y="16135"/>
                  </a:lnTo>
                  <a:lnTo>
                    <a:pt x="15279" y="16070"/>
                  </a:lnTo>
                  <a:lnTo>
                    <a:pt x="15222" y="16070"/>
                  </a:lnTo>
                  <a:lnTo>
                    <a:pt x="15178" y="16008"/>
                  </a:lnTo>
                  <a:lnTo>
                    <a:pt x="15115" y="15880"/>
                  </a:lnTo>
                  <a:lnTo>
                    <a:pt x="15079" y="15755"/>
                  </a:lnTo>
                  <a:lnTo>
                    <a:pt x="15066" y="15627"/>
                  </a:lnTo>
                  <a:lnTo>
                    <a:pt x="15053" y="15565"/>
                  </a:lnTo>
                  <a:lnTo>
                    <a:pt x="15034" y="15565"/>
                  </a:lnTo>
                  <a:lnTo>
                    <a:pt x="15010" y="15501"/>
                  </a:lnTo>
                  <a:lnTo>
                    <a:pt x="14981" y="15438"/>
                  </a:lnTo>
                  <a:lnTo>
                    <a:pt x="14916" y="15438"/>
                  </a:lnTo>
                  <a:lnTo>
                    <a:pt x="14837" y="15311"/>
                  </a:lnTo>
                  <a:lnTo>
                    <a:pt x="14714" y="15121"/>
                  </a:lnTo>
                  <a:lnTo>
                    <a:pt x="14714" y="14931"/>
                  </a:lnTo>
                  <a:lnTo>
                    <a:pt x="14704" y="14867"/>
                  </a:lnTo>
                  <a:lnTo>
                    <a:pt x="14672" y="14741"/>
                  </a:lnTo>
                  <a:lnTo>
                    <a:pt x="14645" y="14678"/>
                  </a:lnTo>
                  <a:lnTo>
                    <a:pt x="14573" y="14614"/>
                  </a:lnTo>
                  <a:lnTo>
                    <a:pt x="14527" y="14488"/>
                  </a:lnTo>
                  <a:lnTo>
                    <a:pt x="14421" y="14234"/>
                  </a:lnTo>
                  <a:lnTo>
                    <a:pt x="14449" y="14107"/>
                  </a:lnTo>
                  <a:lnTo>
                    <a:pt x="14560" y="13980"/>
                  </a:lnTo>
                  <a:lnTo>
                    <a:pt x="16981" y="13980"/>
                  </a:lnTo>
                  <a:lnTo>
                    <a:pt x="16975" y="14043"/>
                  </a:lnTo>
                  <a:lnTo>
                    <a:pt x="16913" y="14171"/>
                  </a:lnTo>
                  <a:lnTo>
                    <a:pt x="17171" y="14171"/>
                  </a:lnTo>
                  <a:lnTo>
                    <a:pt x="17171" y="14488"/>
                  </a:lnTo>
                  <a:lnTo>
                    <a:pt x="17222" y="14551"/>
                  </a:lnTo>
                  <a:lnTo>
                    <a:pt x="17289" y="14614"/>
                  </a:lnTo>
                  <a:lnTo>
                    <a:pt x="17371" y="14804"/>
                  </a:lnTo>
                  <a:lnTo>
                    <a:pt x="17459" y="14931"/>
                  </a:lnTo>
                  <a:lnTo>
                    <a:pt x="17585" y="15058"/>
                  </a:lnTo>
                  <a:lnTo>
                    <a:pt x="17752" y="15185"/>
                  </a:lnTo>
                  <a:lnTo>
                    <a:pt x="17817" y="15438"/>
                  </a:lnTo>
                  <a:lnTo>
                    <a:pt x="17867" y="15565"/>
                  </a:lnTo>
                  <a:lnTo>
                    <a:pt x="17901" y="15691"/>
                  </a:lnTo>
                  <a:lnTo>
                    <a:pt x="17937" y="15817"/>
                  </a:lnTo>
                  <a:lnTo>
                    <a:pt x="18033" y="15943"/>
                  </a:lnTo>
                  <a:lnTo>
                    <a:pt x="18100" y="15971"/>
                  </a:lnTo>
                  <a:lnTo>
                    <a:pt x="18086" y="16070"/>
                  </a:lnTo>
                  <a:lnTo>
                    <a:pt x="18047" y="16387"/>
                  </a:lnTo>
                  <a:lnTo>
                    <a:pt x="18034" y="16641"/>
                  </a:lnTo>
                  <a:lnTo>
                    <a:pt x="18058" y="16768"/>
                  </a:lnTo>
                  <a:lnTo>
                    <a:pt x="18111" y="16831"/>
                  </a:lnTo>
                  <a:lnTo>
                    <a:pt x="18166" y="16895"/>
                  </a:lnTo>
                  <a:lnTo>
                    <a:pt x="18219" y="16958"/>
                  </a:lnTo>
                  <a:lnTo>
                    <a:pt x="20426" y="16958"/>
                  </a:lnTo>
                  <a:lnTo>
                    <a:pt x="20431" y="17022"/>
                  </a:lnTo>
                  <a:lnTo>
                    <a:pt x="20349" y="17212"/>
                  </a:lnTo>
                  <a:lnTo>
                    <a:pt x="20270" y="17338"/>
                  </a:lnTo>
                  <a:lnTo>
                    <a:pt x="20229" y="17528"/>
                  </a:lnTo>
                  <a:lnTo>
                    <a:pt x="20229" y="17655"/>
                  </a:lnTo>
                  <a:lnTo>
                    <a:pt x="20235" y="17718"/>
                  </a:lnTo>
                  <a:lnTo>
                    <a:pt x="20250" y="17718"/>
                  </a:lnTo>
                  <a:lnTo>
                    <a:pt x="20266" y="17782"/>
                  </a:lnTo>
                  <a:lnTo>
                    <a:pt x="20293" y="17845"/>
                  </a:lnTo>
                  <a:lnTo>
                    <a:pt x="20329" y="17972"/>
                  </a:lnTo>
                  <a:lnTo>
                    <a:pt x="20396" y="18223"/>
                  </a:lnTo>
                  <a:lnTo>
                    <a:pt x="20426" y="18478"/>
                  </a:lnTo>
                  <a:lnTo>
                    <a:pt x="20412" y="19049"/>
                  </a:lnTo>
                  <a:lnTo>
                    <a:pt x="20408" y="19745"/>
                  </a:lnTo>
                  <a:lnTo>
                    <a:pt x="17072" y="19745"/>
                  </a:lnTo>
                  <a:lnTo>
                    <a:pt x="17072" y="19809"/>
                  </a:lnTo>
                  <a:lnTo>
                    <a:pt x="17072" y="19809"/>
                  </a:lnTo>
                </a:path>
                <a:path w="21600" h="21600">
                  <a:moveTo>
                    <a:pt x="17171" y="14171"/>
                  </a:moveTo>
                  <a:lnTo>
                    <a:pt x="16913" y="14171"/>
                  </a:lnTo>
                  <a:lnTo>
                    <a:pt x="16988" y="14107"/>
                  </a:lnTo>
                  <a:lnTo>
                    <a:pt x="17171" y="14043"/>
                  </a:lnTo>
                  <a:lnTo>
                    <a:pt x="17171" y="14171"/>
                  </a:lnTo>
                  <a:lnTo>
                    <a:pt x="17171" y="14171"/>
                  </a:lnTo>
                </a:path>
                <a:path w="21600" h="21600">
                  <a:moveTo>
                    <a:pt x="18595" y="14867"/>
                  </a:moveTo>
                  <a:lnTo>
                    <a:pt x="18388" y="14804"/>
                  </a:lnTo>
                  <a:lnTo>
                    <a:pt x="18377" y="14784"/>
                  </a:lnTo>
                  <a:lnTo>
                    <a:pt x="18397" y="14741"/>
                  </a:lnTo>
                  <a:lnTo>
                    <a:pt x="18480" y="14741"/>
                  </a:lnTo>
                  <a:lnTo>
                    <a:pt x="18595" y="14867"/>
                  </a:lnTo>
                  <a:lnTo>
                    <a:pt x="18595" y="14867"/>
                  </a:lnTo>
                </a:path>
                <a:path w="21600" h="21600">
                  <a:moveTo>
                    <a:pt x="20700" y="14867"/>
                  </a:moveTo>
                  <a:lnTo>
                    <a:pt x="18595" y="14867"/>
                  </a:lnTo>
                  <a:lnTo>
                    <a:pt x="18480" y="14741"/>
                  </a:lnTo>
                  <a:lnTo>
                    <a:pt x="20746" y="14741"/>
                  </a:lnTo>
                  <a:lnTo>
                    <a:pt x="20700" y="14867"/>
                  </a:lnTo>
                  <a:lnTo>
                    <a:pt x="20700" y="14867"/>
                  </a:lnTo>
                </a:path>
                <a:path w="21600" h="21600">
                  <a:moveTo>
                    <a:pt x="20426" y="16958"/>
                  </a:moveTo>
                  <a:lnTo>
                    <a:pt x="18265" y="16958"/>
                  </a:lnTo>
                  <a:lnTo>
                    <a:pt x="18359" y="16768"/>
                  </a:lnTo>
                  <a:lnTo>
                    <a:pt x="18379" y="16641"/>
                  </a:lnTo>
                  <a:lnTo>
                    <a:pt x="18326" y="16515"/>
                  </a:lnTo>
                  <a:lnTo>
                    <a:pt x="18276" y="16387"/>
                  </a:lnTo>
                  <a:lnTo>
                    <a:pt x="18230" y="16261"/>
                  </a:lnTo>
                  <a:lnTo>
                    <a:pt x="18186" y="16008"/>
                  </a:lnTo>
                  <a:lnTo>
                    <a:pt x="18100" y="15971"/>
                  </a:lnTo>
                  <a:lnTo>
                    <a:pt x="18112" y="15880"/>
                  </a:lnTo>
                  <a:lnTo>
                    <a:pt x="18155" y="15755"/>
                  </a:lnTo>
                  <a:lnTo>
                    <a:pt x="18211" y="15627"/>
                  </a:lnTo>
                  <a:lnTo>
                    <a:pt x="18211" y="15248"/>
                  </a:lnTo>
                  <a:lnTo>
                    <a:pt x="18258" y="15121"/>
                  </a:lnTo>
                  <a:lnTo>
                    <a:pt x="18305" y="14931"/>
                  </a:lnTo>
                  <a:lnTo>
                    <a:pt x="18377" y="14784"/>
                  </a:lnTo>
                  <a:lnTo>
                    <a:pt x="18388" y="14804"/>
                  </a:lnTo>
                  <a:lnTo>
                    <a:pt x="18595" y="14867"/>
                  </a:lnTo>
                  <a:lnTo>
                    <a:pt x="20700" y="14867"/>
                  </a:lnTo>
                  <a:lnTo>
                    <a:pt x="20653" y="14995"/>
                  </a:lnTo>
                  <a:lnTo>
                    <a:pt x="20626" y="15121"/>
                  </a:lnTo>
                  <a:lnTo>
                    <a:pt x="20620" y="15121"/>
                  </a:lnTo>
                  <a:lnTo>
                    <a:pt x="20600" y="15248"/>
                  </a:lnTo>
                  <a:lnTo>
                    <a:pt x="20593" y="15375"/>
                  </a:lnTo>
                  <a:lnTo>
                    <a:pt x="20588" y="16323"/>
                  </a:lnTo>
                  <a:lnTo>
                    <a:pt x="20554" y="16451"/>
                  </a:lnTo>
                  <a:lnTo>
                    <a:pt x="20274" y="16451"/>
                  </a:lnTo>
                  <a:lnTo>
                    <a:pt x="20406" y="16768"/>
                  </a:lnTo>
                  <a:lnTo>
                    <a:pt x="20426" y="16958"/>
                  </a:lnTo>
                  <a:lnTo>
                    <a:pt x="20426" y="16958"/>
                  </a:lnTo>
                </a:path>
                <a:path w="21600" h="21600">
                  <a:moveTo>
                    <a:pt x="18265" y="16958"/>
                  </a:moveTo>
                  <a:lnTo>
                    <a:pt x="18219" y="16958"/>
                  </a:lnTo>
                  <a:lnTo>
                    <a:pt x="18166" y="16895"/>
                  </a:lnTo>
                  <a:lnTo>
                    <a:pt x="18111" y="16831"/>
                  </a:lnTo>
                  <a:lnTo>
                    <a:pt x="18058" y="16768"/>
                  </a:lnTo>
                  <a:lnTo>
                    <a:pt x="18034" y="16641"/>
                  </a:lnTo>
                  <a:lnTo>
                    <a:pt x="18047" y="16387"/>
                  </a:lnTo>
                  <a:lnTo>
                    <a:pt x="18086" y="16070"/>
                  </a:lnTo>
                  <a:lnTo>
                    <a:pt x="18100" y="15971"/>
                  </a:lnTo>
                  <a:lnTo>
                    <a:pt x="18186" y="16008"/>
                  </a:lnTo>
                  <a:lnTo>
                    <a:pt x="18230" y="16261"/>
                  </a:lnTo>
                  <a:lnTo>
                    <a:pt x="18276" y="16387"/>
                  </a:lnTo>
                  <a:lnTo>
                    <a:pt x="18326" y="16515"/>
                  </a:lnTo>
                  <a:lnTo>
                    <a:pt x="18379" y="16641"/>
                  </a:lnTo>
                  <a:lnTo>
                    <a:pt x="18359" y="16768"/>
                  </a:lnTo>
                  <a:lnTo>
                    <a:pt x="18265" y="16958"/>
                  </a:lnTo>
                  <a:lnTo>
                    <a:pt x="18265" y="16958"/>
                  </a:lnTo>
                </a:path>
                <a:path w="21600" h="21600">
                  <a:moveTo>
                    <a:pt x="20423" y="16578"/>
                  </a:moveTo>
                  <a:lnTo>
                    <a:pt x="20352" y="16578"/>
                  </a:lnTo>
                  <a:lnTo>
                    <a:pt x="20274" y="16451"/>
                  </a:lnTo>
                  <a:lnTo>
                    <a:pt x="20554" y="16451"/>
                  </a:lnTo>
                  <a:lnTo>
                    <a:pt x="20423" y="16578"/>
                  </a:lnTo>
                  <a:lnTo>
                    <a:pt x="20423" y="16578"/>
                  </a:lnTo>
                </a:path>
                <a:path w="21600" h="21600">
                  <a:moveTo>
                    <a:pt x="12216" y="16831"/>
                  </a:moveTo>
                  <a:lnTo>
                    <a:pt x="12076" y="16831"/>
                  </a:lnTo>
                  <a:lnTo>
                    <a:pt x="12076" y="16751"/>
                  </a:lnTo>
                  <a:lnTo>
                    <a:pt x="12160" y="16704"/>
                  </a:lnTo>
                  <a:lnTo>
                    <a:pt x="12216" y="16831"/>
                  </a:lnTo>
                  <a:lnTo>
                    <a:pt x="12216" y="16831"/>
                  </a:lnTo>
                </a:path>
                <a:path w="21600" h="21600">
                  <a:moveTo>
                    <a:pt x="12076" y="16831"/>
                  </a:moveTo>
                  <a:lnTo>
                    <a:pt x="11937" y="16831"/>
                  </a:lnTo>
                  <a:lnTo>
                    <a:pt x="12076" y="16751"/>
                  </a:lnTo>
                  <a:lnTo>
                    <a:pt x="12076" y="16831"/>
                  </a:lnTo>
                  <a:lnTo>
                    <a:pt x="12076" y="16831"/>
                  </a:lnTo>
                </a:path>
                <a:path w="21600" h="21600">
                  <a:moveTo>
                    <a:pt x="10586" y="21329"/>
                  </a:moveTo>
                  <a:lnTo>
                    <a:pt x="9639" y="20632"/>
                  </a:lnTo>
                  <a:lnTo>
                    <a:pt x="9639" y="20125"/>
                  </a:lnTo>
                  <a:lnTo>
                    <a:pt x="9648" y="19999"/>
                  </a:lnTo>
                  <a:lnTo>
                    <a:pt x="9668" y="19872"/>
                  </a:lnTo>
                  <a:lnTo>
                    <a:pt x="9690" y="19745"/>
                  </a:lnTo>
                  <a:lnTo>
                    <a:pt x="9709" y="19682"/>
                  </a:lnTo>
                  <a:lnTo>
                    <a:pt x="9717" y="19555"/>
                  </a:lnTo>
                  <a:lnTo>
                    <a:pt x="9731" y="19365"/>
                  </a:lnTo>
                  <a:lnTo>
                    <a:pt x="9732" y="19112"/>
                  </a:lnTo>
                  <a:lnTo>
                    <a:pt x="9722" y="18667"/>
                  </a:lnTo>
                  <a:lnTo>
                    <a:pt x="9808" y="18478"/>
                  </a:lnTo>
                  <a:lnTo>
                    <a:pt x="9988" y="18352"/>
                  </a:lnTo>
                  <a:lnTo>
                    <a:pt x="12384" y="18352"/>
                  </a:lnTo>
                  <a:lnTo>
                    <a:pt x="12175" y="18478"/>
                  </a:lnTo>
                  <a:lnTo>
                    <a:pt x="12097" y="18541"/>
                  </a:lnTo>
                  <a:lnTo>
                    <a:pt x="12140" y="18698"/>
                  </a:lnTo>
                  <a:lnTo>
                    <a:pt x="12050" y="18732"/>
                  </a:lnTo>
                  <a:lnTo>
                    <a:pt x="11986" y="18795"/>
                  </a:lnTo>
                  <a:lnTo>
                    <a:pt x="12027" y="18858"/>
                  </a:lnTo>
                  <a:lnTo>
                    <a:pt x="12367" y="18858"/>
                  </a:lnTo>
                  <a:lnTo>
                    <a:pt x="12221" y="19239"/>
                  </a:lnTo>
                  <a:lnTo>
                    <a:pt x="12153" y="19239"/>
                  </a:lnTo>
                  <a:lnTo>
                    <a:pt x="12188" y="19365"/>
                  </a:lnTo>
                  <a:lnTo>
                    <a:pt x="12195" y="19428"/>
                  </a:lnTo>
                  <a:lnTo>
                    <a:pt x="12193" y="19682"/>
                  </a:lnTo>
                  <a:lnTo>
                    <a:pt x="12188" y="19745"/>
                  </a:lnTo>
                  <a:lnTo>
                    <a:pt x="12175" y="19872"/>
                  </a:lnTo>
                  <a:lnTo>
                    <a:pt x="12167" y="20062"/>
                  </a:lnTo>
                  <a:lnTo>
                    <a:pt x="11957" y="20062"/>
                  </a:lnTo>
                  <a:lnTo>
                    <a:pt x="12118" y="20189"/>
                  </a:lnTo>
                  <a:lnTo>
                    <a:pt x="12167" y="20379"/>
                  </a:lnTo>
                  <a:lnTo>
                    <a:pt x="12097" y="20569"/>
                  </a:lnTo>
                  <a:lnTo>
                    <a:pt x="12062" y="20695"/>
                  </a:lnTo>
                  <a:lnTo>
                    <a:pt x="11152" y="20695"/>
                  </a:lnTo>
                  <a:lnTo>
                    <a:pt x="11109" y="20822"/>
                  </a:lnTo>
                  <a:lnTo>
                    <a:pt x="11112" y="20885"/>
                  </a:lnTo>
                  <a:lnTo>
                    <a:pt x="11112" y="20947"/>
                  </a:lnTo>
                  <a:lnTo>
                    <a:pt x="11033" y="21012"/>
                  </a:lnTo>
                  <a:lnTo>
                    <a:pt x="10873" y="21265"/>
                  </a:lnTo>
                  <a:lnTo>
                    <a:pt x="10586" y="21329"/>
                  </a:lnTo>
                  <a:lnTo>
                    <a:pt x="10586" y="21329"/>
                  </a:lnTo>
                </a:path>
                <a:path w="21600" h="21600">
                  <a:moveTo>
                    <a:pt x="12367" y="18858"/>
                  </a:moveTo>
                  <a:lnTo>
                    <a:pt x="12208" y="18858"/>
                  </a:lnTo>
                  <a:lnTo>
                    <a:pt x="12152" y="18732"/>
                  </a:lnTo>
                  <a:lnTo>
                    <a:pt x="12140" y="18698"/>
                  </a:lnTo>
                  <a:lnTo>
                    <a:pt x="12390" y="18604"/>
                  </a:lnTo>
                  <a:lnTo>
                    <a:pt x="12390" y="18795"/>
                  </a:lnTo>
                  <a:lnTo>
                    <a:pt x="12367" y="18858"/>
                  </a:lnTo>
                  <a:lnTo>
                    <a:pt x="12367" y="18858"/>
                  </a:lnTo>
                </a:path>
                <a:path w="21600" h="21600">
                  <a:moveTo>
                    <a:pt x="12208" y="18858"/>
                  </a:moveTo>
                  <a:lnTo>
                    <a:pt x="12027" y="18858"/>
                  </a:lnTo>
                  <a:lnTo>
                    <a:pt x="11986" y="18795"/>
                  </a:lnTo>
                  <a:lnTo>
                    <a:pt x="12050" y="18732"/>
                  </a:lnTo>
                  <a:lnTo>
                    <a:pt x="12140" y="18698"/>
                  </a:lnTo>
                  <a:lnTo>
                    <a:pt x="12152" y="18732"/>
                  </a:lnTo>
                  <a:lnTo>
                    <a:pt x="12208" y="18858"/>
                  </a:lnTo>
                  <a:lnTo>
                    <a:pt x="12208" y="18858"/>
                  </a:lnTo>
                </a:path>
                <a:path w="21600" h="21600">
                  <a:moveTo>
                    <a:pt x="19201" y="20759"/>
                  </a:moveTo>
                  <a:lnTo>
                    <a:pt x="19131" y="20695"/>
                  </a:lnTo>
                  <a:lnTo>
                    <a:pt x="17624" y="20695"/>
                  </a:lnTo>
                  <a:lnTo>
                    <a:pt x="17438" y="20504"/>
                  </a:lnTo>
                  <a:lnTo>
                    <a:pt x="17295" y="20442"/>
                  </a:lnTo>
                  <a:lnTo>
                    <a:pt x="17102" y="20379"/>
                  </a:lnTo>
                  <a:lnTo>
                    <a:pt x="17017" y="20062"/>
                  </a:lnTo>
                  <a:lnTo>
                    <a:pt x="16992" y="19872"/>
                  </a:lnTo>
                  <a:lnTo>
                    <a:pt x="17056" y="19745"/>
                  </a:lnTo>
                  <a:lnTo>
                    <a:pt x="17068" y="19809"/>
                  </a:lnTo>
                  <a:lnTo>
                    <a:pt x="20064" y="19809"/>
                  </a:lnTo>
                  <a:lnTo>
                    <a:pt x="20054" y="19872"/>
                  </a:lnTo>
                  <a:lnTo>
                    <a:pt x="20108" y="19935"/>
                  </a:lnTo>
                  <a:lnTo>
                    <a:pt x="20175" y="19935"/>
                  </a:lnTo>
                  <a:lnTo>
                    <a:pt x="20205" y="20062"/>
                  </a:lnTo>
                  <a:lnTo>
                    <a:pt x="20158" y="20062"/>
                  </a:lnTo>
                  <a:lnTo>
                    <a:pt x="20113" y="20125"/>
                  </a:lnTo>
                  <a:lnTo>
                    <a:pt x="20080" y="20252"/>
                  </a:lnTo>
                  <a:lnTo>
                    <a:pt x="20064" y="20379"/>
                  </a:lnTo>
                  <a:lnTo>
                    <a:pt x="19905" y="20442"/>
                  </a:lnTo>
                  <a:lnTo>
                    <a:pt x="19799" y="20504"/>
                  </a:lnTo>
                  <a:lnTo>
                    <a:pt x="19744" y="20569"/>
                  </a:lnTo>
                  <a:lnTo>
                    <a:pt x="19186" y="20569"/>
                  </a:lnTo>
                  <a:lnTo>
                    <a:pt x="19162" y="20632"/>
                  </a:lnTo>
                  <a:lnTo>
                    <a:pt x="19181" y="20695"/>
                  </a:lnTo>
                  <a:lnTo>
                    <a:pt x="17757" y="20695"/>
                  </a:lnTo>
                  <a:lnTo>
                    <a:pt x="17699" y="20759"/>
                  </a:lnTo>
                  <a:lnTo>
                    <a:pt x="19201" y="20759"/>
                  </a:lnTo>
                  <a:lnTo>
                    <a:pt x="19201" y="20759"/>
                  </a:lnTo>
                </a:path>
                <a:path w="21600" h="21600">
                  <a:moveTo>
                    <a:pt x="20349" y="19999"/>
                  </a:moveTo>
                  <a:lnTo>
                    <a:pt x="20229" y="19935"/>
                  </a:lnTo>
                  <a:lnTo>
                    <a:pt x="20175" y="19935"/>
                  </a:lnTo>
                  <a:lnTo>
                    <a:pt x="20064" y="19809"/>
                  </a:lnTo>
                  <a:lnTo>
                    <a:pt x="17072" y="19809"/>
                  </a:lnTo>
                  <a:lnTo>
                    <a:pt x="17072" y="19745"/>
                  </a:lnTo>
                  <a:lnTo>
                    <a:pt x="20408" y="19745"/>
                  </a:lnTo>
                  <a:lnTo>
                    <a:pt x="20408" y="19872"/>
                  </a:lnTo>
                  <a:lnTo>
                    <a:pt x="20349" y="19999"/>
                  </a:lnTo>
                  <a:lnTo>
                    <a:pt x="20349" y="19999"/>
                  </a:lnTo>
                </a:path>
                <a:path w="21600" h="21600">
                  <a:moveTo>
                    <a:pt x="20175" y="19935"/>
                  </a:moveTo>
                  <a:lnTo>
                    <a:pt x="20108" y="19935"/>
                  </a:lnTo>
                  <a:lnTo>
                    <a:pt x="20054" y="19872"/>
                  </a:lnTo>
                  <a:lnTo>
                    <a:pt x="20064" y="19809"/>
                  </a:lnTo>
                  <a:lnTo>
                    <a:pt x="20175" y="19935"/>
                  </a:lnTo>
                  <a:lnTo>
                    <a:pt x="20175" y="19935"/>
                  </a:lnTo>
                </a:path>
                <a:path w="21600" h="21600">
                  <a:moveTo>
                    <a:pt x="12091" y="20125"/>
                  </a:moveTo>
                  <a:lnTo>
                    <a:pt x="11957" y="20062"/>
                  </a:lnTo>
                  <a:lnTo>
                    <a:pt x="12167" y="20062"/>
                  </a:lnTo>
                  <a:lnTo>
                    <a:pt x="12091" y="20125"/>
                  </a:lnTo>
                  <a:lnTo>
                    <a:pt x="12091" y="20125"/>
                  </a:lnTo>
                </a:path>
                <a:path w="21600" h="21600">
                  <a:moveTo>
                    <a:pt x="19364" y="20759"/>
                  </a:moveTo>
                  <a:lnTo>
                    <a:pt x="19201" y="20759"/>
                  </a:lnTo>
                  <a:lnTo>
                    <a:pt x="19162" y="20632"/>
                  </a:lnTo>
                  <a:lnTo>
                    <a:pt x="19186" y="20569"/>
                  </a:lnTo>
                  <a:lnTo>
                    <a:pt x="19270" y="20569"/>
                  </a:lnTo>
                  <a:lnTo>
                    <a:pt x="19354" y="20632"/>
                  </a:lnTo>
                  <a:lnTo>
                    <a:pt x="19364" y="20759"/>
                  </a:lnTo>
                  <a:lnTo>
                    <a:pt x="19364" y="20759"/>
                  </a:lnTo>
                </a:path>
                <a:path w="21600" h="21600">
                  <a:moveTo>
                    <a:pt x="19335" y="20941"/>
                  </a:moveTo>
                  <a:lnTo>
                    <a:pt x="19364" y="20759"/>
                  </a:lnTo>
                  <a:lnTo>
                    <a:pt x="19354" y="20632"/>
                  </a:lnTo>
                  <a:lnTo>
                    <a:pt x="19270" y="20569"/>
                  </a:lnTo>
                  <a:lnTo>
                    <a:pt x="19744" y="20569"/>
                  </a:lnTo>
                  <a:lnTo>
                    <a:pt x="19690" y="20632"/>
                  </a:lnTo>
                  <a:lnTo>
                    <a:pt x="19624" y="20695"/>
                  </a:lnTo>
                  <a:lnTo>
                    <a:pt x="19541" y="20822"/>
                  </a:lnTo>
                  <a:lnTo>
                    <a:pt x="19335" y="20941"/>
                  </a:lnTo>
                  <a:lnTo>
                    <a:pt x="19335" y="20941"/>
                  </a:lnTo>
                </a:path>
                <a:path w="21600" h="21600">
                  <a:moveTo>
                    <a:pt x="11747" y="21329"/>
                  </a:moveTo>
                  <a:lnTo>
                    <a:pt x="11344" y="21329"/>
                  </a:lnTo>
                  <a:lnTo>
                    <a:pt x="11136" y="21265"/>
                  </a:lnTo>
                  <a:lnTo>
                    <a:pt x="11109" y="20822"/>
                  </a:lnTo>
                  <a:lnTo>
                    <a:pt x="11152" y="20695"/>
                  </a:lnTo>
                  <a:lnTo>
                    <a:pt x="11255" y="20695"/>
                  </a:lnTo>
                  <a:lnTo>
                    <a:pt x="11242" y="20822"/>
                  </a:lnTo>
                  <a:lnTo>
                    <a:pt x="11196" y="20947"/>
                  </a:lnTo>
                  <a:lnTo>
                    <a:pt x="11948" y="20947"/>
                  </a:lnTo>
                  <a:lnTo>
                    <a:pt x="11909" y="21012"/>
                  </a:lnTo>
                  <a:lnTo>
                    <a:pt x="11747" y="21329"/>
                  </a:lnTo>
                  <a:lnTo>
                    <a:pt x="11747" y="21329"/>
                  </a:lnTo>
                </a:path>
                <a:path w="21600" h="21600">
                  <a:moveTo>
                    <a:pt x="11948" y="20947"/>
                  </a:moveTo>
                  <a:lnTo>
                    <a:pt x="11196" y="20947"/>
                  </a:lnTo>
                  <a:lnTo>
                    <a:pt x="11242" y="20822"/>
                  </a:lnTo>
                  <a:lnTo>
                    <a:pt x="11255" y="20695"/>
                  </a:lnTo>
                  <a:lnTo>
                    <a:pt x="12062" y="20695"/>
                  </a:lnTo>
                  <a:lnTo>
                    <a:pt x="12027" y="20822"/>
                  </a:lnTo>
                  <a:lnTo>
                    <a:pt x="11948" y="20947"/>
                  </a:lnTo>
                  <a:lnTo>
                    <a:pt x="11948" y="20947"/>
                  </a:lnTo>
                </a:path>
                <a:path w="21600" h="21600">
                  <a:moveTo>
                    <a:pt x="18759" y="21582"/>
                  </a:moveTo>
                  <a:lnTo>
                    <a:pt x="18630" y="21519"/>
                  </a:lnTo>
                  <a:lnTo>
                    <a:pt x="18517" y="21519"/>
                  </a:lnTo>
                  <a:lnTo>
                    <a:pt x="18324" y="21456"/>
                  </a:lnTo>
                  <a:lnTo>
                    <a:pt x="18026" y="21265"/>
                  </a:lnTo>
                  <a:lnTo>
                    <a:pt x="17932" y="21139"/>
                  </a:lnTo>
                  <a:lnTo>
                    <a:pt x="17752" y="20885"/>
                  </a:lnTo>
                  <a:lnTo>
                    <a:pt x="17724" y="20822"/>
                  </a:lnTo>
                  <a:lnTo>
                    <a:pt x="17757" y="20695"/>
                  </a:lnTo>
                  <a:lnTo>
                    <a:pt x="19131" y="20695"/>
                  </a:lnTo>
                  <a:lnTo>
                    <a:pt x="19115" y="20759"/>
                  </a:lnTo>
                  <a:lnTo>
                    <a:pt x="19195" y="20947"/>
                  </a:lnTo>
                  <a:lnTo>
                    <a:pt x="19334" y="20947"/>
                  </a:lnTo>
                  <a:lnTo>
                    <a:pt x="19306" y="21139"/>
                  </a:lnTo>
                  <a:lnTo>
                    <a:pt x="19188" y="21202"/>
                  </a:lnTo>
                  <a:lnTo>
                    <a:pt x="19109" y="21265"/>
                  </a:lnTo>
                  <a:lnTo>
                    <a:pt x="19031" y="21391"/>
                  </a:lnTo>
                  <a:lnTo>
                    <a:pt x="18928" y="21456"/>
                  </a:lnTo>
                  <a:lnTo>
                    <a:pt x="18759" y="21582"/>
                  </a:lnTo>
                  <a:lnTo>
                    <a:pt x="18759" y="21582"/>
                  </a:lnTo>
                </a:path>
                <a:path w="21600" h="21600">
                  <a:moveTo>
                    <a:pt x="19324" y="20947"/>
                  </a:moveTo>
                  <a:lnTo>
                    <a:pt x="19195" y="20947"/>
                  </a:lnTo>
                  <a:lnTo>
                    <a:pt x="19115" y="20759"/>
                  </a:lnTo>
                  <a:lnTo>
                    <a:pt x="19131" y="20695"/>
                  </a:lnTo>
                  <a:lnTo>
                    <a:pt x="19201" y="20759"/>
                  </a:lnTo>
                  <a:lnTo>
                    <a:pt x="19364" y="20759"/>
                  </a:lnTo>
                  <a:lnTo>
                    <a:pt x="19335" y="20941"/>
                  </a:lnTo>
                  <a:lnTo>
                    <a:pt x="19324" y="20947"/>
                  </a:lnTo>
                  <a:lnTo>
                    <a:pt x="19324" y="20947"/>
                  </a:lnTo>
                </a:path>
                <a:path w="21600" h="21600">
                  <a:moveTo>
                    <a:pt x="19334" y="20947"/>
                  </a:moveTo>
                  <a:lnTo>
                    <a:pt x="19324" y="20947"/>
                  </a:lnTo>
                  <a:lnTo>
                    <a:pt x="19335" y="20941"/>
                  </a:lnTo>
                  <a:lnTo>
                    <a:pt x="19334" y="20947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5003983" y="427899"/>
              <a:ext cx="177799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矩形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prstGeom prst="rect"/>
            <a:solidFill>
              <a:srgbClr val="252525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5181783" y="427899"/>
              <a:ext cx="1231900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0" name="曲线"/>
            <p:cNvSpPr>
              <a:spLocks/>
            </p:cNvSpPr>
            <p:nvPr/>
          </p:nvSpPr>
          <p:spPr>
            <a:xfrm rot="0">
              <a:off x="5200758" y="589056"/>
              <a:ext cx="1204594" cy="43624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036" y="450"/>
                  </a:moveTo>
                  <a:lnTo>
                    <a:pt x="3327" y="450"/>
                  </a:lnTo>
                  <a:lnTo>
                    <a:pt x="3370" y="263"/>
                  </a:lnTo>
                  <a:lnTo>
                    <a:pt x="3409" y="138"/>
                  </a:lnTo>
                  <a:lnTo>
                    <a:pt x="3474" y="325"/>
                  </a:lnTo>
                  <a:lnTo>
                    <a:pt x="3490" y="389"/>
                  </a:lnTo>
                  <a:lnTo>
                    <a:pt x="4033" y="389"/>
                  </a:lnTo>
                  <a:lnTo>
                    <a:pt x="4036" y="450"/>
                  </a:lnTo>
                  <a:lnTo>
                    <a:pt x="4036" y="450"/>
                  </a:lnTo>
                </a:path>
                <a:path w="21600" h="21600">
                  <a:moveTo>
                    <a:pt x="4033" y="389"/>
                  </a:moveTo>
                  <a:lnTo>
                    <a:pt x="3490" y="389"/>
                  </a:lnTo>
                  <a:lnTo>
                    <a:pt x="3515" y="325"/>
                  </a:lnTo>
                  <a:lnTo>
                    <a:pt x="3565" y="263"/>
                  </a:lnTo>
                  <a:lnTo>
                    <a:pt x="3613" y="138"/>
                  </a:lnTo>
                  <a:lnTo>
                    <a:pt x="3882" y="138"/>
                  </a:lnTo>
                  <a:lnTo>
                    <a:pt x="3957" y="263"/>
                  </a:lnTo>
                  <a:lnTo>
                    <a:pt x="3985" y="325"/>
                  </a:lnTo>
                  <a:lnTo>
                    <a:pt x="4003" y="325"/>
                  </a:lnTo>
                  <a:lnTo>
                    <a:pt x="4033" y="389"/>
                  </a:lnTo>
                  <a:lnTo>
                    <a:pt x="4033" y="389"/>
                  </a:lnTo>
                </a:path>
                <a:path w="21600" h="21600">
                  <a:moveTo>
                    <a:pt x="4428" y="450"/>
                  </a:moveTo>
                  <a:lnTo>
                    <a:pt x="4107" y="450"/>
                  </a:lnTo>
                  <a:lnTo>
                    <a:pt x="4170" y="389"/>
                  </a:lnTo>
                  <a:lnTo>
                    <a:pt x="4244" y="325"/>
                  </a:lnTo>
                  <a:lnTo>
                    <a:pt x="4322" y="199"/>
                  </a:lnTo>
                  <a:lnTo>
                    <a:pt x="4395" y="325"/>
                  </a:lnTo>
                  <a:lnTo>
                    <a:pt x="4428" y="450"/>
                  </a:lnTo>
                  <a:lnTo>
                    <a:pt x="4428" y="450"/>
                  </a:lnTo>
                </a:path>
                <a:path w="21600" h="21600">
                  <a:moveTo>
                    <a:pt x="4464" y="576"/>
                  </a:moveTo>
                  <a:lnTo>
                    <a:pt x="2651" y="576"/>
                  </a:lnTo>
                  <a:lnTo>
                    <a:pt x="2695" y="513"/>
                  </a:lnTo>
                  <a:lnTo>
                    <a:pt x="2834" y="389"/>
                  </a:lnTo>
                  <a:lnTo>
                    <a:pt x="2906" y="389"/>
                  </a:lnTo>
                  <a:lnTo>
                    <a:pt x="2978" y="325"/>
                  </a:lnTo>
                  <a:lnTo>
                    <a:pt x="3324" y="325"/>
                  </a:lnTo>
                  <a:lnTo>
                    <a:pt x="3327" y="450"/>
                  </a:lnTo>
                  <a:lnTo>
                    <a:pt x="4428" y="450"/>
                  </a:lnTo>
                  <a:lnTo>
                    <a:pt x="4464" y="576"/>
                  </a:lnTo>
                  <a:lnTo>
                    <a:pt x="4464" y="576"/>
                  </a:lnTo>
                </a:path>
                <a:path w="21600" h="21600">
                  <a:moveTo>
                    <a:pt x="5319" y="1835"/>
                  </a:moveTo>
                  <a:lnTo>
                    <a:pt x="1845" y="1835"/>
                  </a:lnTo>
                  <a:lnTo>
                    <a:pt x="1791" y="1708"/>
                  </a:lnTo>
                  <a:lnTo>
                    <a:pt x="1798" y="1584"/>
                  </a:lnTo>
                  <a:lnTo>
                    <a:pt x="1860" y="1269"/>
                  </a:lnTo>
                  <a:lnTo>
                    <a:pt x="2050" y="1269"/>
                  </a:lnTo>
                  <a:lnTo>
                    <a:pt x="2161" y="1018"/>
                  </a:lnTo>
                  <a:lnTo>
                    <a:pt x="2228" y="955"/>
                  </a:lnTo>
                  <a:lnTo>
                    <a:pt x="2312" y="955"/>
                  </a:lnTo>
                  <a:lnTo>
                    <a:pt x="2350" y="892"/>
                  </a:lnTo>
                  <a:lnTo>
                    <a:pt x="2396" y="829"/>
                  </a:lnTo>
                  <a:lnTo>
                    <a:pt x="2456" y="704"/>
                  </a:lnTo>
                  <a:lnTo>
                    <a:pt x="2516" y="641"/>
                  </a:lnTo>
                  <a:lnTo>
                    <a:pt x="2574" y="576"/>
                  </a:lnTo>
                  <a:lnTo>
                    <a:pt x="4639" y="576"/>
                  </a:lnTo>
                  <a:lnTo>
                    <a:pt x="4680" y="704"/>
                  </a:lnTo>
                  <a:lnTo>
                    <a:pt x="4721" y="829"/>
                  </a:lnTo>
                  <a:lnTo>
                    <a:pt x="4790" y="829"/>
                  </a:lnTo>
                  <a:lnTo>
                    <a:pt x="4836" y="892"/>
                  </a:lnTo>
                  <a:lnTo>
                    <a:pt x="4891" y="1018"/>
                  </a:lnTo>
                  <a:lnTo>
                    <a:pt x="4945" y="1018"/>
                  </a:lnTo>
                  <a:lnTo>
                    <a:pt x="4976" y="1081"/>
                  </a:lnTo>
                  <a:lnTo>
                    <a:pt x="5050" y="1205"/>
                  </a:lnTo>
                  <a:lnTo>
                    <a:pt x="5088" y="1330"/>
                  </a:lnTo>
                  <a:lnTo>
                    <a:pt x="5133" y="1393"/>
                  </a:lnTo>
                  <a:lnTo>
                    <a:pt x="5200" y="1647"/>
                  </a:lnTo>
                  <a:lnTo>
                    <a:pt x="5218" y="1647"/>
                  </a:lnTo>
                  <a:lnTo>
                    <a:pt x="5242" y="1708"/>
                  </a:lnTo>
                  <a:lnTo>
                    <a:pt x="5280" y="1771"/>
                  </a:lnTo>
                  <a:lnTo>
                    <a:pt x="5319" y="1835"/>
                  </a:lnTo>
                  <a:lnTo>
                    <a:pt x="5319" y="1835"/>
                  </a:lnTo>
                </a:path>
                <a:path w="21600" h="21600">
                  <a:moveTo>
                    <a:pt x="5756" y="2904"/>
                  </a:moveTo>
                  <a:lnTo>
                    <a:pt x="1246" y="2904"/>
                  </a:lnTo>
                  <a:lnTo>
                    <a:pt x="1341" y="2588"/>
                  </a:lnTo>
                  <a:lnTo>
                    <a:pt x="1406" y="2401"/>
                  </a:lnTo>
                  <a:lnTo>
                    <a:pt x="1437" y="2337"/>
                  </a:lnTo>
                  <a:lnTo>
                    <a:pt x="1470" y="2337"/>
                  </a:lnTo>
                  <a:lnTo>
                    <a:pt x="1506" y="2213"/>
                  </a:lnTo>
                  <a:lnTo>
                    <a:pt x="1543" y="1959"/>
                  </a:lnTo>
                  <a:lnTo>
                    <a:pt x="1618" y="1898"/>
                  </a:lnTo>
                  <a:lnTo>
                    <a:pt x="1665" y="1835"/>
                  </a:lnTo>
                  <a:lnTo>
                    <a:pt x="1712" y="1708"/>
                  </a:lnTo>
                  <a:lnTo>
                    <a:pt x="1762" y="1708"/>
                  </a:lnTo>
                  <a:lnTo>
                    <a:pt x="1845" y="1835"/>
                  </a:lnTo>
                  <a:lnTo>
                    <a:pt x="5319" y="1835"/>
                  </a:lnTo>
                  <a:lnTo>
                    <a:pt x="5336" y="1898"/>
                  </a:lnTo>
                  <a:lnTo>
                    <a:pt x="5334" y="2022"/>
                  </a:lnTo>
                  <a:lnTo>
                    <a:pt x="5386" y="2022"/>
                  </a:lnTo>
                  <a:lnTo>
                    <a:pt x="5382" y="2086"/>
                  </a:lnTo>
                  <a:lnTo>
                    <a:pt x="5502" y="2086"/>
                  </a:lnTo>
                  <a:lnTo>
                    <a:pt x="5560" y="2276"/>
                  </a:lnTo>
                  <a:lnTo>
                    <a:pt x="5634" y="2525"/>
                  </a:lnTo>
                  <a:lnTo>
                    <a:pt x="5756" y="2904"/>
                  </a:lnTo>
                  <a:lnTo>
                    <a:pt x="5756" y="2904"/>
                  </a:lnTo>
                </a:path>
                <a:path w="21600" h="21600">
                  <a:moveTo>
                    <a:pt x="5386" y="2022"/>
                  </a:moveTo>
                  <a:lnTo>
                    <a:pt x="5334" y="2022"/>
                  </a:lnTo>
                  <a:lnTo>
                    <a:pt x="5368" y="1959"/>
                  </a:lnTo>
                  <a:lnTo>
                    <a:pt x="5388" y="1959"/>
                  </a:lnTo>
                  <a:lnTo>
                    <a:pt x="5386" y="2022"/>
                  </a:lnTo>
                  <a:lnTo>
                    <a:pt x="5386" y="2022"/>
                  </a:lnTo>
                </a:path>
                <a:path w="21600" h="21600">
                  <a:moveTo>
                    <a:pt x="5502" y="2086"/>
                  </a:moveTo>
                  <a:lnTo>
                    <a:pt x="5409" y="2086"/>
                  </a:lnTo>
                  <a:lnTo>
                    <a:pt x="5464" y="1959"/>
                  </a:lnTo>
                  <a:lnTo>
                    <a:pt x="5502" y="2086"/>
                  </a:lnTo>
                  <a:lnTo>
                    <a:pt x="5502" y="2086"/>
                  </a:lnTo>
                </a:path>
                <a:path w="21600" h="21600">
                  <a:moveTo>
                    <a:pt x="4143" y="3848"/>
                  </a:moveTo>
                  <a:lnTo>
                    <a:pt x="4044" y="3848"/>
                  </a:lnTo>
                  <a:lnTo>
                    <a:pt x="3972" y="3722"/>
                  </a:lnTo>
                  <a:lnTo>
                    <a:pt x="3921" y="3594"/>
                  </a:lnTo>
                  <a:lnTo>
                    <a:pt x="3886" y="3531"/>
                  </a:lnTo>
                  <a:lnTo>
                    <a:pt x="3867" y="3470"/>
                  </a:lnTo>
                  <a:lnTo>
                    <a:pt x="3849" y="3470"/>
                  </a:lnTo>
                  <a:lnTo>
                    <a:pt x="3862" y="3406"/>
                  </a:lnTo>
                  <a:lnTo>
                    <a:pt x="1047" y="3406"/>
                  </a:lnTo>
                  <a:lnTo>
                    <a:pt x="1058" y="3343"/>
                  </a:lnTo>
                  <a:lnTo>
                    <a:pt x="1068" y="3282"/>
                  </a:lnTo>
                  <a:lnTo>
                    <a:pt x="1095" y="3093"/>
                  </a:lnTo>
                  <a:lnTo>
                    <a:pt x="1138" y="2840"/>
                  </a:lnTo>
                  <a:lnTo>
                    <a:pt x="1221" y="2904"/>
                  </a:lnTo>
                  <a:lnTo>
                    <a:pt x="5756" y="2904"/>
                  </a:lnTo>
                  <a:lnTo>
                    <a:pt x="5849" y="3093"/>
                  </a:lnTo>
                  <a:lnTo>
                    <a:pt x="5972" y="3282"/>
                  </a:lnTo>
                  <a:lnTo>
                    <a:pt x="5947" y="3406"/>
                  </a:lnTo>
                  <a:lnTo>
                    <a:pt x="5948" y="3531"/>
                  </a:lnTo>
                  <a:lnTo>
                    <a:pt x="6005" y="3659"/>
                  </a:lnTo>
                  <a:lnTo>
                    <a:pt x="4173" y="3659"/>
                  </a:lnTo>
                  <a:lnTo>
                    <a:pt x="4132" y="3785"/>
                  </a:lnTo>
                  <a:lnTo>
                    <a:pt x="4143" y="3844"/>
                  </a:lnTo>
                  <a:lnTo>
                    <a:pt x="4143" y="3848"/>
                  </a:lnTo>
                </a:path>
                <a:path w="21600" h="21600">
                  <a:moveTo>
                    <a:pt x="3418" y="3785"/>
                  </a:moveTo>
                  <a:lnTo>
                    <a:pt x="3255" y="3785"/>
                  </a:lnTo>
                  <a:lnTo>
                    <a:pt x="3189" y="3659"/>
                  </a:lnTo>
                  <a:lnTo>
                    <a:pt x="943" y="3659"/>
                  </a:lnTo>
                  <a:lnTo>
                    <a:pt x="958" y="3594"/>
                  </a:lnTo>
                  <a:lnTo>
                    <a:pt x="1006" y="3406"/>
                  </a:lnTo>
                  <a:lnTo>
                    <a:pt x="1047" y="3406"/>
                  </a:lnTo>
                  <a:lnTo>
                    <a:pt x="1067" y="3470"/>
                  </a:lnTo>
                  <a:lnTo>
                    <a:pt x="3849" y="3470"/>
                  </a:lnTo>
                  <a:lnTo>
                    <a:pt x="3839" y="3531"/>
                  </a:lnTo>
                  <a:lnTo>
                    <a:pt x="3465" y="3531"/>
                  </a:lnTo>
                  <a:lnTo>
                    <a:pt x="3452" y="3722"/>
                  </a:lnTo>
                  <a:lnTo>
                    <a:pt x="3418" y="3785"/>
                  </a:lnTo>
                  <a:lnTo>
                    <a:pt x="3418" y="3785"/>
                  </a:lnTo>
                </a:path>
                <a:path w="21600" h="21600">
                  <a:moveTo>
                    <a:pt x="1109" y="3470"/>
                  </a:moveTo>
                  <a:lnTo>
                    <a:pt x="1067" y="3470"/>
                  </a:lnTo>
                  <a:lnTo>
                    <a:pt x="1047" y="3406"/>
                  </a:lnTo>
                  <a:lnTo>
                    <a:pt x="1109" y="3470"/>
                  </a:lnTo>
                  <a:lnTo>
                    <a:pt x="1109" y="3470"/>
                  </a:lnTo>
                </a:path>
                <a:path w="21600" h="21600">
                  <a:moveTo>
                    <a:pt x="3849" y="3470"/>
                  </a:moveTo>
                  <a:lnTo>
                    <a:pt x="1109" y="3470"/>
                  </a:lnTo>
                  <a:lnTo>
                    <a:pt x="1048" y="3406"/>
                  </a:lnTo>
                  <a:lnTo>
                    <a:pt x="3862" y="3406"/>
                  </a:lnTo>
                  <a:lnTo>
                    <a:pt x="3849" y="3470"/>
                  </a:lnTo>
                  <a:lnTo>
                    <a:pt x="3849" y="3470"/>
                  </a:lnTo>
                </a:path>
                <a:path w="21600" h="21600">
                  <a:moveTo>
                    <a:pt x="3849" y="3470"/>
                  </a:moveTo>
                  <a:lnTo>
                    <a:pt x="3862" y="3406"/>
                  </a:lnTo>
                  <a:lnTo>
                    <a:pt x="3849" y="3470"/>
                  </a:lnTo>
                  <a:lnTo>
                    <a:pt x="3849" y="3470"/>
                  </a:lnTo>
                </a:path>
                <a:path w="21600" h="21600">
                  <a:moveTo>
                    <a:pt x="3524" y="3785"/>
                  </a:moveTo>
                  <a:lnTo>
                    <a:pt x="3485" y="3722"/>
                  </a:lnTo>
                  <a:lnTo>
                    <a:pt x="3465" y="3531"/>
                  </a:lnTo>
                  <a:lnTo>
                    <a:pt x="3668" y="3531"/>
                  </a:lnTo>
                  <a:lnTo>
                    <a:pt x="3669" y="3594"/>
                  </a:lnTo>
                  <a:lnTo>
                    <a:pt x="3640" y="3659"/>
                  </a:lnTo>
                  <a:lnTo>
                    <a:pt x="3582" y="3722"/>
                  </a:lnTo>
                  <a:lnTo>
                    <a:pt x="3524" y="3785"/>
                  </a:lnTo>
                  <a:lnTo>
                    <a:pt x="3524" y="3785"/>
                  </a:lnTo>
                </a:path>
                <a:path w="21600" h="21600">
                  <a:moveTo>
                    <a:pt x="3829" y="3594"/>
                  </a:moveTo>
                  <a:lnTo>
                    <a:pt x="3765" y="3594"/>
                  </a:lnTo>
                  <a:lnTo>
                    <a:pt x="3668" y="3531"/>
                  </a:lnTo>
                  <a:lnTo>
                    <a:pt x="3839" y="3531"/>
                  </a:lnTo>
                  <a:lnTo>
                    <a:pt x="3829" y="3594"/>
                  </a:lnTo>
                  <a:lnTo>
                    <a:pt x="3829" y="3594"/>
                  </a:lnTo>
                </a:path>
                <a:path w="21600" h="21600">
                  <a:moveTo>
                    <a:pt x="277" y="7823"/>
                  </a:moveTo>
                  <a:lnTo>
                    <a:pt x="249" y="7746"/>
                  </a:lnTo>
                  <a:lnTo>
                    <a:pt x="236" y="7620"/>
                  </a:lnTo>
                  <a:lnTo>
                    <a:pt x="257" y="7430"/>
                  </a:lnTo>
                  <a:lnTo>
                    <a:pt x="277" y="7305"/>
                  </a:lnTo>
                  <a:lnTo>
                    <a:pt x="300" y="7178"/>
                  </a:lnTo>
                  <a:lnTo>
                    <a:pt x="326" y="7118"/>
                  </a:lnTo>
                  <a:lnTo>
                    <a:pt x="337" y="6866"/>
                  </a:lnTo>
                  <a:lnTo>
                    <a:pt x="361" y="6552"/>
                  </a:lnTo>
                  <a:lnTo>
                    <a:pt x="402" y="6300"/>
                  </a:lnTo>
                  <a:lnTo>
                    <a:pt x="443" y="5984"/>
                  </a:lnTo>
                  <a:lnTo>
                    <a:pt x="477" y="5671"/>
                  </a:lnTo>
                  <a:lnTo>
                    <a:pt x="499" y="5294"/>
                  </a:lnTo>
                  <a:lnTo>
                    <a:pt x="632" y="4853"/>
                  </a:lnTo>
                  <a:lnTo>
                    <a:pt x="653" y="4789"/>
                  </a:lnTo>
                  <a:lnTo>
                    <a:pt x="680" y="4728"/>
                  </a:lnTo>
                  <a:lnTo>
                    <a:pt x="703" y="4539"/>
                  </a:lnTo>
                  <a:lnTo>
                    <a:pt x="723" y="4287"/>
                  </a:lnTo>
                  <a:lnTo>
                    <a:pt x="779" y="4160"/>
                  </a:lnTo>
                  <a:lnTo>
                    <a:pt x="814" y="4036"/>
                  </a:lnTo>
                  <a:lnTo>
                    <a:pt x="831" y="3848"/>
                  </a:lnTo>
                  <a:lnTo>
                    <a:pt x="867" y="3785"/>
                  </a:lnTo>
                  <a:lnTo>
                    <a:pt x="936" y="3659"/>
                  </a:lnTo>
                  <a:lnTo>
                    <a:pt x="3062" y="3659"/>
                  </a:lnTo>
                  <a:lnTo>
                    <a:pt x="3010" y="3722"/>
                  </a:lnTo>
                  <a:lnTo>
                    <a:pt x="2907" y="3722"/>
                  </a:lnTo>
                  <a:lnTo>
                    <a:pt x="2868" y="3848"/>
                  </a:lnTo>
                  <a:lnTo>
                    <a:pt x="2722" y="3848"/>
                  </a:lnTo>
                  <a:lnTo>
                    <a:pt x="2710" y="3972"/>
                  </a:lnTo>
                  <a:lnTo>
                    <a:pt x="2682" y="4036"/>
                  </a:lnTo>
                  <a:lnTo>
                    <a:pt x="2639" y="4036"/>
                  </a:lnTo>
                  <a:lnTo>
                    <a:pt x="2597" y="4099"/>
                  </a:lnTo>
                  <a:lnTo>
                    <a:pt x="2557" y="4099"/>
                  </a:lnTo>
                  <a:lnTo>
                    <a:pt x="2542" y="4160"/>
                  </a:lnTo>
                  <a:lnTo>
                    <a:pt x="2516" y="4414"/>
                  </a:lnTo>
                  <a:lnTo>
                    <a:pt x="2511" y="4477"/>
                  </a:lnTo>
                  <a:lnTo>
                    <a:pt x="2266" y="4477"/>
                  </a:lnTo>
                  <a:lnTo>
                    <a:pt x="2259" y="4602"/>
                  </a:lnTo>
                  <a:lnTo>
                    <a:pt x="2290" y="4653"/>
                  </a:lnTo>
                  <a:lnTo>
                    <a:pt x="2253" y="4789"/>
                  </a:lnTo>
                  <a:lnTo>
                    <a:pt x="2204" y="4789"/>
                  </a:lnTo>
                  <a:lnTo>
                    <a:pt x="2180" y="5040"/>
                  </a:lnTo>
                  <a:lnTo>
                    <a:pt x="2108" y="5166"/>
                  </a:lnTo>
                  <a:lnTo>
                    <a:pt x="2054" y="5294"/>
                  </a:lnTo>
                  <a:lnTo>
                    <a:pt x="2016" y="5483"/>
                  </a:lnTo>
                  <a:lnTo>
                    <a:pt x="1978" y="5606"/>
                  </a:lnTo>
                  <a:lnTo>
                    <a:pt x="1930" y="5734"/>
                  </a:lnTo>
                  <a:lnTo>
                    <a:pt x="1878" y="5795"/>
                  </a:lnTo>
                  <a:lnTo>
                    <a:pt x="1867" y="5858"/>
                  </a:lnTo>
                  <a:lnTo>
                    <a:pt x="1843" y="5984"/>
                  </a:lnTo>
                  <a:lnTo>
                    <a:pt x="1776" y="6172"/>
                  </a:lnTo>
                  <a:lnTo>
                    <a:pt x="1751" y="6172"/>
                  </a:lnTo>
                  <a:lnTo>
                    <a:pt x="1736" y="6237"/>
                  </a:lnTo>
                  <a:lnTo>
                    <a:pt x="1746" y="6300"/>
                  </a:lnTo>
                  <a:lnTo>
                    <a:pt x="1731" y="6424"/>
                  </a:lnTo>
                  <a:lnTo>
                    <a:pt x="1692" y="6552"/>
                  </a:lnTo>
                  <a:lnTo>
                    <a:pt x="1680" y="6740"/>
                  </a:lnTo>
                  <a:lnTo>
                    <a:pt x="1644" y="6866"/>
                  </a:lnTo>
                  <a:lnTo>
                    <a:pt x="1606" y="6866"/>
                  </a:lnTo>
                  <a:lnTo>
                    <a:pt x="1618" y="6990"/>
                  </a:lnTo>
                  <a:lnTo>
                    <a:pt x="1613" y="7178"/>
                  </a:lnTo>
                  <a:lnTo>
                    <a:pt x="1608" y="7367"/>
                  </a:lnTo>
                  <a:lnTo>
                    <a:pt x="1582" y="7558"/>
                  </a:lnTo>
                  <a:lnTo>
                    <a:pt x="1535" y="7746"/>
                  </a:lnTo>
                  <a:lnTo>
                    <a:pt x="1529" y="7807"/>
                  </a:lnTo>
                  <a:lnTo>
                    <a:pt x="283" y="7807"/>
                  </a:lnTo>
                  <a:lnTo>
                    <a:pt x="277" y="7823"/>
                  </a:lnTo>
                  <a:lnTo>
                    <a:pt x="277" y="7823"/>
                  </a:lnTo>
                </a:path>
                <a:path w="21600" h="21600">
                  <a:moveTo>
                    <a:pt x="4143" y="3844"/>
                  </a:moveTo>
                  <a:lnTo>
                    <a:pt x="4132" y="3785"/>
                  </a:lnTo>
                  <a:lnTo>
                    <a:pt x="4173" y="3659"/>
                  </a:lnTo>
                  <a:lnTo>
                    <a:pt x="4160" y="3785"/>
                  </a:lnTo>
                  <a:lnTo>
                    <a:pt x="4143" y="3844"/>
                  </a:lnTo>
                  <a:lnTo>
                    <a:pt x="4143" y="3844"/>
                  </a:lnTo>
                </a:path>
                <a:path w="21600" h="21600">
                  <a:moveTo>
                    <a:pt x="4286" y="4160"/>
                  </a:moveTo>
                  <a:lnTo>
                    <a:pt x="4169" y="3972"/>
                  </a:lnTo>
                  <a:lnTo>
                    <a:pt x="4143" y="3844"/>
                  </a:lnTo>
                  <a:lnTo>
                    <a:pt x="4160" y="3785"/>
                  </a:lnTo>
                  <a:lnTo>
                    <a:pt x="4173" y="3659"/>
                  </a:lnTo>
                  <a:lnTo>
                    <a:pt x="6005" y="3659"/>
                  </a:lnTo>
                  <a:lnTo>
                    <a:pt x="6032" y="3722"/>
                  </a:lnTo>
                  <a:lnTo>
                    <a:pt x="6080" y="3911"/>
                  </a:lnTo>
                  <a:lnTo>
                    <a:pt x="6105" y="3972"/>
                  </a:lnTo>
                  <a:lnTo>
                    <a:pt x="6125" y="4036"/>
                  </a:lnTo>
                  <a:lnTo>
                    <a:pt x="6149" y="4099"/>
                  </a:lnTo>
                  <a:lnTo>
                    <a:pt x="4336" y="4099"/>
                  </a:lnTo>
                  <a:lnTo>
                    <a:pt x="4286" y="4160"/>
                  </a:lnTo>
                  <a:lnTo>
                    <a:pt x="4286" y="4160"/>
                  </a:lnTo>
                </a:path>
                <a:path w="21600" h="21600">
                  <a:moveTo>
                    <a:pt x="2926" y="3785"/>
                  </a:moveTo>
                  <a:lnTo>
                    <a:pt x="2907" y="3722"/>
                  </a:lnTo>
                  <a:lnTo>
                    <a:pt x="2963" y="3722"/>
                  </a:lnTo>
                  <a:lnTo>
                    <a:pt x="2926" y="3785"/>
                  </a:lnTo>
                  <a:lnTo>
                    <a:pt x="2926" y="3785"/>
                  </a:lnTo>
                </a:path>
                <a:path w="21600" h="21600">
                  <a:moveTo>
                    <a:pt x="2786" y="3972"/>
                  </a:moveTo>
                  <a:lnTo>
                    <a:pt x="2722" y="3848"/>
                  </a:lnTo>
                  <a:lnTo>
                    <a:pt x="2868" y="3848"/>
                  </a:lnTo>
                  <a:lnTo>
                    <a:pt x="2850" y="3911"/>
                  </a:lnTo>
                  <a:lnTo>
                    <a:pt x="2786" y="3972"/>
                  </a:lnTo>
                  <a:lnTo>
                    <a:pt x="2786" y="3972"/>
                  </a:lnTo>
                </a:path>
                <a:path w="21600" h="21600">
                  <a:moveTo>
                    <a:pt x="6294" y="4287"/>
                  </a:moveTo>
                  <a:lnTo>
                    <a:pt x="4550" y="4287"/>
                  </a:lnTo>
                  <a:lnTo>
                    <a:pt x="4568" y="4223"/>
                  </a:lnTo>
                  <a:lnTo>
                    <a:pt x="4410" y="4223"/>
                  </a:lnTo>
                  <a:lnTo>
                    <a:pt x="4390" y="4160"/>
                  </a:lnTo>
                  <a:lnTo>
                    <a:pt x="4369" y="4099"/>
                  </a:lnTo>
                  <a:lnTo>
                    <a:pt x="6149" y="4099"/>
                  </a:lnTo>
                  <a:lnTo>
                    <a:pt x="6205" y="4160"/>
                  </a:lnTo>
                  <a:lnTo>
                    <a:pt x="6294" y="4287"/>
                  </a:lnTo>
                  <a:lnTo>
                    <a:pt x="6294" y="4287"/>
                  </a:lnTo>
                </a:path>
                <a:path w="21600" h="21600">
                  <a:moveTo>
                    <a:pt x="4545" y="4287"/>
                  </a:moveTo>
                  <a:lnTo>
                    <a:pt x="4525" y="4287"/>
                  </a:lnTo>
                  <a:lnTo>
                    <a:pt x="4527" y="4223"/>
                  </a:lnTo>
                  <a:lnTo>
                    <a:pt x="4561" y="4223"/>
                  </a:lnTo>
                  <a:lnTo>
                    <a:pt x="4545" y="4287"/>
                  </a:lnTo>
                  <a:lnTo>
                    <a:pt x="4545" y="4287"/>
                  </a:lnTo>
                </a:path>
                <a:path w="21600" h="21600">
                  <a:moveTo>
                    <a:pt x="5336" y="6929"/>
                  </a:moveTo>
                  <a:lnTo>
                    <a:pt x="5321" y="6929"/>
                  </a:lnTo>
                  <a:lnTo>
                    <a:pt x="5267" y="6613"/>
                  </a:lnTo>
                  <a:lnTo>
                    <a:pt x="5215" y="6300"/>
                  </a:lnTo>
                  <a:lnTo>
                    <a:pt x="5185" y="6111"/>
                  </a:lnTo>
                  <a:lnTo>
                    <a:pt x="5162" y="5984"/>
                  </a:lnTo>
                  <a:lnTo>
                    <a:pt x="5148" y="5923"/>
                  </a:lnTo>
                  <a:lnTo>
                    <a:pt x="5114" y="5858"/>
                  </a:lnTo>
                  <a:lnTo>
                    <a:pt x="5112" y="5795"/>
                  </a:lnTo>
                  <a:lnTo>
                    <a:pt x="5127" y="5734"/>
                  </a:lnTo>
                  <a:lnTo>
                    <a:pt x="5073" y="5734"/>
                  </a:lnTo>
                  <a:lnTo>
                    <a:pt x="4971" y="5606"/>
                  </a:lnTo>
                  <a:lnTo>
                    <a:pt x="4953" y="5483"/>
                  </a:lnTo>
                  <a:lnTo>
                    <a:pt x="4968" y="5355"/>
                  </a:lnTo>
                  <a:lnTo>
                    <a:pt x="4826" y="5355"/>
                  </a:lnTo>
                  <a:lnTo>
                    <a:pt x="4743" y="5105"/>
                  </a:lnTo>
                  <a:lnTo>
                    <a:pt x="4743" y="4978"/>
                  </a:lnTo>
                  <a:lnTo>
                    <a:pt x="4730" y="4917"/>
                  </a:lnTo>
                  <a:lnTo>
                    <a:pt x="4676" y="4789"/>
                  </a:lnTo>
                  <a:lnTo>
                    <a:pt x="4665" y="4665"/>
                  </a:lnTo>
                  <a:lnTo>
                    <a:pt x="4666" y="4602"/>
                  </a:lnTo>
                  <a:lnTo>
                    <a:pt x="4638" y="4602"/>
                  </a:lnTo>
                  <a:lnTo>
                    <a:pt x="4592" y="4539"/>
                  </a:lnTo>
                  <a:lnTo>
                    <a:pt x="4527" y="4351"/>
                  </a:lnTo>
                  <a:lnTo>
                    <a:pt x="4561" y="4223"/>
                  </a:lnTo>
                  <a:lnTo>
                    <a:pt x="4568" y="4223"/>
                  </a:lnTo>
                  <a:lnTo>
                    <a:pt x="4550" y="4287"/>
                  </a:lnTo>
                  <a:lnTo>
                    <a:pt x="6294" y="4287"/>
                  </a:lnTo>
                  <a:lnTo>
                    <a:pt x="6179" y="4602"/>
                  </a:lnTo>
                  <a:lnTo>
                    <a:pt x="6141" y="4728"/>
                  </a:lnTo>
                  <a:lnTo>
                    <a:pt x="6253" y="4728"/>
                  </a:lnTo>
                  <a:lnTo>
                    <a:pt x="6261" y="4789"/>
                  </a:lnTo>
                  <a:lnTo>
                    <a:pt x="6266" y="4853"/>
                  </a:lnTo>
                  <a:lnTo>
                    <a:pt x="6279" y="4853"/>
                  </a:lnTo>
                  <a:lnTo>
                    <a:pt x="6295" y="4917"/>
                  </a:lnTo>
                  <a:lnTo>
                    <a:pt x="6315" y="4978"/>
                  </a:lnTo>
                  <a:lnTo>
                    <a:pt x="6336" y="5040"/>
                  </a:lnTo>
                  <a:lnTo>
                    <a:pt x="6363" y="5105"/>
                  </a:lnTo>
                  <a:lnTo>
                    <a:pt x="6434" y="5355"/>
                  </a:lnTo>
                  <a:lnTo>
                    <a:pt x="4968" y="5355"/>
                  </a:lnTo>
                  <a:lnTo>
                    <a:pt x="4902" y="5419"/>
                  </a:lnTo>
                  <a:lnTo>
                    <a:pt x="6452" y="5419"/>
                  </a:lnTo>
                  <a:lnTo>
                    <a:pt x="6470" y="5483"/>
                  </a:lnTo>
                  <a:lnTo>
                    <a:pt x="6471" y="5606"/>
                  </a:lnTo>
                  <a:lnTo>
                    <a:pt x="6475" y="5671"/>
                  </a:lnTo>
                  <a:lnTo>
                    <a:pt x="6495" y="5734"/>
                  </a:lnTo>
                  <a:lnTo>
                    <a:pt x="5127" y="5734"/>
                  </a:lnTo>
                  <a:lnTo>
                    <a:pt x="5109" y="5795"/>
                  </a:lnTo>
                  <a:lnTo>
                    <a:pt x="6514" y="5795"/>
                  </a:lnTo>
                  <a:lnTo>
                    <a:pt x="6592" y="5923"/>
                  </a:lnTo>
                  <a:lnTo>
                    <a:pt x="6579" y="6300"/>
                  </a:lnTo>
                  <a:lnTo>
                    <a:pt x="6559" y="6300"/>
                  </a:lnTo>
                  <a:lnTo>
                    <a:pt x="6570" y="6361"/>
                  </a:lnTo>
                  <a:lnTo>
                    <a:pt x="6581" y="6361"/>
                  </a:lnTo>
                  <a:lnTo>
                    <a:pt x="6601" y="6424"/>
                  </a:lnTo>
                  <a:lnTo>
                    <a:pt x="6630" y="6488"/>
                  </a:lnTo>
                  <a:lnTo>
                    <a:pt x="6639" y="6552"/>
                  </a:lnTo>
                  <a:lnTo>
                    <a:pt x="5424" y="6552"/>
                  </a:lnTo>
                  <a:lnTo>
                    <a:pt x="5338" y="6740"/>
                  </a:lnTo>
                  <a:lnTo>
                    <a:pt x="5317" y="6866"/>
                  </a:lnTo>
                  <a:lnTo>
                    <a:pt x="5336" y="6929"/>
                  </a:lnTo>
                  <a:lnTo>
                    <a:pt x="5336" y="6929"/>
                  </a:lnTo>
                </a:path>
                <a:path w="21600" h="21600">
                  <a:moveTo>
                    <a:pt x="2290" y="4653"/>
                  </a:moveTo>
                  <a:lnTo>
                    <a:pt x="2259" y="4602"/>
                  </a:lnTo>
                  <a:lnTo>
                    <a:pt x="2266" y="4477"/>
                  </a:lnTo>
                  <a:lnTo>
                    <a:pt x="2276" y="4477"/>
                  </a:lnTo>
                  <a:lnTo>
                    <a:pt x="2291" y="4539"/>
                  </a:lnTo>
                  <a:lnTo>
                    <a:pt x="2307" y="4602"/>
                  </a:lnTo>
                  <a:lnTo>
                    <a:pt x="2304" y="4602"/>
                  </a:lnTo>
                  <a:lnTo>
                    <a:pt x="2290" y="4653"/>
                  </a:lnTo>
                  <a:lnTo>
                    <a:pt x="2290" y="4653"/>
                  </a:lnTo>
                </a:path>
                <a:path w="21600" h="21600">
                  <a:moveTo>
                    <a:pt x="2471" y="4917"/>
                  </a:moveTo>
                  <a:lnTo>
                    <a:pt x="2330" y="4728"/>
                  </a:lnTo>
                  <a:lnTo>
                    <a:pt x="2290" y="4653"/>
                  </a:lnTo>
                  <a:lnTo>
                    <a:pt x="2304" y="4602"/>
                  </a:lnTo>
                  <a:lnTo>
                    <a:pt x="2307" y="4602"/>
                  </a:lnTo>
                  <a:lnTo>
                    <a:pt x="2291" y="4539"/>
                  </a:lnTo>
                  <a:lnTo>
                    <a:pt x="2276" y="4477"/>
                  </a:lnTo>
                  <a:lnTo>
                    <a:pt x="2511" y="4477"/>
                  </a:lnTo>
                  <a:lnTo>
                    <a:pt x="2471" y="4917"/>
                  </a:lnTo>
                  <a:lnTo>
                    <a:pt x="2471" y="4917"/>
                  </a:lnTo>
                </a:path>
                <a:path w="21600" h="21600">
                  <a:moveTo>
                    <a:pt x="6253" y="4728"/>
                  </a:moveTo>
                  <a:lnTo>
                    <a:pt x="6141" y="4728"/>
                  </a:lnTo>
                  <a:lnTo>
                    <a:pt x="6220" y="4602"/>
                  </a:lnTo>
                  <a:lnTo>
                    <a:pt x="6246" y="4665"/>
                  </a:lnTo>
                  <a:lnTo>
                    <a:pt x="6253" y="4728"/>
                  </a:lnTo>
                  <a:lnTo>
                    <a:pt x="6253" y="4728"/>
                  </a:lnTo>
                </a:path>
                <a:path w="21600" h="21600">
                  <a:moveTo>
                    <a:pt x="6575" y="6361"/>
                  </a:moveTo>
                  <a:lnTo>
                    <a:pt x="6570" y="6361"/>
                  </a:lnTo>
                  <a:lnTo>
                    <a:pt x="6559" y="6300"/>
                  </a:lnTo>
                  <a:lnTo>
                    <a:pt x="6575" y="6351"/>
                  </a:lnTo>
                  <a:lnTo>
                    <a:pt x="6575" y="6361"/>
                  </a:lnTo>
                  <a:lnTo>
                    <a:pt x="6575" y="6361"/>
                  </a:lnTo>
                </a:path>
                <a:path w="21600" h="21600">
                  <a:moveTo>
                    <a:pt x="6575" y="6351"/>
                  </a:moveTo>
                  <a:lnTo>
                    <a:pt x="6559" y="6300"/>
                  </a:lnTo>
                  <a:lnTo>
                    <a:pt x="6579" y="6300"/>
                  </a:lnTo>
                  <a:lnTo>
                    <a:pt x="6575" y="6351"/>
                  </a:lnTo>
                  <a:lnTo>
                    <a:pt x="6575" y="6351"/>
                  </a:lnTo>
                </a:path>
                <a:path w="21600" h="21600">
                  <a:moveTo>
                    <a:pt x="6581" y="6361"/>
                  </a:moveTo>
                  <a:lnTo>
                    <a:pt x="6575" y="6361"/>
                  </a:lnTo>
                  <a:lnTo>
                    <a:pt x="6575" y="6351"/>
                  </a:lnTo>
                  <a:lnTo>
                    <a:pt x="6581" y="6361"/>
                  </a:lnTo>
                  <a:lnTo>
                    <a:pt x="6581" y="6361"/>
                  </a:lnTo>
                </a:path>
                <a:path w="21600" h="21600">
                  <a:moveTo>
                    <a:pt x="5726" y="9241"/>
                  </a:moveTo>
                  <a:lnTo>
                    <a:pt x="5713" y="9193"/>
                  </a:lnTo>
                  <a:lnTo>
                    <a:pt x="5687" y="9067"/>
                  </a:lnTo>
                  <a:lnTo>
                    <a:pt x="5654" y="8940"/>
                  </a:lnTo>
                  <a:lnTo>
                    <a:pt x="5654" y="8689"/>
                  </a:lnTo>
                  <a:lnTo>
                    <a:pt x="5636" y="8501"/>
                  </a:lnTo>
                  <a:lnTo>
                    <a:pt x="5575" y="8059"/>
                  </a:lnTo>
                  <a:lnTo>
                    <a:pt x="5573" y="7871"/>
                  </a:lnTo>
                  <a:lnTo>
                    <a:pt x="5603" y="7684"/>
                  </a:lnTo>
                  <a:lnTo>
                    <a:pt x="5512" y="7684"/>
                  </a:lnTo>
                  <a:lnTo>
                    <a:pt x="5476" y="7367"/>
                  </a:lnTo>
                  <a:lnTo>
                    <a:pt x="5448" y="7241"/>
                  </a:lnTo>
                  <a:lnTo>
                    <a:pt x="5408" y="7178"/>
                  </a:lnTo>
                  <a:lnTo>
                    <a:pt x="5317" y="6866"/>
                  </a:lnTo>
                  <a:lnTo>
                    <a:pt x="5338" y="6740"/>
                  </a:lnTo>
                  <a:lnTo>
                    <a:pt x="5424" y="6552"/>
                  </a:lnTo>
                  <a:lnTo>
                    <a:pt x="5374" y="6929"/>
                  </a:lnTo>
                  <a:lnTo>
                    <a:pt x="6733" y="6929"/>
                  </a:lnTo>
                  <a:lnTo>
                    <a:pt x="6764" y="6990"/>
                  </a:lnTo>
                  <a:lnTo>
                    <a:pt x="6764" y="7367"/>
                  </a:lnTo>
                  <a:lnTo>
                    <a:pt x="6781" y="7684"/>
                  </a:lnTo>
                  <a:lnTo>
                    <a:pt x="5603" y="7684"/>
                  </a:lnTo>
                  <a:lnTo>
                    <a:pt x="5547" y="7746"/>
                  </a:lnTo>
                  <a:lnTo>
                    <a:pt x="6790" y="7746"/>
                  </a:lnTo>
                  <a:lnTo>
                    <a:pt x="6814" y="7935"/>
                  </a:lnTo>
                  <a:lnTo>
                    <a:pt x="6850" y="8185"/>
                  </a:lnTo>
                  <a:lnTo>
                    <a:pt x="6859" y="8437"/>
                  </a:lnTo>
                  <a:lnTo>
                    <a:pt x="6842" y="8625"/>
                  </a:lnTo>
                  <a:lnTo>
                    <a:pt x="6861" y="8689"/>
                  </a:lnTo>
                  <a:lnTo>
                    <a:pt x="6875" y="8689"/>
                  </a:lnTo>
                  <a:lnTo>
                    <a:pt x="6883" y="8813"/>
                  </a:lnTo>
                  <a:lnTo>
                    <a:pt x="6894" y="8876"/>
                  </a:lnTo>
                  <a:lnTo>
                    <a:pt x="6901" y="8940"/>
                  </a:lnTo>
                  <a:lnTo>
                    <a:pt x="6902" y="9004"/>
                  </a:lnTo>
                  <a:lnTo>
                    <a:pt x="6906" y="9004"/>
                  </a:lnTo>
                  <a:lnTo>
                    <a:pt x="6911" y="9067"/>
                  </a:lnTo>
                  <a:lnTo>
                    <a:pt x="6945" y="9130"/>
                  </a:lnTo>
                  <a:lnTo>
                    <a:pt x="5841" y="9130"/>
                  </a:lnTo>
                  <a:lnTo>
                    <a:pt x="5726" y="9241"/>
                  </a:lnTo>
                  <a:lnTo>
                    <a:pt x="5726" y="9241"/>
                  </a:lnTo>
                </a:path>
                <a:path w="21600" h="21600">
                  <a:moveTo>
                    <a:pt x="6733" y="6929"/>
                  </a:moveTo>
                  <a:lnTo>
                    <a:pt x="5374" y="6929"/>
                  </a:lnTo>
                  <a:lnTo>
                    <a:pt x="5424" y="6552"/>
                  </a:lnTo>
                  <a:lnTo>
                    <a:pt x="6639" y="6552"/>
                  </a:lnTo>
                  <a:lnTo>
                    <a:pt x="6661" y="6740"/>
                  </a:lnTo>
                  <a:lnTo>
                    <a:pt x="6699" y="6866"/>
                  </a:lnTo>
                  <a:lnTo>
                    <a:pt x="6733" y="6929"/>
                  </a:lnTo>
                  <a:lnTo>
                    <a:pt x="6733" y="6929"/>
                  </a:lnTo>
                </a:path>
                <a:path w="21600" h="21600">
                  <a:moveTo>
                    <a:pt x="295" y="7871"/>
                  </a:moveTo>
                  <a:lnTo>
                    <a:pt x="277" y="7823"/>
                  </a:lnTo>
                  <a:lnTo>
                    <a:pt x="283" y="7807"/>
                  </a:lnTo>
                  <a:lnTo>
                    <a:pt x="295" y="7871"/>
                  </a:lnTo>
                  <a:lnTo>
                    <a:pt x="295" y="7871"/>
                  </a:lnTo>
                </a:path>
                <a:path w="21600" h="21600">
                  <a:moveTo>
                    <a:pt x="1517" y="7871"/>
                  </a:moveTo>
                  <a:lnTo>
                    <a:pt x="295" y="7871"/>
                  </a:lnTo>
                  <a:lnTo>
                    <a:pt x="283" y="7807"/>
                  </a:lnTo>
                  <a:lnTo>
                    <a:pt x="1522" y="7807"/>
                  </a:lnTo>
                  <a:lnTo>
                    <a:pt x="1517" y="7871"/>
                  </a:lnTo>
                  <a:lnTo>
                    <a:pt x="1517" y="7871"/>
                  </a:lnTo>
                </a:path>
                <a:path w="21600" h="21600">
                  <a:moveTo>
                    <a:pt x="1511" y="8375"/>
                  </a:moveTo>
                  <a:lnTo>
                    <a:pt x="341" y="8375"/>
                  </a:lnTo>
                  <a:lnTo>
                    <a:pt x="236" y="8247"/>
                  </a:lnTo>
                  <a:lnTo>
                    <a:pt x="199" y="8059"/>
                  </a:lnTo>
                  <a:lnTo>
                    <a:pt x="229" y="7996"/>
                  </a:lnTo>
                  <a:lnTo>
                    <a:pt x="259" y="7871"/>
                  </a:lnTo>
                  <a:lnTo>
                    <a:pt x="277" y="7823"/>
                  </a:lnTo>
                  <a:lnTo>
                    <a:pt x="295" y="7871"/>
                  </a:lnTo>
                  <a:lnTo>
                    <a:pt x="1511" y="7871"/>
                  </a:lnTo>
                  <a:lnTo>
                    <a:pt x="1511" y="7935"/>
                  </a:lnTo>
                  <a:lnTo>
                    <a:pt x="1515" y="7935"/>
                  </a:lnTo>
                  <a:lnTo>
                    <a:pt x="1529" y="8123"/>
                  </a:lnTo>
                  <a:lnTo>
                    <a:pt x="1530" y="8312"/>
                  </a:lnTo>
                  <a:lnTo>
                    <a:pt x="1511" y="8375"/>
                  </a:lnTo>
                  <a:lnTo>
                    <a:pt x="1511" y="8375"/>
                  </a:lnTo>
                </a:path>
                <a:path w="21600" h="21600">
                  <a:moveTo>
                    <a:pt x="1511" y="7894"/>
                  </a:moveTo>
                  <a:lnTo>
                    <a:pt x="1511" y="7871"/>
                  </a:lnTo>
                  <a:lnTo>
                    <a:pt x="1511" y="7871"/>
                  </a:lnTo>
                  <a:lnTo>
                    <a:pt x="1511" y="7894"/>
                  </a:lnTo>
                  <a:lnTo>
                    <a:pt x="1511" y="7894"/>
                  </a:lnTo>
                </a:path>
                <a:path w="21600" h="21600">
                  <a:moveTo>
                    <a:pt x="1515" y="7935"/>
                  </a:moveTo>
                  <a:lnTo>
                    <a:pt x="1511" y="7935"/>
                  </a:lnTo>
                  <a:lnTo>
                    <a:pt x="1511" y="7894"/>
                  </a:lnTo>
                  <a:lnTo>
                    <a:pt x="1515" y="7935"/>
                  </a:lnTo>
                  <a:lnTo>
                    <a:pt x="1515" y="7935"/>
                  </a:lnTo>
                </a:path>
                <a:path w="21600" h="21600">
                  <a:moveTo>
                    <a:pt x="87" y="9457"/>
                  </a:moveTo>
                  <a:lnTo>
                    <a:pt x="152" y="8123"/>
                  </a:lnTo>
                  <a:lnTo>
                    <a:pt x="208" y="8377"/>
                  </a:lnTo>
                  <a:lnTo>
                    <a:pt x="175" y="8689"/>
                  </a:lnTo>
                  <a:lnTo>
                    <a:pt x="156" y="8876"/>
                  </a:lnTo>
                  <a:lnTo>
                    <a:pt x="134" y="9004"/>
                  </a:lnTo>
                  <a:lnTo>
                    <a:pt x="106" y="9255"/>
                  </a:lnTo>
                  <a:lnTo>
                    <a:pt x="92" y="9381"/>
                  </a:lnTo>
                  <a:lnTo>
                    <a:pt x="87" y="9457"/>
                  </a:lnTo>
                  <a:lnTo>
                    <a:pt x="87" y="9457"/>
                  </a:lnTo>
                </a:path>
                <a:path w="21600" h="21600">
                  <a:moveTo>
                    <a:pt x="1361" y="10765"/>
                  </a:moveTo>
                  <a:lnTo>
                    <a:pt x="352" y="10765"/>
                  </a:lnTo>
                  <a:lnTo>
                    <a:pt x="417" y="10199"/>
                  </a:lnTo>
                  <a:lnTo>
                    <a:pt x="450" y="9822"/>
                  </a:lnTo>
                  <a:lnTo>
                    <a:pt x="450" y="9631"/>
                  </a:lnTo>
                  <a:lnTo>
                    <a:pt x="430" y="9381"/>
                  </a:lnTo>
                  <a:lnTo>
                    <a:pt x="374" y="9067"/>
                  </a:lnTo>
                  <a:lnTo>
                    <a:pt x="282" y="8689"/>
                  </a:lnTo>
                  <a:lnTo>
                    <a:pt x="208" y="8377"/>
                  </a:lnTo>
                  <a:lnTo>
                    <a:pt x="216" y="8312"/>
                  </a:lnTo>
                  <a:lnTo>
                    <a:pt x="264" y="8312"/>
                  </a:lnTo>
                  <a:lnTo>
                    <a:pt x="341" y="8375"/>
                  </a:lnTo>
                  <a:lnTo>
                    <a:pt x="1511" y="8375"/>
                  </a:lnTo>
                  <a:lnTo>
                    <a:pt x="1496" y="8501"/>
                  </a:lnTo>
                  <a:lnTo>
                    <a:pt x="1487" y="8564"/>
                  </a:lnTo>
                  <a:lnTo>
                    <a:pt x="1565" y="9004"/>
                  </a:lnTo>
                  <a:lnTo>
                    <a:pt x="1310" y="9004"/>
                  </a:lnTo>
                  <a:lnTo>
                    <a:pt x="1424" y="9118"/>
                  </a:lnTo>
                  <a:lnTo>
                    <a:pt x="1437" y="9381"/>
                  </a:lnTo>
                  <a:lnTo>
                    <a:pt x="1396" y="9442"/>
                  </a:lnTo>
                  <a:lnTo>
                    <a:pt x="1382" y="9442"/>
                  </a:lnTo>
                  <a:lnTo>
                    <a:pt x="1396" y="9570"/>
                  </a:lnTo>
                  <a:lnTo>
                    <a:pt x="1399" y="9694"/>
                  </a:lnTo>
                  <a:lnTo>
                    <a:pt x="1399" y="9947"/>
                  </a:lnTo>
                  <a:lnTo>
                    <a:pt x="1327" y="9947"/>
                  </a:lnTo>
                  <a:lnTo>
                    <a:pt x="1305" y="10010"/>
                  </a:lnTo>
                  <a:lnTo>
                    <a:pt x="1330" y="10010"/>
                  </a:lnTo>
                  <a:lnTo>
                    <a:pt x="1355" y="10072"/>
                  </a:lnTo>
                  <a:lnTo>
                    <a:pt x="1280" y="10072"/>
                  </a:lnTo>
                  <a:lnTo>
                    <a:pt x="1340" y="10136"/>
                  </a:lnTo>
                  <a:lnTo>
                    <a:pt x="1371" y="10260"/>
                  </a:lnTo>
                  <a:lnTo>
                    <a:pt x="1366" y="10387"/>
                  </a:lnTo>
                  <a:lnTo>
                    <a:pt x="1361" y="10638"/>
                  </a:lnTo>
                  <a:lnTo>
                    <a:pt x="1361" y="10765"/>
                  </a:lnTo>
                  <a:lnTo>
                    <a:pt x="1361" y="10765"/>
                  </a:lnTo>
                </a:path>
                <a:path w="21600" h="21600">
                  <a:moveTo>
                    <a:pt x="352" y="10765"/>
                  </a:moveTo>
                  <a:lnTo>
                    <a:pt x="74" y="9694"/>
                  </a:lnTo>
                  <a:lnTo>
                    <a:pt x="87" y="9457"/>
                  </a:lnTo>
                  <a:lnTo>
                    <a:pt x="92" y="9381"/>
                  </a:lnTo>
                  <a:lnTo>
                    <a:pt x="120" y="9118"/>
                  </a:lnTo>
                  <a:lnTo>
                    <a:pt x="134" y="9004"/>
                  </a:lnTo>
                  <a:lnTo>
                    <a:pt x="156" y="8876"/>
                  </a:lnTo>
                  <a:lnTo>
                    <a:pt x="175" y="8689"/>
                  </a:lnTo>
                  <a:lnTo>
                    <a:pt x="208" y="8377"/>
                  </a:lnTo>
                  <a:lnTo>
                    <a:pt x="282" y="8689"/>
                  </a:lnTo>
                  <a:lnTo>
                    <a:pt x="374" y="9067"/>
                  </a:lnTo>
                  <a:lnTo>
                    <a:pt x="430" y="9381"/>
                  </a:lnTo>
                  <a:lnTo>
                    <a:pt x="450" y="9631"/>
                  </a:lnTo>
                  <a:lnTo>
                    <a:pt x="450" y="9822"/>
                  </a:lnTo>
                  <a:lnTo>
                    <a:pt x="417" y="10199"/>
                  </a:lnTo>
                  <a:lnTo>
                    <a:pt x="352" y="10765"/>
                  </a:lnTo>
                  <a:lnTo>
                    <a:pt x="352" y="10765"/>
                  </a:lnTo>
                </a:path>
                <a:path w="21600" h="21600">
                  <a:moveTo>
                    <a:pt x="1424" y="9118"/>
                  </a:moveTo>
                  <a:lnTo>
                    <a:pt x="1310" y="9004"/>
                  </a:lnTo>
                  <a:lnTo>
                    <a:pt x="1382" y="9004"/>
                  </a:lnTo>
                  <a:lnTo>
                    <a:pt x="1424" y="9067"/>
                  </a:lnTo>
                  <a:lnTo>
                    <a:pt x="1424" y="9118"/>
                  </a:lnTo>
                  <a:lnTo>
                    <a:pt x="1424" y="9118"/>
                  </a:lnTo>
                </a:path>
                <a:path w="21600" h="21600">
                  <a:moveTo>
                    <a:pt x="1623" y="9318"/>
                  </a:moveTo>
                  <a:lnTo>
                    <a:pt x="1424" y="9118"/>
                  </a:lnTo>
                  <a:lnTo>
                    <a:pt x="1424" y="9067"/>
                  </a:lnTo>
                  <a:lnTo>
                    <a:pt x="1382" y="9004"/>
                  </a:lnTo>
                  <a:lnTo>
                    <a:pt x="1565" y="9004"/>
                  </a:lnTo>
                  <a:lnTo>
                    <a:pt x="1623" y="9318"/>
                  </a:lnTo>
                  <a:lnTo>
                    <a:pt x="1623" y="9318"/>
                  </a:lnTo>
                </a:path>
                <a:path w="21600" h="21600">
                  <a:moveTo>
                    <a:pt x="5787" y="9318"/>
                  </a:moveTo>
                  <a:lnTo>
                    <a:pt x="5751" y="9318"/>
                  </a:lnTo>
                  <a:lnTo>
                    <a:pt x="5726" y="9241"/>
                  </a:lnTo>
                  <a:lnTo>
                    <a:pt x="5841" y="9130"/>
                  </a:lnTo>
                  <a:lnTo>
                    <a:pt x="5787" y="9318"/>
                  </a:lnTo>
                  <a:lnTo>
                    <a:pt x="5787" y="9318"/>
                  </a:lnTo>
                </a:path>
                <a:path w="21600" h="21600">
                  <a:moveTo>
                    <a:pt x="7046" y="9318"/>
                  </a:moveTo>
                  <a:lnTo>
                    <a:pt x="5787" y="9318"/>
                  </a:lnTo>
                  <a:lnTo>
                    <a:pt x="5841" y="9130"/>
                  </a:lnTo>
                  <a:lnTo>
                    <a:pt x="6945" y="9130"/>
                  </a:lnTo>
                  <a:lnTo>
                    <a:pt x="7046" y="9318"/>
                  </a:lnTo>
                  <a:lnTo>
                    <a:pt x="7046" y="9318"/>
                  </a:lnTo>
                </a:path>
                <a:path w="21600" h="21600">
                  <a:moveTo>
                    <a:pt x="6635" y="14661"/>
                  </a:moveTo>
                  <a:lnTo>
                    <a:pt x="5467" y="14661"/>
                  </a:lnTo>
                  <a:lnTo>
                    <a:pt x="5492" y="14601"/>
                  </a:lnTo>
                  <a:lnTo>
                    <a:pt x="5468" y="14601"/>
                  </a:lnTo>
                  <a:lnTo>
                    <a:pt x="5474" y="14538"/>
                  </a:lnTo>
                  <a:lnTo>
                    <a:pt x="5485" y="14412"/>
                  </a:lnTo>
                  <a:lnTo>
                    <a:pt x="5486" y="14159"/>
                  </a:lnTo>
                  <a:lnTo>
                    <a:pt x="5479" y="14033"/>
                  </a:lnTo>
                  <a:lnTo>
                    <a:pt x="5530" y="13720"/>
                  </a:lnTo>
                  <a:lnTo>
                    <a:pt x="5560" y="13532"/>
                  </a:lnTo>
                  <a:lnTo>
                    <a:pt x="5569" y="13532"/>
                  </a:lnTo>
                  <a:lnTo>
                    <a:pt x="5575" y="13469"/>
                  </a:lnTo>
                  <a:lnTo>
                    <a:pt x="5519" y="13027"/>
                  </a:lnTo>
                  <a:lnTo>
                    <a:pt x="5619" y="12840"/>
                  </a:lnTo>
                  <a:lnTo>
                    <a:pt x="5670" y="12712"/>
                  </a:lnTo>
                  <a:lnTo>
                    <a:pt x="5672" y="12606"/>
                  </a:lnTo>
                  <a:lnTo>
                    <a:pt x="5672" y="12085"/>
                  </a:lnTo>
                  <a:lnTo>
                    <a:pt x="5718" y="11834"/>
                  </a:lnTo>
                  <a:lnTo>
                    <a:pt x="5743" y="11707"/>
                  </a:lnTo>
                  <a:lnTo>
                    <a:pt x="5748" y="11643"/>
                  </a:lnTo>
                  <a:lnTo>
                    <a:pt x="5743" y="11519"/>
                  </a:lnTo>
                  <a:lnTo>
                    <a:pt x="5726" y="11268"/>
                  </a:lnTo>
                  <a:lnTo>
                    <a:pt x="5770" y="11014"/>
                  </a:lnTo>
                  <a:lnTo>
                    <a:pt x="5785" y="10765"/>
                  </a:lnTo>
                  <a:lnTo>
                    <a:pt x="5774" y="10511"/>
                  </a:lnTo>
                  <a:lnTo>
                    <a:pt x="5767" y="10199"/>
                  </a:lnTo>
                  <a:lnTo>
                    <a:pt x="5766" y="10010"/>
                  </a:lnTo>
                  <a:lnTo>
                    <a:pt x="5762" y="9631"/>
                  </a:lnTo>
                  <a:lnTo>
                    <a:pt x="5731" y="9631"/>
                  </a:lnTo>
                  <a:lnTo>
                    <a:pt x="5713" y="9506"/>
                  </a:lnTo>
                  <a:lnTo>
                    <a:pt x="5713" y="9255"/>
                  </a:lnTo>
                  <a:lnTo>
                    <a:pt x="5726" y="9241"/>
                  </a:lnTo>
                  <a:lnTo>
                    <a:pt x="5751" y="9318"/>
                  </a:lnTo>
                  <a:lnTo>
                    <a:pt x="7046" y="9318"/>
                  </a:lnTo>
                  <a:lnTo>
                    <a:pt x="7078" y="9381"/>
                  </a:lnTo>
                  <a:lnTo>
                    <a:pt x="6993" y="9631"/>
                  </a:lnTo>
                  <a:lnTo>
                    <a:pt x="6963" y="9694"/>
                  </a:lnTo>
                  <a:lnTo>
                    <a:pt x="6935" y="9694"/>
                  </a:lnTo>
                  <a:lnTo>
                    <a:pt x="6876" y="9759"/>
                  </a:lnTo>
                  <a:lnTo>
                    <a:pt x="6939" y="9759"/>
                  </a:lnTo>
                  <a:lnTo>
                    <a:pt x="6950" y="9884"/>
                  </a:lnTo>
                  <a:lnTo>
                    <a:pt x="6952" y="10072"/>
                  </a:lnTo>
                  <a:lnTo>
                    <a:pt x="6947" y="10199"/>
                  </a:lnTo>
                  <a:lnTo>
                    <a:pt x="6940" y="10323"/>
                  </a:lnTo>
                  <a:lnTo>
                    <a:pt x="6931" y="10448"/>
                  </a:lnTo>
                  <a:lnTo>
                    <a:pt x="6915" y="10511"/>
                  </a:lnTo>
                  <a:lnTo>
                    <a:pt x="6930" y="10638"/>
                  </a:lnTo>
                  <a:lnTo>
                    <a:pt x="6935" y="10765"/>
                  </a:lnTo>
                  <a:lnTo>
                    <a:pt x="6924" y="11077"/>
                  </a:lnTo>
                  <a:lnTo>
                    <a:pt x="6916" y="11205"/>
                  </a:lnTo>
                  <a:lnTo>
                    <a:pt x="6889" y="11394"/>
                  </a:lnTo>
                  <a:lnTo>
                    <a:pt x="6881" y="11455"/>
                  </a:lnTo>
                  <a:lnTo>
                    <a:pt x="6878" y="11519"/>
                  </a:lnTo>
                  <a:lnTo>
                    <a:pt x="6891" y="11643"/>
                  </a:lnTo>
                  <a:lnTo>
                    <a:pt x="6919" y="11771"/>
                  </a:lnTo>
                  <a:lnTo>
                    <a:pt x="6904" y="12085"/>
                  </a:lnTo>
                  <a:lnTo>
                    <a:pt x="6884" y="12273"/>
                  </a:lnTo>
                  <a:lnTo>
                    <a:pt x="6865" y="12337"/>
                  </a:lnTo>
                  <a:lnTo>
                    <a:pt x="6812" y="12337"/>
                  </a:lnTo>
                  <a:lnTo>
                    <a:pt x="6820" y="12400"/>
                  </a:lnTo>
                  <a:lnTo>
                    <a:pt x="6837" y="12400"/>
                  </a:lnTo>
                  <a:lnTo>
                    <a:pt x="6860" y="12524"/>
                  </a:lnTo>
                  <a:lnTo>
                    <a:pt x="6889" y="12840"/>
                  </a:lnTo>
                  <a:lnTo>
                    <a:pt x="6846" y="13027"/>
                  </a:lnTo>
                  <a:lnTo>
                    <a:pt x="6820" y="13090"/>
                  </a:lnTo>
                  <a:lnTo>
                    <a:pt x="6799" y="13217"/>
                  </a:lnTo>
                  <a:lnTo>
                    <a:pt x="6789" y="13278"/>
                  </a:lnTo>
                  <a:lnTo>
                    <a:pt x="6777" y="13341"/>
                  </a:lnTo>
                  <a:lnTo>
                    <a:pt x="6772" y="13404"/>
                  </a:lnTo>
                  <a:lnTo>
                    <a:pt x="6763" y="13532"/>
                  </a:lnTo>
                  <a:lnTo>
                    <a:pt x="6708" y="13971"/>
                  </a:lnTo>
                  <a:lnTo>
                    <a:pt x="6650" y="14473"/>
                  </a:lnTo>
                  <a:lnTo>
                    <a:pt x="6635" y="14661"/>
                  </a:lnTo>
                  <a:lnTo>
                    <a:pt x="6635" y="14661"/>
                  </a:lnTo>
                </a:path>
                <a:path w="21600" h="21600">
                  <a:moveTo>
                    <a:pt x="74" y="9711"/>
                  </a:moveTo>
                  <a:lnTo>
                    <a:pt x="72" y="9631"/>
                  </a:lnTo>
                  <a:lnTo>
                    <a:pt x="87" y="9457"/>
                  </a:lnTo>
                  <a:lnTo>
                    <a:pt x="74" y="9711"/>
                  </a:lnTo>
                  <a:lnTo>
                    <a:pt x="74" y="9711"/>
                  </a:lnTo>
                </a:path>
                <a:path w="21600" h="21600">
                  <a:moveTo>
                    <a:pt x="6932" y="9759"/>
                  </a:moveTo>
                  <a:lnTo>
                    <a:pt x="6876" y="9759"/>
                  </a:lnTo>
                  <a:lnTo>
                    <a:pt x="6935" y="9694"/>
                  </a:lnTo>
                  <a:lnTo>
                    <a:pt x="6939" y="9745"/>
                  </a:lnTo>
                  <a:lnTo>
                    <a:pt x="6932" y="9759"/>
                  </a:lnTo>
                  <a:lnTo>
                    <a:pt x="6932" y="9759"/>
                  </a:lnTo>
                </a:path>
                <a:path w="21600" h="21600">
                  <a:moveTo>
                    <a:pt x="6939" y="9745"/>
                  </a:moveTo>
                  <a:lnTo>
                    <a:pt x="6935" y="9694"/>
                  </a:lnTo>
                  <a:lnTo>
                    <a:pt x="6963" y="9694"/>
                  </a:lnTo>
                  <a:lnTo>
                    <a:pt x="6939" y="9745"/>
                  </a:lnTo>
                  <a:lnTo>
                    <a:pt x="6939" y="9745"/>
                  </a:lnTo>
                </a:path>
                <a:path w="21600" h="21600">
                  <a:moveTo>
                    <a:pt x="1310" y="12649"/>
                  </a:moveTo>
                  <a:lnTo>
                    <a:pt x="124" y="12649"/>
                  </a:lnTo>
                  <a:lnTo>
                    <a:pt x="64" y="12588"/>
                  </a:lnTo>
                  <a:lnTo>
                    <a:pt x="48" y="12588"/>
                  </a:lnTo>
                  <a:lnTo>
                    <a:pt x="35" y="12400"/>
                  </a:lnTo>
                  <a:lnTo>
                    <a:pt x="40" y="12273"/>
                  </a:lnTo>
                  <a:lnTo>
                    <a:pt x="61" y="12211"/>
                  </a:lnTo>
                  <a:lnTo>
                    <a:pt x="60" y="12148"/>
                  </a:lnTo>
                  <a:lnTo>
                    <a:pt x="46" y="12085"/>
                  </a:lnTo>
                  <a:lnTo>
                    <a:pt x="20" y="11958"/>
                  </a:lnTo>
                  <a:lnTo>
                    <a:pt x="20" y="11643"/>
                  </a:lnTo>
                  <a:lnTo>
                    <a:pt x="22" y="11582"/>
                  </a:lnTo>
                  <a:lnTo>
                    <a:pt x="35" y="11455"/>
                  </a:lnTo>
                  <a:lnTo>
                    <a:pt x="46" y="11394"/>
                  </a:lnTo>
                  <a:lnTo>
                    <a:pt x="60" y="11331"/>
                  </a:lnTo>
                  <a:lnTo>
                    <a:pt x="35" y="11141"/>
                  </a:lnTo>
                  <a:lnTo>
                    <a:pt x="20" y="11014"/>
                  </a:lnTo>
                  <a:lnTo>
                    <a:pt x="31" y="10889"/>
                  </a:lnTo>
                  <a:lnTo>
                    <a:pt x="68" y="10765"/>
                  </a:lnTo>
                  <a:lnTo>
                    <a:pt x="48" y="10576"/>
                  </a:lnTo>
                  <a:lnTo>
                    <a:pt x="45" y="10323"/>
                  </a:lnTo>
                  <a:lnTo>
                    <a:pt x="74" y="9711"/>
                  </a:lnTo>
                  <a:lnTo>
                    <a:pt x="78" y="9822"/>
                  </a:lnTo>
                  <a:lnTo>
                    <a:pt x="127" y="10072"/>
                  </a:lnTo>
                  <a:lnTo>
                    <a:pt x="216" y="10387"/>
                  </a:lnTo>
                  <a:lnTo>
                    <a:pt x="352" y="10765"/>
                  </a:lnTo>
                  <a:lnTo>
                    <a:pt x="1361" y="10765"/>
                  </a:lnTo>
                  <a:lnTo>
                    <a:pt x="1361" y="10953"/>
                  </a:lnTo>
                  <a:lnTo>
                    <a:pt x="1312" y="11141"/>
                  </a:lnTo>
                  <a:lnTo>
                    <a:pt x="1292" y="11331"/>
                  </a:lnTo>
                  <a:lnTo>
                    <a:pt x="1298" y="11519"/>
                  </a:lnTo>
                  <a:lnTo>
                    <a:pt x="1289" y="11834"/>
                  </a:lnTo>
                  <a:lnTo>
                    <a:pt x="1273" y="12020"/>
                  </a:lnTo>
                  <a:lnTo>
                    <a:pt x="1252" y="12085"/>
                  </a:lnTo>
                  <a:lnTo>
                    <a:pt x="1226" y="12148"/>
                  </a:lnTo>
                  <a:lnTo>
                    <a:pt x="1250" y="12148"/>
                  </a:lnTo>
                  <a:lnTo>
                    <a:pt x="1266" y="12273"/>
                  </a:lnTo>
                  <a:lnTo>
                    <a:pt x="1282" y="12400"/>
                  </a:lnTo>
                  <a:lnTo>
                    <a:pt x="1302" y="12524"/>
                  </a:lnTo>
                  <a:lnTo>
                    <a:pt x="1307" y="12588"/>
                  </a:lnTo>
                  <a:lnTo>
                    <a:pt x="64" y="12588"/>
                  </a:lnTo>
                  <a:lnTo>
                    <a:pt x="57" y="12606"/>
                  </a:lnTo>
                  <a:lnTo>
                    <a:pt x="1308" y="12606"/>
                  </a:lnTo>
                  <a:lnTo>
                    <a:pt x="1310" y="12649"/>
                  </a:lnTo>
                  <a:lnTo>
                    <a:pt x="1310" y="12649"/>
                  </a:lnTo>
                </a:path>
                <a:path w="21600" h="21600">
                  <a:moveTo>
                    <a:pt x="6939" y="9759"/>
                  </a:moveTo>
                  <a:lnTo>
                    <a:pt x="6932" y="9759"/>
                  </a:lnTo>
                  <a:lnTo>
                    <a:pt x="6939" y="9745"/>
                  </a:lnTo>
                  <a:lnTo>
                    <a:pt x="6939" y="9759"/>
                  </a:lnTo>
                  <a:lnTo>
                    <a:pt x="6939" y="9759"/>
                  </a:lnTo>
                </a:path>
                <a:path w="21600" h="21600">
                  <a:moveTo>
                    <a:pt x="6837" y="12400"/>
                  </a:moveTo>
                  <a:lnTo>
                    <a:pt x="6820" y="12400"/>
                  </a:lnTo>
                  <a:lnTo>
                    <a:pt x="6812" y="12337"/>
                  </a:lnTo>
                  <a:lnTo>
                    <a:pt x="6814" y="12337"/>
                  </a:lnTo>
                  <a:lnTo>
                    <a:pt x="6837" y="12400"/>
                  </a:lnTo>
                  <a:lnTo>
                    <a:pt x="6837" y="12400"/>
                  </a:lnTo>
                </a:path>
                <a:path w="21600" h="21600">
                  <a:moveTo>
                    <a:pt x="6842" y="12400"/>
                  </a:moveTo>
                  <a:lnTo>
                    <a:pt x="6837" y="12400"/>
                  </a:lnTo>
                  <a:lnTo>
                    <a:pt x="6814" y="12337"/>
                  </a:lnTo>
                  <a:lnTo>
                    <a:pt x="6865" y="12337"/>
                  </a:lnTo>
                  <a:lnTo>
                    <a:pt x="6842" y="12400"/>
                  </a:lnTo>
                  <a:lnTo>
                    <a:pt x="6842" y="12400"/>
                  </a:lnTo>
                </a:path>
                <a:path w="21600" h="21600">
                  <a:moveTo>
                    <a:pt x="124" y="12649"/>
                  </a:moveTo>
                  <a:lnTo>
                    <a:pt x="76" y="12649"/>
                  </a:lnTo>
                  <a:lnTo>
                    <a:pt x="57" y="12606"/>
                  </a:lnTo>
                  <a:lnTo>
                    <a:pt x="64" y="12588"/>
                  </a:lnTo>
                  <a:lnTo>
                    <a:pt x="124" y="12649"/>
                  </a:lnTo>
                  <a:lnTo>
                    <a:pt x="124" y="12649"/>
                  </a:lnTo>
                </a:path>
                <a:path w="21600" h="21600">
                  <a:moveTo>
                    <a:pt x="71" y="13404"/>
                  </a:moveTo>
                  <a:lnTo>
                    <a:pt x="20" y="13404"/>
                  </a:lnTo>
                  <a:lnTo>
                    <a:pt x="20" y="13090"/>
                  </a:lnTo>
                  <a:lnTo>
                    <a:pt x="22" y="12903"/>
                  </a:lnTo>
                  <a:lnTo>
                    <a:pt x="25" y="12777"/>
                  </a:lnTo>
                  <a:lnTo>
                    <a:pt x="33" y="12649"/>
                  </a:lnTo>
                  <a:lnTo>
                    <a:pt x="57" y="12606"/>
                  </a:lnTo>
                  <a:lnTo>
                    <a:pt x="76" y="12649"/>
                  </a:lnTo>
                  <a:lnTo>
                    <a:pt x="1310" y="12649"/>
                  </a:lnTo>
                  <a:lnTo>
                    <a:pt x="1302" y="12903"/>
                  </a:lnTo>
                  <a:lnTo>
                    <a:pt x="1366" y="13090"/>
                  </a:lnTo>
                  <a:lnTo>
                    <a:pt x="1399" y="13341"/>
                  </a:lnTo>
                  <a:lnTo>
                    <a:pt x="89" y="13341"/>
                  </a:lnTo>
                  <a:lnTo>
                    <a:pt x="71" y="13404"/>
                  </a:lnTo>
                  <a:lnTo>
                    <a:pt x="71" y="13404"/>
                  </a:lnTo>
                </a:path>
                <a:path w="21600" h="21600">
                  <a:moveTo>
                    <a:pt x="255" y="14913"/>
                  </a:moveTo>
                  <a:lnTo>
                    <a:pt x="244" y="14852"/>
                  </a:lnTo>
                  <a:lnTo>
                    <a:pt x="236" y="14789"/>
                  </a:lnTo>
                  <a:lnTo>
                    <a:pt x="212" y="14725"/>
                  </a:lnTo>
                  <a:lnTo>
                    <a:pt x="172" y="14601"/>
                  </a:lnTo>
                  <a:lnTo>
                    <a:pt x="165" y="14284"/>
                  </a:lnTo>
                  <a:lnTo>
                    <a:pt x="106" y="13971"/>
                  </a:lnTo>
                  <a:lnTo>
                    <a:pt x="0" y="13655"/>
                  </a:lnTo>
                  <a:lnTo>
                    <a:pt x="89" y="13341"/>
                  </a:lnTo>
                  <a:lnTo>
                    <a:pt x="124" y="13341"/>
                  </a:lnTo>
                  <a:lnTo>
                    <a:pt x="96" y="13404"/>
                  </a:lnTo>
                  <a:lnTo>
                    <a:pt x="1399" y="13404"/>
                  </a:lnTo>
                  <a:lnTo>
                    <a:pt x="1475" y="14159"/>
                  </a:lnTo>
                  <a:lnTo>
                    <a:pt x="1517" y="14284"/>
                  </a:lnTo>
                  <a:lnTo>
                    <a:pt x="1563" y="14412"/>
                  </a:lnTo>
                  <a:lnTo>
                    <a:pt x="1554" y="14538"/>
                  </a:lnTo>
                  <a:lnTo>
                    <a:pt x="1496" y="14661"/>
                  </a:lnTo>
                  <a:lnTo>
                    <a:pt x="1559" y="14725"/>
                  </a:lnTo>
                  <a:lnTo>
                    <a:pt x="1591" y="14789"/>
                  </a:lnTo>
                  <a:lnTo>
                    <a:pt x="1591" y="14852"/>
                  </a:lnTo>
                  <a:lnTo>
                    <a:pt x="259" y="14852"/>
                  </a:lnTo>
                  <a:lnTo>
                    <a:pt x="255" y="14913"/>
                  </a:lnTo>
                  <a:lnTo>
                    <a:pt x="255" y="14913"/>
                  </a:lnTo>
                </a:path>
                <a:path w="21600" h="21600">
                  <a:moveTo>
                    <a:pt x="1399" y="13404"/>
                  </a:moveTo>
                  <a:lnTo>
                    <a:pt x="96" y="13404"/>
                  </a:lnTo>
                  <a:lnTo>
                    <a:pt x="124" y="13341"/>
                  </a:lnTo>
                  <a:lnTo>
                    <a:pt x="1399" y="13341"/>
                  </a:lnTo>
                  <a:lnTo>
                    <a:pt x="1399" y="13404"/>
                  </a:lnTo>
                  <a:lnTo>
                    <a:pt x="1399" y="13404"/>
                  </a:lnTo>
                </a:path>
                <a:path w="21600" h="21600">
                  <a:moveTo>
                    <a:pt x="5998" y="17994"/>
                  </a:moveTo>
                  <a:lnTo>
                    <a:pt x="3602" y="17994"/>
                  </a:lnTo>
                  <a:lnTo>
                    <a:pt x="3655" y="17931"/>
                  </a:lnTo>
                  <a:lnTo>
                    <a:pt x="3887" y="17931"/>
                  </a:lnTo>
                  <a:lnTo>
                    <a:pt x="3947" y="17743"/>
                  </a:lnTo>
                  <a:lnTo>
                    <a:pt x="4037" y="17682"/>
                  </a:lnTo>
                  <a:lnTo>
                    <a:pt x="4443" y="17430"/>
                  </a:lnTo>
                  <a:lnTo>
                    <a:pt x="4499" y="17241"/>
                  </a:lnTo>
                  <a:lnTo>
                    <a:pt x="4583" y="17114"/>
                  </a:lnTo>
                  <a:lnTo>
                    <a:pt x="4693" y="17114"/>
                  </a:lnTo>
                  <a:lnTo>
                    <a:pt x="4719" y="16990"/>
                  </a:lnTo>
                  <a:lnTo>
                    <a:pt x="4760" y="16925"/>
                  </a:lnTo>
                  <a:lnTo>
                    <a:pt x="4813" y="16864"/>
                  </a:lnTo>
                  <a:lnTo>
                    <a:pt x="4868" y="16801"/>
                  </a:lnTo>
                  <a:lnTo>
                    <a:pt x="4907" y="16738"/>
                  </a:lnTo>
                  <a:lnTo>
                    <a:pt x="4927" y="16738"/>
                  </a:lnTo>
                  <a:lnTo>
                    <a:pt x="4930" y="16676"/>
                  </a:lnTo>
                  <a:lnTo>
                    <a:pt x="4958" y="16487"/>
                  </a:lnTo>
                  <a:lnTo>
                    <a:pt x="4976" y="16424"/>
                  </a:lnTo>
                  <a:lnTo>
                    <a:pt x="4997" y="16235"/>
                  </a:lnTo>
                  <a:lnTo>
                    <a:pt x="5116" y="15921"/>
                  </a:lnTo>
                  <a:lnTo>
                    <a:pt x="5201" y="15668"/>
                  </a:lnTo>
                  <a:lnTo>
                    <a:pt x="5252" y="15479"/>
                  </a:lnTo>
                  <a:lnTo>
                    <a:pt x="5305" y="15291"/>
                  </a:lnTo>
                  <a:lnTo>
                    <a:pt x="5355" y="14976"/>
                  </a:lnTo>
                  <a:lnTo>
                    <a:pt x="5407" y="14601"/>
                  </a:lnTo>
                  <a:lnTo>
                    <a:pt x="5467" y="14661"/>
                  </a:lnTo>
                  <a:lnTo>
                    <a:pt x="6635" y="14661"/>
                  </a:lnTo>
                  <a:lnTo>
                    <a:pt x="6635" y="14725"/>
                  </a:lnTo>
                  <a:lnTo>
                    <a:pt x="6593" y="15104"/>
                  </a:lnTo>
                  <a:lnTo>
                    <a:pt x="6536" y="15418"/>
                  </a:lnTo>
                  <a:lnTo>
                    <a:pt x="6520" y="15479"/>
                  </a:lnTo>
                  <a:lnTo>
                    <a:pt x="6348" y="15479"/>
                  </a:lnTo>
                  <a:lnTo>
                    <a:pt x="6308" y="15542"/>
                  </a:lnTo>
                  <a:lnTo>
                    <a:pt x="6251" y="15730"/>
                  </a:lnTo>
                  <a:lnTo>
                    <a:pt x="6336" y="15858"/>
                  </a:lnTo>
                  <a:lnTo>
                    <a:pt x="6480" y="15858"/>
                  </a:lnTo>
                  <a:lnTo>
                    <a:pt x="6503" y="15921"/>
                  </a:lnTo>
                  <a:lnTo>
                    <a:pt x="6407" y="16296"/>
                  </a:lnTo>
                  <a:lnTo>
                    <a:pt x="6342" y="16548"/>
                  </a:lnTo>
                  <a:lnTo>
                    <a:pt x="6261" y="16990"/>
                  </a:lnTo>
                  <a:lnTo>
                    <a:pt x="6216" y="17114"/>
                  </a:lnTo>
                  <a:lnTo>
                    <a:pt x="6192" y="17177"/>
                  </a:lnTo>
                  <a:lnTo>
                    <a:pt x="6108" y="17177"/>
                  </a:lnTo>
                  <a:lnTo>
                    <a:pt x="6124" y="17241"/>
                  </a:lnTo>
                  <a:lnTo>
                    <a:pt x="6218" y="17430"/>
                  </a:lnTo>
                  <a:lnTo>
                    <a:pt x="6037" y="17682"/>
                  </a:lnTo>
                  <a:lnTo>
                    <a:pt x="6041" y="17743"/>
                  </a:lnTo>
                  <a:lnTo>
                    <a:pt x="6037" y="17807"/>
                  </a:lnTo>
                  <a:lnTo>
                    <a:pt x="6005" y="17931"/>
                  </a:lnTo>
                  <a:lnTo>
                    <a:pt x="5998" y="17994"/>
                  </a:lnTo>
                  <a:lnTo>
                    <a:pt x="5998" y="17994"/>
                  </a:lnTo>
                </a:path>
                <a:path w="21600" h="21600">
                  <a:moveTo>
                    <a:pt x="1908" y="17114"/>
                  </a:moveTo>
                  <a:lnTo>
                    <a:pt x="499" y="17114"/>
                  </a:lnTo>
                  <a:lnTo>
                    <a:pt x="492" y="17053"/>
                  </a:lnTo>
                  <a:lnTo>
                    <a:pt x="473" y="16925"/>
                  </a:lnTo>
                  <a:lnTo>
                    <a:pt x="458" y="16864"/>
                  </a:lnTo>
                  <a:lnTo>
                    <a:pt x="445" y="16738"/>
                  </a:lnTo>
                  <a:lnTo>
                    <a:pt x="440" y="16613"/>
                  </a:lnTo>
                  <a:lnTo>
                    <a:pt x="440" y="16548"/>
                  </a:lnTo>
                  <a:lnTo>
                    <a:pt x="395" y="16296"/>
                  </a:lnTo>
                  <a:lnTo>
                    <a:pt x="369" y="16108"/>
                  </a:lnTo>
                  <a:lnTo>
                    <a:pt x="361" y="15668"/>
                  </a:lnTo>
                  <a:lnTo>
                    <a:pt x="357" y="15542"/>
                  </a:lnTo>
                  <a:lnTo>
                    <a:pt x="354" y="15479"/>
                  </a:lnTo>
                  <a:lnTo>
                    <a:pt x="344" y="15418"/>
                  </a:lnTo>
                  <a:lnTo>
                    <a:pt x="323" y="15355"/>
                  </a:lnTo>
                  <a:lnTo>
                    <a:pt x="255" y="15166"/>
                  </a:lnTo>
                  <a:lnTo>
                    <a:pt x="244" y="15039"/>
                  </a:lnTo>
                  <a:lnTo>
                    <a:pt x="259" y="14852"/>
                  </a:lnTo>
                  <a:lnTo>
                    <a:pt x="259" y="14913"/>
                  </a:lnTo>
                  <a:lnTo>
                    <a:pt x="1547" y="14913"/>
                  </a:lnTo>
                  <a:lnTo>
                    <a:pt x="1535" y="14976"/>
                  </a:lnTo>
                  <a:lnTo>
                    <a:pt x="1524" y="15039"/>
                  </a:lnTo>
                  <a:lnTo>
                    <a:pt x="1705" y="15039"/>
                  </a:lnTo>
                  <a:lnTo>
                    <a:pt x="1830" y="15166"/>
                  </a:lnTo>
                  <a:lnTo>
                    <a:pt x="1731" y="15418"/>
                  </a:lnTo>
                  <a:lnTo>
                    <a:pt x="1606" y="15418"/>
                  </a:lnTo>
                  <a:lnTo>
                    <a:pt x="1524" y="15542"/>
                  </a:lnTo>
                  <a:lnTo>
                    <a:pt x="1580" y="15668"/>
                  </a:lnTo>
                  <a:lnTo>
                    <a:pt x="1616" y="15730"/>
                  </a:lnTo>
                  <a:lnTo>
                    <a:pt x="1720" y="15730"/>
                  </a:lnTo>
                  <a:lnTo>
                    <a:pt x="1761" y="16172"/>
                  </a:lnTo>
                  <a:lnTo>
                    <a:pt x="1761" y="16235"/>
                  </a:lnTo>
                  <a:lnTo>
                    <a:pt x="1824" y="16296"/>
                  </a:lnTo>
                  <a:lnTo>
                    <a:pt x="1863" y="16424"/>
                  </a:lnTo>
                  <a:lnTo>
                    <a:pt x="1883" y="16676"/>
                  </a:lnTo>
                  <a:lnTo>
                    <a:pt x="1901" y="16864"/>
                  </a:lnTo>
                  <a:lnTo>
                    <a:pt x="1912" y="16990"/>
                  </a:lnTo>
                  <a:lnTo>
                    <a:pt x="1908" y="17114"/>
                  </a:lnTo>
                  <a:lnTo>
                    <a:pt x="1908" y="17114"/>
                  </a:lnTo>
                </a:path>
                <a:path w="21600" h="21600">
                  <a:moveTo>
                    <a:pt x="1591" y="14941"/>
                  </a:moveTo>
                  <a:lnTo>
                    <a:pt x="1547" y="14913"/>
                  </a:lnTo>
                  <a:lnTo>
                    <a:pt x="259" y="14913"/>
                  </a:lnTo>
                  <a:lnTo>
                    <a:pt x="259" y="14852"/>
                  </a:lnTo>
                  <a:lnTo>
                    <a:pt x="1591" y="14852"/>
                  </a:lnTo>
                  <a:lnTo>
                    <a:pt x="1591" y="14941"/>
                  </a:lnTo>
                  <a:lnTo>
                    <a:pt x="1591" y="14941"/>
                  </a:lnTo>
                </a:path>
                <a:path w="21600" h="21600">
                  <a:moveTo>
                    <a:pt x="1578" y="15039"/>
                  </a:moveTo>
                  <a:lnTo>
                    <a:pt x="1524" y="15039"/>
                  </a:lnTo>
                  <a:lnTo>
                    <a:pt x="1535" y="14976"/>
                  </a:lnTo>
                  <a:lnTo>
                    <a:pt x="1547" y="14913"/>
                  </a:lnTo>
                  <a:lnTo>
                    <a:pt x="1591" y="14941"/>
                  </a:lnTo>
                  <a:lnTo>
                    <a:pt x="1591" y="14976"/>
                  </a:lnTo>
                  <a:lnTo>
                    <a:pt x="1578" y="15039"/>
                  </a:lnTo>
                  <a:lnTo>
                    <a:pt x="1578" y="15039"/>
                  </a:lnTo>
                </a:path>
                <a:path w="21600" h="21600">
                  <a:moveTo>
                    <a:pt x="1705" y="15039"/>
                  </a:moveTo>
                  <a:lnTo>
                    <a:pt x="1578" y="15039"/>
                  </a:lnTo>
                  <a:lnTo>
                    <a:pt x="1591" y="14976"/>
                  </a:lnTo>
                  <a:lnTo>
                    <a:pt x="1591" y="14941"/>
                  </a:lnTo>
                  <a:lnTo>
                    <a:pt x="1646" y="14976"/>
                  </a:lnTo>
                  <a:lnTo>
                    <a:pt x="1705" y="15039"/>
                  </a:lnTo>
                  <a:lnTo>
                    <a:pt x="1705" y="15039"/>
                  </a:lnTo>
                </a:path>
                <a:path w="21600" h="21600">
                  <a:moveTo>
                    <a:pt x="1616" y="15730"/>
                  </a:moveTo>
                  <a:lnTo>
                    <a:pt x="1580" y="15668"/>
                  </a:lnTo>
                  <a:lnTo>
                    <a:pt x="1524" y="15542"/>
                  </a:lnTo>
                  <a:lnTo>
                    <a:pt x="1606" y="15418"/>
                  </a:lnTo>
                  <a:lnTo>
                    <a:pt x="1642" y="15418"/>
                  </a:lnTo>
                  <a:lnTo>
                    <a:pt x="1629" y="15606"/>
                  </a:lnTo>
                  <a:lnTo>
                    <a:pt x="1646" y="15652"/>
                  </a:lnTo>
                  <a:lnTo>
                    <a:pt x="1616" y="15730"/>
                  </a:lnTo>
                  <a:lnTo>
                    <a:pt x="1616" y="15730"/>
                  </a:lnTo>
                </a:path>
                <a:path w="21600" h="21600">
                  <a:moveTo>
                    <a:pt x="1646" y="15652"/>
                  </a:moveTo>
                  <a:lnTo>
                    <a:pt x="1629" y="15606"/>
                  </a:lnTo>
                  <a:lnTo>
                    <a:pt x="1642" y="15418"/>
                  </a:lnTo>
                  <a:lnTo>
                    <a:pt x="1731" y="15418"/>
                  </a:lnTo>
                  <a:lnTo>
                    <a:pt x="1705" y="15479"/>
                  </a:lnTo>
                  <a:lnTo>
                    <a:pt x="1646" y="15652"/>
                  </a:lnTo>
                  <a:lnTo>
                    <a:pt x="1646" y="15652"/>
                  </a:lnTo>
                </a:path>
                <a:path w="21600" h="21600">
                  <a:moveTo>
                    <a:pt x="6407" y="15858"/>
                  </a:moveTo>
                  <a:lnTo>
                    <a:pt x="6336" y="15858"/>
                  </a:lnTo>
                  <a:lnTo>
                    <a:pt x="6251" y="15730"/>
                  </a:lnTo>
                  <a:lnTo>
                    <a:pt x="6308" y="15542"/>
                  </a:lnTo>
                  <a:lnTo>
                    <a:pt x="6348" y="15479"/>
                  </a:lnTo>
                  <a:lnTo>
                    <a:pt x="6379" y="15606"/>
                  </a:lnTo>
                  <a:lnTo>
                    <a:pt x="6445" y="15771"/>
                  </a:lnTo>
                  <a:lnTo>
                    <a:pt x="6407" y="15858"/>
                  </a:lnTo>
                  <a:lnTo>
                    <a:pt x="6407" y="15858"/>
                  </a:lnTo>
                </a:path>
                <a:path w="21600" h="21600">
                  <a:moveTo>
                    <a:pt x="6445" y="15771"/>
                  </a:moveTo>
                  <a:lnTo>
                    <a:pt x="6379" y="15606"/>
                  </a:lnTo>
                  <a:lnTo>
                    <a:pt x="6348" y="15479"/>
                  </a:lnTo>
                  <a:lnTo>
                    <a:pt x="6520" y="15479"/>
                  </a:lnTo>
                  <a:lnTo>
                    <a:pt x="6462" y="15730"/>
                  </a:lnTo>
                  <a:lnTo>
                    <a:pt x="6445" y="15771"/>
                  </a:lnTo>
                  <a:lnTo>
                    <a:pt x="6445" y="15771"/>
                  </a:lnTo>
                </a:path>
                <a:path w="21600" h="21600">
                  <a:moveTo>
                    <a:pt x="1714" y="15668"/>
                  </a:moveTo>
                  <a:lnTo>
                    <a:pt x="1651" y="15668"/>
                  </a:lnTo>
                  <a:lnTo>
                    <a:pt x="1706" y="15606"/>
                  </a:lnTo>
                  <a:lnTo>
                    <a:pt x="1714" y="15668"/>
                  </a:lnTo>
                  <a:lnTo>
                    <a:pt x="1714" y="15668"/>
                  </a:lnTo>
                </a:path>
                <a:path w="21600" h="21600">
                  <a:moveTo>
                    <a:pt x="1720" y="15730"/>
                  </a:moveTo>
                  <a:lnTo>
                    <a:pt x="1616" y="15730"/>
                  </a:lnTo>
                  <a:lnTo>
                    <a:pt x="1646" y="15652"/>
                  </a:lnTo>
                  <a:lnTo>
                    <a:pt x="1651" y="15668"/>
                  </a:lnTo>
                  <a:lnTo>
                    <a:pt x="1714" y="15668"/>
                  </a:lnTo>
                  <a:lnTo>
                    <a:pt x="1720" y="15730"/>
                  </a:lnTo>
                  <a:lnTo>
                    <a:pt x="1720" y="15730"/>
                  </a:lnTo>
                </a:path>
                <a:path w="21600" h="21600">
                  <a:moveTo>
                    <a:pt x="6480" y="15858"/>
                  </a:moveTo>
                  <a:lnTo>
                    <a:pt x="6407" y="15858"/>
                  </a:lnTo>
                  <a:lnTo>
                    <a:pt x="6445" y="15771"/>
                  </a:lnTo>
                  <a:lnTo>
                    <a:pt x="6480" y="15858"/>
                  </a:lnTo>
                  <a:lnTo>
                    <a:pt x="6480" y="15858"/>
                  </a:lnTo>
                </a:path>
                <a:path w="21600" h="21600">
                  <a:moveTo>
                    <a:pt x="1341" y="20259"/>
                  </a:moveTo>
                  <a:lnTo>
                    <a:pt x="1299" y="19946"/>
                  </a:lnTo>
                  <a:lnTo>
                    <a:pt x="1269" y="19756"/>
                  </a:lnTo>
                  <a:lnTo>
                    <a:pt x="1252" y="19756"/>
                  </a:lnTo>
                  <a:lnTo>
                    <a:pt x="1236" y="19694"/>
                  </a:lnTo>
                  <a:lnTo>
                    <a:pt x="1215" y="19629"/>
                  </a:lnTo>
                  <a:lnTo>
                    <a:pt x="1159" y="19503"/>
                  </a:lnTo>
                  <a:lnTo>
                    <a:pt x="1127" y="19442"/>
                  </a:lnTo>
                  <a:lnTo>
                    <a:pt x="1088" y="19317"/>
                  </a:lnTo>
                  <a:lnTo>
                    <a:pt x="1047" y="19254"/>
                  </a:lnTo>
                  <a:lnTo>
                    <a:pt x="1019" y="19190"/>
                  </a:lnTo>
                  <a:lnTo>
                    <a:pt x="1006" y="19065"/>
                  </a:lnTo>
                  <a:lnTo>
                    <a:pt x="960" y="19065"/>
                  </a:lnTo>
                  <a:lnTo>
                    <a:pt x="859" y="18939"/>
                  </a:lnTo>
                  <a:lnTo>
                    <a:pt x="786" y="18877"/>
                  </a:lnTo>
                  <a:lnTo>
                    <a:pt x="688" y="18749"/>
                  </a:lnTo>
                  <a:lnTo>
                    <a:pt x="652" y="18436"/>
                  </a:lnTo>
                  <a:lnTo>
                    <a:pt x="639" y="18185"/>
                  </a:lnTo>
                  <a:lnTo>
                    <a:pt x="650" y="18058"/>
                  </a:lnTo>
                  <a:lnTo>
                    <a:pt x="626" y="17931"/>
                  </a:lnTo>
                  <a:lnTo>
                    <a:pt x="612" y="17870"/>
                  </a:lnTo>
                  <a:lnTo>
                    <a:pt x="611" y="17807"/>
                  </a:lnTo>
                  <a:lnTo>
                    <a:pt x="556" y="17682"/>
                  </a:lnTo>
                  <a:lnTo>
                    <a:pt x="454" y="17556"/>
                  </a:lnTo>
                  <a:lnTo>
                    <a:pt x="488" y="17304"/>
                  </a:lnTo>
                  <a:lnTo>
                    <a:pt x="507" y="17114"/>
                  </a:lnTo>
                  <a:lnTo>
                    <a:pt x="1908" y="17114"/>
                  </a:lnTo>
                  <a:lnTo>
                    <a:pt x="1957" y="16990"/>
                  </a:lnTo>
                  <a:lnTo>
                    <a:pt x="2024" y="17053"/>
                  </a:lnTo>
                  <a:lnTo>
                    <a:pt x="2087" y="17241"/>
                  </a:lnTo>
                  <a:lnTo>
                    <a:pt x="2087" y="17241"/>
                  </a:lnTo>
                  <a:lnTo>
                    <a:pt x="2070" y="17365"/>
                  </a:lnTo>
                  <a:lnTo>
                    <a:pt x="2284" y="17365"/>
                  </a:lnTo>
                  <a:lnTo>
                    <a:pt x="2259" y="17682"/>
                  </a:lnTo>
                  <a:lnTo>
                    <a:pt x="2330" y="17743"/>
                  </a:lnTo>
                  <a:lnTo>
                    <a:pt x="2393" y="17743"/>
                  </a:lnTo>
                  <a:lnTo>
                    <a:pt x="2449" y="17870"/>
                  </a:lnTo>
                  <a:lnTo>
                    <a:pt x="2508" y="17931"/>
                  </a:lnTo>
                  <a:lnTo>
                    <a:pt x="2769" y="17931"/>
                  </a:lnTo>
                  <a:lnTo>
                    <a:pt x="2807" y="18058"/>
                  </a:lnTo>
                  <a:lnTo>
                    <a:pt x="2814" y="18078"/>
                  </a:lnTo>
                  <a:lnTo>
                    <a:pt x="2802" y="18122"/>
                  </a:lnTo>
                  <a:lnTo>
                    <a:pt x="2812" y="18185"/>
                  </a:lnTo>
                  <a:lnTo>
                    <a:pt x="3347" y="18185"/>
                  </a:lnTo>
                  <a:lnTo>
                    <a:pt x="3349" y="18311"/>
                  </a:lnTo>
                  <a:lnTo>
                    <a:pt x="5981" y="18311"/>
                  </a:lnTo>
                  <a:lnTo>
                    <a:pt x="5912" y="18373"/>
                  </a:lnTo>
                  <a:lnTo>
                    <a:pt x="5874" y="18436"/>
                  </a:lnTo>
                  <a:lnTo>
                    <a:pt x="5871" y="18436"/>
                  </a:lnTo>
                  <a:lnTo>
                    <a:pt x="5866" y="18497"/>
                  </a:lnTo>
                  <a:lnTo>
                    <a:pt x="5854" y="18624"/>
                  </a:lnTo>
                  <a:lnTo>
                    <a:pt x="5642" y="18624"/>
                  </a:lnTo>
                  <a:lnTo>
                    <a:pt x="5685" y="18749"/>
                  </a:lnTo>
                  <a:lnTo>
                    <a:pt x="5688" y="18755"/>
                  </a:lnTo>
                  <a:lnTo>
                    <a:pt x="5728" y="18829"/>
                  </a:lnTo>
                  <a:lnTo>
                    <a:pt x="5705" y="18939"/>
                  </a:lnTo>
                  <a:lnTo>
                    <a:pt x="5614" y="19065"/>
                  </a:lnTo>
                  <a:lnTo>
                    <a:pt x="5584" y="19126"/>
                  </a:lnTo>
                  <a:lnTo>
                    <a:pt x="5537" y="19254"/>
                  </a:lnTo>
                  <a:lnTo>
                    <a:pt x="5476" y="19442"/>
                  </a:lnTo>
                  <a:lnTo>
                    <a:pt x="5416" y="19566"/>
                  </a:lnTo>
                  <a:lnTo>
                    <a:pt x="5347" y="19694"/>
                  </a:lnTo>
                  <a:lnTo>
                    <a:pt x="5267" y="19820"/>
                  </a:lnTo>
                  <a:lnTo>
                    <a:pt x="5232" y="19820"/>
                  </a:lnTo>
                  <a:lnTo>
                    <a:pt x="5196" y="19883"/>
                  </a:lnTo>
                  <a:lnTo>
                    <a:pt x="1496" y="19883"/>
                  </a:lnTo>
                  <a:lnTo>
                    <a:pt x="1456" y="19946"/>
                  </a:lnTo>
                  <a:lnTo>
                    <a:pt x="1420" y="20071"/>
                  </a:lnTo>
                  <a:lnTo>
                    <a:pt x="1424" y="20085"/>
                  </a:lnTo>
                  <a:lnTo>
                    <a:pt x="1341" y="20259"/>
                  </a:lnTo>
                  <a:lnTo>
                    <a:pt x="1341" y="20259"/>
                  </a:lnTo>
                </a:path>
                <a:path w="21600" h="21600">
                  <a:moveTo>
                    <a:pt x="6165" y="17241"/>
                  </a:moveTo>
                  <a:lnTo>
                    <a:pt x="6108" y="17177"/>
                  </a:lnTo>
                  <a:lnTo>
                    <a:pt x="6192" y="17177"/>
                  </a:lnTo>
                  <a:lnTo>
                    <a:pt x="6165" y="17241"/>
                  </a:lnTo>
                  <a:lnTo>
                    <a:pt x="6165" y="17241"/>
                  </a:lnTo>
                </a:path>
                <a:path w="21600" h="21600">
                  <a:moveTo>
                    <a:pt x="2080" y="17365"/>
                  </a:moveTo>
                  <a:lnTo>
                    <a:pt x="2070" y="17365"/>
                  </a:lnTo>
                  <a:lnTo>
                    <a:pt x="2087" y="17241"/>
                  </a:lnTo>
                  <a:lnTo>
                    <a:pt x="2087" y="17241"/>
                  </a:lnTo>
                  <a:lnTo>
                    <a:pt x="2111" y="17304"/>
                  </a:lnTo>
                  <a:lnTo>
                    <a:pt x="2080" y="17365"/>
                  </a:lnTo>
                  <a:lnTo>
                    <a:pt x="2080" y="17365"/>
                  </a:lnTo>
                </a:path>
                <a:path w="21600" h="21600">
                  <a:moveTo>
                    <a:pt x="2284" y="17365"/>
                  </a:moveTo>
                  <a:lnTo>
                    <a:pt x="2080" y="17365"/>
                  </a:lnTo>
                  <a:lnTo>
                    <a:pt x="2111" y="17304"/>
                  </a:lnTo>
                  <a:lnTo>
                    <a:pt x="2087" y="17241"/>
                  </a:lnTo>
                  <a:lnTo>
                    <a:pt x="2296" y="17241"/>
                  </a:lnTo>
                  <a:lnTo>
                    <a:pt x="2284" y="17365"/>
                  </a:lnTo>
                  <a:lnTo>
                    <a:pt x="2284" y="17365"/>
                  </a:lnTo>
                </a:path>
                <a:path w="21600" h="21600">
                  <a:moveTo>
                    <a:pt x="2769" y="17931"/>
                  </a:moveTo>
                  <a:lnTo>
                    <a:pt x="2610" y="17931"/>
                  </a:lnTo>
                  <a:lnTo>
                    <a:pt x="2751" y="17870"/>
                  </a:lnTo>
                  <a:lnTo>
                    <a:pt x="2769" y="17931"/>
                  </a:lnTo>
                  <a:lnTo>
                    <a:pt x="2769" y="17931"/>
                  </a:lnTo>
                </a:path>
                <a:path w="21600" h="21600">
                  <a:moveTo>
                    <a:pt x="5981" y="18311"/>
                  </a:moveTo>
                  <a:lnTo>
                    <a:pt x="3349" y="18311"/>
                  </a:lnTo>
                  <a:lnTo>
                    <a:pt x="3363" y="18248"/>
                  </a:lnTo>
                  <a:lnTo>
                    <a:pt x="3424" y="17870"/>
                  </a:lnTo>
                  <a:lnTo>
                    <a:pt x="3487" y="17870"/>
                  </a:lnTo>
                  <a:lnTo>
                    <a:pt x="3582" y="17994"/>
                  </a:lnTo>
                  <a:lnTo>
                    <a:pt x="5998" y="17994"/>
                  </a:lnTo>
                  <a:lnTo>
                    <a:pt x="5992" y="18058"/>
                  </a:lnTo>
                  <a:lnTo>
                    <a:pt x="5981" y="18311"/>
                  </a:lnTo>
                  <a:lnTo>
                    <a:pt x="5981" y="18311"/>
                  </a:lnTo>
                </a:path>
                <a:path w="21600" h="21600">
                  <a:moveTo>
                    <a:pt x="3079" y="18185"/>
                  </a:moveTo>
                  <a:lnTo>
                    <a:pt x="2812" y="18185"/>
                  </a:lnTo>
                  <a:lnTo>
                    <a:pt x="2830" y="18122"/>
                  </a:lnTo>
                  <a:lnTo>
                    <a:pt x="2814" y="18078"/>
                  </a:lnTo>
                  <a:lnTo>
                    <a:pt x="2822" y="18058"/>
                  </a:lnTo>
                  <a:lnTo>
                    <a:pt x="2857" y="18058"/>
                  </a:lnTo>
                  <a:lnTo>
                    <a:pt x="2896" y="17994"/>
                  </a:lnTo>
                  <a:lnTo>
                    <a:pt x="3062" y="17994"/>
                  </a:lnTo>
                  <a:lnTo>
                    <a:pt x="3079" y="18185"/>
                  </a:lnTo>
                  <a:lnTo>
                    <a:pt x="3079" y="18185"/>
                  </a:lnTo>
                </a:path>
                <a:path w="21600" h="21600">
                  <a:moveTo>
                    <a:pt x="2812" y="18185"/>
                  </a:moveTo>
                  <a:lnTo>
                    <a:pt x="2806" y="18122"/>
                  </a:lnTo>
                  <a:lnTo>
                    <a:pt x="2814" y="18078"/>
                  </a:lnTo>
                  <a:lnTo>
                    <a:pt x="2830" y="18122"/>
                  </a:lnTo>
                  <a:lnTo>
                    <a:pt x="2812" y="18185"/>
                  </a:lnTo>
                  <a:lnTo>
                    <a:pt x="2812" y="18185"/>
                  </a:lnTo>
                </a:path>
                <a:path w="21600" h="21600">
                  <a:moveTo>
                    <a:pt x="3317" y="18185"/>
                  </a:moveTo>
                  <a:lnTo>
                    <a:pt x="3095" y="18185"/>
                  </a:lnTo>
                  <a:lnTo>
                    <a:pt x="3102" y="18122"/>
                  </a:lnTo>
                  <a:lnTo>
                    <a:pt x="3276" y="18122"/>
                  </a:lnTo>
                  <a:lnTo>
                    <a:pt x="3317" y="18185"/>
                  </a:lnTo>
                  <a:lnTo>
                    <a:pt x="3317" y="18185"/>
                  </a:lnTo>
                </a:path>
                <a:path w="21600" h="21600">
                  <a:moveTo>
                    <a:pt x="5817" y="19002"/>
                  </a:moveTo>
                  <a:lnTo>
                    <a:pt x="5728" y="18829"/>
                  </a:lnTo>
                  <a:lnTo>
                    <a:pt x="5731" y="18812"/>
                  </a:lnTo>
                  <a:lnTo>
                    <a:pt x="5688" y="18755"/>
                  </a:lnTo>
                  <a:lnTo>
                    <a:pt x="5642" y="18624"/>
                  </a:lnTo>
                  <a:lnTo>
                    <a:pt x="5854" y="18624"/>
                  </a:lnTo>
                  <a:lnTo>
                    <a:pt x="5817" y="19002"/>
                  </a:lnTo>
                  <a:lnTo>
                    <a:pt x="5817" y="19002"/>
                  </a:lnTo>
                </a:path>
                <a:path w="21600" h="21600">
                  <a:moveTo>
                    <a:pt x="5728" y="18829"/>
                  </a:moveTo>
                  <a:lnTo>
                    <a:pt x="5688" y="18755"/>
                  </a:lnTo>
                  <a:lnTo>
                    <a:pt x="5731" y="18812"/>
                  </a:lnTo>
                  <a:lnTo>
                    <a:pt x="5728" y="18829"/>
                  </a:lnTo>
                  <a:lnTo>
                    <a:pt x="5728" y="18829"/>
                  </a:lnTo>
                </a:path>
                <a:path w="21600" h="21600">
                  <a:moveTo>
                    <a:pt x="1424" y="20085"/>
                  </a:moveTo>
                  <a:lnTo>
                    <a:pt x="1420" y="20071"/>
                  </a:lnTo>
                  <a:lnTo>
                    <a:pt x="1456" y="19946"/>
                  </a:lnTo>
                  <a:lnTo>
                    <a:pt x="1496" y="19883"/>
                  </a:lnTo>
                  <a:lnTo>
                    <a:pt x="1460" y="20008"/>
                  </a:lnTo>
                  <a:lnTo>
                    <a:pt x="1424" y="20085"/>
                  </a:lnTo>
                  <a:lnTo>
                    <a:pt x="1424" y="20085"/>
                  </a:lnTo>
                </a:path>
                <a:path w="21600" h="21600">
                  <a:moveTo>
                    <a:pt x="1642" y="20509"/>
                  </a:moveTo>
                  <a:lnTo>
                    <a:pt x="1481" y="20259"/>
                  </a:lnTo>
                  <a:lnTo>
                    <a:pt x="1424" y="20085"/>
                  </a:lnTo>
                  <a:lnTo>
                    <a:pt x="1460" y="20008"/>
                  </a:lnTo>
                  <a:lnTo>
                    <a:pt x="1496" y="19883"/>
                  </a:lnTo>
                  <a:lnTo>
                    <a:pt x="5196" y="19883"/>
                  </a:lnTo>
                  <a:lnTo>
                    <a:pt x="5127" y="20008"/>
                  </a:lnTo>
                  <a:lnTo>
                    <a:pt x="5008" y="20323"/>
                  </a:lnTo>
                  <a:lnTo>
                    <a:pt x="1731" y="20323"/>
                  </a:lnTo>
                  <a:lnTo>
                    <a:pt x="1705" y="20386"/>
                  </a:lnTo>
                  <a:lnTo>
                    <a:pt x="1642" y="20509"/>
                  </a:lnTo>
                  <a:lnTo>
                    <a:pt x="1642" y="20509"/>
                  </a:lnTo>
                </a:path>
                <a:path w="21600" h="21600">
                  <a:moveTo>
                    <a:pt x="1744" y="20449"/>
                  </a:moveTo>
                  <a:lnTo>
                    <a:pt x="1720" y="20449"/>
                  </a:lnTo>
                  <a:lnTo>
                    <a:pt x="1726" y="20386"/>
                  </a:lnTo>
                  <a:lnTo>
                    <a:pt x="1731" y="20323"/>
                  </a:lnTo>
                  <a:lnTo>
                    <a:pt x="4861" y="20323"/>
                  </a:lnTo>
                  <a:lnTo>
                    <a:pt x="4826" y="20386"/>
                  </a:lnTo>
                  <a:lnTo>
                    <a:pt x="1796" y="20386"/>
                  </a:lnTo>
                  <a:lnTo>
                    <a:pt x="1744" y="20449"/>
                  </a:lnTo>
                  <a:lnTo>
                    <a:pt x="1744" y="20449"/>
                  </a:lnTo>
                </a:path>
                <a:path w="21600" h="21600">
                  <a:moveTo>
                    <a:pt x="1989" y="20761"/>
                  </a:moveTo>
                  <a:lnTo>
                    <a:pt x="1802" y="20761"/>
                  </a:lnTo>
                  <a:lnTo>
                    <a:pt x="1759" y="20509"/>
                  </a:lnTo>
                  <a:lnTo>
                    <a:pt x="1762" y="20449"/>
                  </a:lnTo>
                  <a:lnTo>
                    <a:pt x="1796" y="20386"/>
                  </a:lnTo>
                  <a:lnTo>
                    <a:pt x="4826" y="20386"/>
                  </a:lnTo>
                  <a:lnTo>
                    <a:pt x="4790" y="20449"/>
                  </a:lnTo>
                  <a:lnTo>
                    <a:pt x="4743" y="20509"/>
                  </a:lnTo>
                  <a:lnTo>
                    <a:pt x="4681" y="20574"/>
                  </a:lnTo>
                  <a:lnTo>
                    <a:pt x="4640" y="20637"/>
                  </a:lnTo>
                  <a:lnTo>
                    <a:pt x="2070" y="20637"/>
                  </a:lnTo>
                  <a:lnTo>
                    <a:pt x="2059" y="20700"/>
                  </a:lnTo>
                  <a:lnTo>
                    <a:pt x="1983" y="20700"/>
                  </a:lnTo>
                  <a:lnTo>
                    <a:pt x="1989" y="20761"/>
                  </a:lnTo>
                  <a:lnTo>
                    <a:pt x="1989" y="20761"/>
                  </a:lnTo>
                </a:path>
                <a:path w="21600" h="21600">
                  <a:moveTo>
                    <a:pt x="3567" y="21391"/>
                  </a:moveTo>
                  <a:lnTo>
                    <a:pt x="2531" y="21391"/>
                  </a:lnTo>
                  <a:lnTo>
                    <a:pt x="2516" y="21329"/>
                  </a:lnTo>
                  <a:lnTo>
                    <a:pt x="2445" y="21329"/>
                  </a:lnTo>
                  <a:lnTo>
                    <a:pt x="2359" y="21266"/>
                  </a:lnTo>
                  <a:lnTo>
                    <a:pt x="2259" y="21138"/>
                  </a:lnTo>
                  <a:lnTo>
                    <a:pt x="2157" y="21076"/>
                  </a:lnTo>
                  <a:lnTo>
                    <a:pt x="2095" y="20889"/>
                  </a:lnTo>
                  <a:lnTo>
                    <a:pt x="2070" y="20637"/>
                  </a:lnTo>
                  <a:lnTo>
                    <a:pt x="4640" y="20637"/>
                  </a:lnTo>
                  <a:lnTo>
                    <a:pt x="4601" y="20700"/>
                  </a:lnTo>
                  <a:lnTo>
                    <a:pt x="4076" y="20700"/>
                  </a:lnTo>
                  <a:lnTo>
                    <a:pt x="4063" y="20889"/>
                  </a:lnTo>
                  <a:lnTo>
                    <a:pt x="4076" y="21013"/>
                  </a:lnTo>
                  <a:lnTo>
                    <a:pt x="4098" y="21013"/>
                  </a:lnTo>
                  <a:lnTo>
                    <a:pt x="4093" y="21076"/>
                  </a:lnTo>
                  <a:lnTo>
                    <a:pt x="4059" y="21076"/>
                  </a:lnTo>
                  <a:lnTo>
                    <a:pt x="4023" y="21138"/>
                  </a:lnTo>
                  <a:lnTo>
                    <a:pt x="3979" y="21203"/>
                  </a:lnTo>
                  <a:lnTo>
                    <a:pt x="3637" y="21203"/>
                  </a:lnTo>
                  <a:lnTo>
                    <a:pt x="3610" y="21329"/>
                  </a:lnTo>
                  <a:lnTo>
                    <a:pt x="3567" y="21391"/>
                  </a:lnTo>
                  <a:lnTo>
                    <a:pt x="3567" y="21391"/>
                  </a:lnTo>
                </a:path>
                <a:path w="21600" h="21600">
                  <a:moveTo>
                    <a:pt x="2026" y="20825"/>
                  </a:moveTo>
                  <a:lnTo>
                    <a:pt x="1988" y="20700"/>
                  </a:lnTo>
                  <a:lnTo>
                    <a:pt x="2059" y="20700"/>
                  </a:lnTo>
                  <a:lnTo>
                    <a:pt x="2048" y="20761"/>
                  </a:lnTo>
                  <a:lnTo>
                    <a:pt x="2026" y="20825"/>
                  </a:lnTo>
                  <a:lnTo>
                    <a:pt x="2026" y="20825"/>
                  </a:lnTo>
                </a:path>
                <a:path w="21600" h="21600">
                  <a:moveTo>
                    <a:pt x="4098" y="21013"/>
                  </a:moveTo>
                  <a:lnTo>
                    <a:pt x="4076" y="21013"/>
                  </a:lnTo>
                  <a:lnTo>
                    <a:pt x="4063" y="20889"/>
                  </a:lnTo>
                  <a:lnTo>
                    <a:pt x="4076" y="20700"/>
                  </a:lnTo>
                  <a:lnTo>
                    <a:pt x="4101" y="20952"/>
                  </a:lnTo>
                  <a:lnTo>
                    <a:pt x="4098" y="21013"/>
                  </a:lnTo>
                  <a:lnTo>
                    <a:pt x="4098" y="21013"/>
                  </a:lnTo>
                </a:path>
                <a:path w="21600" h="21600">
                  <a:moveTo>
                    <a:pt x="4238" y="21013"/>
                  </a:moveTo>
                  <a:lnTo>
                    <a:pt x="4098" y="21013"/>
                  </a:lnTo>
                  <a:lnTo>
                    <a:pt x="4101" y="20952"/>
                  </a:lnTo>
                  <a:lnTo>
                    <a:pt x="4076" y="20700"/>
                  </a:lnTo>
                  <a:lnTo>
                    <a:pt x="4601" y="20700"/>
                  </a:lnTo>
                  <a:lnTo>
                    <a:pt x="4525" y="20761"/>
                  </a:lnTo>
                  <a:lnTo>
                    <a:pt x="4383" y="20825"/>
                  </a:lnTo>
                  <a:lnTo>
                    <a:pt x="4313" y="20889"/>
                  </a:lnTo>
                  <a:lnTo>
                    <a:pt x="4238" y="21013"/>
                  </a:lnTo>
                  <a:lnTo>
                    <a:pt x="4238" y="21013"/>
                  </a:lnTo>
                </a:path>
                <a:path w="21600" h="21600">
                  <a:moveTo>
                    <a:pt x="3735" y="21391"/>
                  </a:moveTo>
                  <a:lnTo>
                    <a:pt x="3696" y="21391"/>
                  </a:lnTo>
                  <a:lnTo>
                    <a:pt x="3657" y="21329"/>
                  </a:lnTo>
                  <a:lnTo>
                    <a:pt x="3638" y="21266"/>
                  </a:lnTo>
                  <a:lnTo>
                    <a:pt x="3637" y="21203"/>
                  </a:lnTo>
                  <a:lnTo>
                    <a:pt x="3921" y="21203"/>
                  </a:lnTo>
                  <a:lnTo>
                    <a:pt x="3811" y="21329"/>
                  </a:lnTo>
                  <a:lnTo>
                    <a:pt x="3735" y="21391"/>
                  </a:lnTo>
                  <a:lnTo>
                    <a:pt x="3735" y="21391"/>
                  </a:lnTo>
                </a:path>
                <a:path w="21600" h="21600">
                  <a:moveTo>
                    <a:pt x="2777" y="21578"/>
                  </a:moveTo>
                  <a:lnTo>
                    <a:pt x="2702" y="21516"/>
                  </a:lnTo>
                  <a:lnTo>
                    <a:pt x="2643" y="21516"/>
                  </a:lnTo>
                  <a:lnTo>
                    <a:pt x="2600" y="21455"/>
                  </a:lnTo>
                  <a:lnTo>
                    <a:pt x="2559" y="21391"/>
                  </a:lnTo>
                  <a:lnTo>
                    <a:pt x="2900" y="21391"/>
                  </a:lnTo>
                  <a:lnTo>
                    <a:pt x="2857" y="21455"/>
                  </a:lnTo>
                  <a:lnTo>
                    <a:pt x="2777" y="21578"/>
                  </a:lnTo>
                  <a:lnTo>
                    <a:pt x="2777" y="21578"/>
                  </a:lnTo>
                </a:path>
                <a:path w="21600" h="21600">
                  <a:moveTo>
                    <a:pt x="3129" y="21516"/>
                  </a:moveTo>
                  <a:lnTo>
                    <a:pt x="3026" y="21455"/>
                  </a:lnTo>
                  <a:lnTo>
                    <a:pt x="2965" y="21455"/>
                  </a:lnTo>
                  <a:lnTo>
                    <a:pt x="2942" y="21391"/>
                  </a:lnTo>
                  <a:lnTo>
                    <a:pt x="3217" y="21391"/>
                  </a:lnTo>
                  <a:lnTo>
                    <a:pt x="3176" y="21455"/>
                  </a:lnTo>
                  <a:lnTo>
                    <a:pt x="3129" y="21516"/>
                  </a:lnTo>
                  <a:lnTo>
                    <a:pt x="3129" y="21516"/>
                  </a:lnTo>
                </a:path>
                <a:path w="21600" h="21600">
                  <a:moveTo>
                    <a:pt x="8701" y="19588"/>
                  </a:moveTo>
                  <a:lnTo>
                    <a:pt x="8670" y="19588"/>
                  </a:lnTo>
                  <a:lnTo>
                    <a:pt x="8609" y="19524"/>
                  </a:lnTo>
                  <a:lnTo>
                    <a:pt x="8561" y="19460"/>
                  </a:lnTo>
                  <a:lnTo>
                    <a:pt x="8492" y="19400"/>
                  </a:lnTo>
                  <a:lnTo>
                    <a:pt x="8444" y="19148"/>
                  </a:lnTo>
                  <a:lnTo>
                    <a:pt x="8398" y="18895"/>
                  </a:lnTo>
                  <a:lnTo>
                    <a:pt x="8320" y="18643"/>
                  </a:lnTo>
                  <a:lnTo>
                    <a:pt x="8253" y="18519"/>
                  </a:lnTo>
                  <a:lnTo>
                    <a:pt x="8158" y="18391"/>
                  </a:lnTo>
                  <a:lnTo>
                    <a:pt x="8138" y="18140"/>
                  </a:lnTo>
                  <a:lnTo>
                    <a:pt x="8087" y="18014"/>
                  </a:lnTo>
                  <a:lnTo>
                    <a:pt x="8005" y="17889"/>
                  </a:lnTo>
                  <a:lnTo>
                    <a:pt x="8005" y="17576"/>
                  </a:lnTo>
                  <a:lnTo>
                    <a:pt x="8002" y="17513"/>
                  </a:lnTo>
                  <a:lnTo>
                    <a:pt x="7990" y="17387"/>
                  </a:lnTo>
                  <a:lnTo>
                    <a:pt x="7981" y="17387"/>
                  </a:lnTo>
                  <a:lnTo>
                    <a:pt x="7967" y="17323"/>
                  </a:lnTo>
                  <a:lnTo>
                    <a:pt x="7956" y="17260"/>
                  </a:lnTo>
                  <a:lnTo>
                    <a:pt x="7939" y="17199"/>
                  </a:lnTo>
                  <a:lnTo>
                    <a:pt x="7895" y="17072"/>
                  </a:lnTo>
                  <a:lnTo>
                    <a:pt x="7871" y="16947"/>
                  </a:lnTo>
                  <a:lnTo>
                    <a:pt x="7842" y="16821"/>
                  </a:lnTo>
                  <a:lnTo>
                    <a:pt x="7809" y="16631"/>
                  </a:lnTo>
                  <a:lnTo>
                    <a:pt x="7794" y="16444"/>
                  </a:lnTo>
                  <a:lnTo>
                    <a:pt x="7800" y="16254"/>
                  </a:lnTo>
                  <a:lnTo>
                    <a:pt x="7801" y="16193"/>
                  </a:lnTo>
                  <a:lnTo>
                    <a:pt x="7803" y="16002"/>
                  </a:lnTo>
                  <a:lnTo>
                    <a:pt x="7802" y="15941"/>
                  </a:lnTo>
                  <a:lnTo>
                    <a:pt x="7791" y="15876"/>
                  </a:lnTo>
                  <a:lnTo>
                    <a:pt x="7789" y="15813"/>
                  </a:lnTo>
                  <a:lnTo>
                    <a:pt x="7779" y="15813"/>
                  </a:lnTo>
                  <a:lnTo>
                    <a:pt x="7765" y="15688"/>
                  </a:lnTo>
                  <a:lnTo>
                    <a:pt x="7752" y="15625"/>
                  </a:lnTo>
                  <a:lnTo>
                    <a:pt x="7747" y="15564"/>
                  </a:lnTo>
                  <a:lnTo>
                    <a:pt x="7747" y="15437"/>
                  </a:lnTo>
                  <a:lnTo>
                    <a:pt x="7732" y="15187"/>
                  </a:lnTo>
                  <a:lnTo>
                    <a:pt x="7730" y="15059"/>
                  </a:lnTo>
                  <a:lnTo>
                    <a:pt x="7750" y="14746"/>
                  </a:lnTo>
                  <a:lnTo>
                    <a:pt x="7740" y="14620"/>
                  </a:lnTo>
                  <a:lnTo>
                    <a:pt x="7717" y="14558"/>
                  </a:lnTo>
                  <a:lnTo>
                    <a:pt x="7664" y="14178"/>
                  </a:lnTo>
                  <a:lnTo>
                    <a:pt x="7668" y="13990"/>
                  </a:lnTo>
                  <a:lnTo>
                    <a:pt x="7745" y="13990"/>
                  </a:lnTo>
                  <a:lnTo>
                    <a:pt x="7735" y="13866"/>
                  </a:lnTo>
                  <a:lnTo>
                    <a:pt x="7717" y="13677"/>
                  </a:lnTo>
                  <a:lnTo>
                    <a:pt x="7710" y="13424"/>
                  </a:lnTo>
                  <a:lnTo>
                    <a:pt x="7709" y="12858"/>
                  </a:lnTo>
                  <a:lnTo>
                    <a:pt x="7715" y="12294"/>
                  </a:lnTo>
                  <a:lnTo>
                    <a:pt x="7690" y="12040"/>
                  </a:lnTo>
                  <a:lnTo>
                    <a:pt x="7636" y="11789"/>
                  </a:lnTo>
                  <a:lnTo>
                    <a:pt x="7638" y="11414"/>
                  </a:lnTo>
                  <a:lnTo>
                    <a:pt x="7644" y="11223"/>
                  </a:lnTo>
                  <a:lnTo>
                    <a:pt x="7668" y="10911"/>
                  </a:lnTo>
                  <a:lnTo>
                    <a:pt x="7677" y="10784"/>
                  </a:lnTo>
                  <a:lnTo>
                    <a:pt x="7677" y="10594"/>
                  </a:lnTo>
                  <a:lnTo>
                    <a:pt x="7668" y="10469"/>
                  </a:lnTo>
                  <a:lnTo>
                    <a:pt x="7644" y="10282"/>
                  </a:lnTo>
                  <a:lnTo>
                    <a:pt x="7636" y="10154"/>
                  </a:lnTo>
                  <a:lnTo>
                    <a:pt x="7636" y="9842"/>
                  </a:lnTo>
                  <a:lnTo>
                    <a:pt x="7644" y="9716"/>
                  </a:lnTo>
                  <a:lnTo>
                    <a:pt x="7668" y="9525"/>
                  </a:lnTo>
                  <a:lnTo>
                    <a:pt x="7677" y="9464"/>
                  </a:lnTo>
                  <a:lnTo>
                    <a:pt x="7659" y="9337"/>
                  </a:lnTo>
                  <a:lnTo>
                    <a:pt x="7659" y="8835"/>
                  </a:lnTo>
                  <a:lnTo>
                    <a:pt x="7664" y="8519"/>
                  </a:lnTo>
                  <a:lnTo>
                    <a:pt x="7675" y="8205"/>
                  </a:lnTo>
                  <a:lnTo>
                    <a:pt x="7690" y="7892"/>
                  </a:lnTo>
                  <a:lnTo>
                    <a:pt x="7695" y="7513"/>
                  </a:lnTo>
                  <a:lnTo>
                    <a:pt x="7687" y="7263"/>
                  </a:lnTo>
                  <a:lnTo>
                    <a:pt x="7659" y="6949"/>
                  </a:lnTo>
                  <a:lnTo>
                    <a:pt x="7613" y="6634"/>
                  </a:lnTo>
                  <a:lnTo>
                    <a:pt x="7625" y="6131"/>
                  </a:lnTo>
                  <a:lnTo>
                    <a:pt x="7661" y="4999"/>
                  </a:lnTo>
                  <a:lnTo>
                    <a:pt x="7679" y="4433"/>
                  </a:lnTo>
                  <a:lnTo>
                    <a:pt x="7690" y="3993"/>
                  </a:lnTo>
                  <a:lnTo>
                    <a:pt x="7694" y="3616"/>
                  </a:lnTo>
                  <a:lnTo>
                    <a:pt x="7695" y="3113"/>
                  </a:lnTo>
                  <a:lnTo>
                    <a:pt x="7694" y="3048"/>
                  </a:lnTo>
                  <a:lnTo>
                    <a:pt x="7679" y="2922"/>
                  </a:lnTo>
                  <a:lnTo>
                    <a:pt x="7677" y="2860"/>
                  </a:lnTo>
                  <a:lnTo>
                    <a:pt x="7677" y="2547"/>
                  </a:lnTo>
                  <a:lnTo>
                    <a:pt x="7682" y="2483"/>
                  </a:lnTo>
                  <a:lnTo>
                    <a:pt x="7709" y="2296"/>
                  </a:lnTo>
                  <a:lnTo>
                    <a:pt x="7717" y="2233"/>
                  </a:lnTo>
                  <a:lnTo>
                    <a:pt x="7717" y="2169"/>
                  </a:lnTo>
                  <a:lnTo>
                    <a:pt x="7730" y="1981"/>
                  </a:lnTo>
                  <a:lnTo>
                    <a:pt x="7735" y="1853"/>
                  </a:lnTo>
                  <a:lnTo>
                    <a:pt x="8090" y="220"/>
                  </a:lnTo>
                  <a:lnTo>
                    <a:pt x="8408" y="220"/>
                  </a:lnTo>
                  <a:lnTo>
                    <a:pt x="8775" y="1225"/>
                  </a:lnTo>
                  <a:lnTo>
                    <a:pt x="8773" y="1415"/>
                  </a:lnTo>
                  <a:lnTo>
                    <a:pt x="8770" y="1541"/>
                  </a:lnTo>
                  <a:lnTo>
                    <a:pt x="8768" y="1853"/>
                  </a:lnTo>
                  <a:lnTo>
                    <a:pt x="8776" y="2042"/>
                  </a:lnTo>
                  <a:lnTo>
                    <a:pt x="8818" y="2359"/>
                  </a:lnTo>
                  <a:lnTo>
                    <a:pt x="8828" y="2547"/>
                  </a:lnTo>
                  <a:lnTo>
                    <a:pt x="8828" y="2922"/>
                  </a:lnTo>
                  <a:lnTo>
                    <a:pt x="8819" y="2986"/>
                  </a:lnTo>
                  <a:lnTo>
                    <a:pt x="8795" y="3113"/>
                  </a:lnTo>
                  <a:lnTo>
                    <a:pt x="8788" y="3113"/>
                  </a:lnTo>
                  <a:lnTo>
                    <a:pt x="8788" y="3176"/>
                  </a:lnTo>
                  <a:lnTo>
                    <a:pt x="8800" y="3301"/>
                  </a:lnTo>
                  <a:lnTo>
                    <a:pt x="8846" y="3488"/>
                  </a:lnTo>
                  <a:lnTo>
                    <a:pt x="8857" y="3677"/>
                  </a:lnTo>
                  <a:lnTo>
                    <a:pt x="8857" y="3993"/>
                  </a:lnTo>
                  <a:lnTo>
                    <a:pt x="8854" y="4118"/>
                  </a:lnTo>
                  <a:lnTo>
                    <a:pt x="8837" y="4622"/>
                  </a:lnTo>
                  <a:lnTo>
                    <a:pt x="8826" y="4811"/>
                  </a:lnTo>
                  <a:lnTo>
                    <a:pt x="8813" y="4811"/>
                  </a:lnTo>
                  <a:lnTo>
                    <a:pt x="8804" y="4999"/>
                  </a:lnTo>
                  <a:lnTo>
                    <a:pt x="8799" y="5062"/>
                  </a:lnTo>
                  <a:lnTo>
                    <a:pt x="8782" y="5123"/>
                  </a:lnTo>
                  <a:lnTo>
                    <a:pt x="8776" y="5187"/>
                  </a:lnTo>
                  <a:lnTo>
                    <a:pt x="8780" y="5314"/>
                  </a:lnTo>
                  <a:lnTo>
                    <a:pt x="8786" y="5440"/>
                  </a:lnTo>
                  <a:lnTo>
                    <a:pt x="8788" y="5817"/>
                  </a:lnTo>
                  <a:lnTo>
                    <a:pt x="8781" y="5941"/>
                  </a:lnTo>
                  <a:lnTo>
                    <a:pt x="8755" y="6069"/>
                  </a:lnTo>
                  <a:lnTo>
                    <a:pt x="8747" y="6131"/>
                  </a:lnTo>
                  <a:lnTo>
                    <a:pt x="8749" y="6194"/>
                  </a:lnTo>
                  <a:lnTo>
                    <a:pt x="8763" y="6257"/>
                  </a:lnTo>
                  <a:lnTo>
                    <a:pt x="8768" y="6383"/>
                  </a:lnTo>
                  <a:lnTo>
                    <a:pt x="8768" y="6634"/>
                  </a:lnTo>
                  <a:lnTo>
                    <a:pt x="8760" y="6758"/>
                  </a:lnTo>
                  <a:lnTo>
                    <a:pt x="8734" y="6886"/>
                  </a:lnTo>
                  <a:lnTo>
                    <a:pt x="8727" y="6949"/>
                  </a:lnTo>
                  <a:lnTo>
                    <a:pt x="8721" y="7075"/>
                  </a:lnTo>
                  <a:lnTo>
                    <a:pt x="8725" y="7200"/>
                  </a:lnTo>
                  <a:lnTo>
                    <a:pt x="8732" y="7387"/>
                  </a:lnTo>
                  <a:lnTo>
                    <a:pt x="8742" y="7513"/>
                  </a:lnTo>
                  <a:lnTo>
                    <a:pt x="8745" y="7641"/>
                  </a:lnTo>
                  <a:lnTo>
                    <a:pt x="8747" y="8017"/>
                  </a:lnTo>
                  <a:lnTo>
                    <a:pt x="8742" y="8142"/>
                  </a:lnTo>
                  <a:lnTo>
                    <a:pt x="8721" y="8269"/>
                  </a:lnTo>
                  <a:lnTo>
                    <a:pt x="8717" y="8330"/>
                  </a:lnTo>
                  <a:lnTo>
                    <a:pt x="8717" y="8395"/>
                  </a:lnTo>
                  <a:lnTo>
                    <a:pt x="8721" y="8519"/>
                  </a:lnTo>
                  <a:lnTo>
                    <a:pt x="8742" y="8710"/>
                  </a:lnTo>
                  <a:lnTo>
                    <a:pt x="8747" y="8835"/>
                  </a:lnTo>
                  <a:lnTo>
                    <a:pt x="8747" y="9087"/>
                  </a:lnTo>
                  <a:lnTo>
                    <a:pt x="8742" y="9213"/>
                  </a:lnTo>
                  <a:lnTo>
                    <a:pt x="8721" y="9337"/>
                  </a:lnTo>
                  <a:lnTo>
                    <a:pt x="8717" y="9401"/>
                  </a:lnTo>
                  <a:lnTo>
                    <a:pt x="8717" y="9525"/>
                  </a:lnTo>
                  <a:lnTo>
                    <a:pt x="8727" y="9652"/>
                  </a:lnTo>
                  <a:lnTo>
                    <a:pt x="8768" y="9842"/>
                  </a:lnTo>
                  <a:lnTo>
                    <a:pt x="8776" y="10030"/>
                  </a:lnTo>
                  <a:lnTo>
                    <a:pt x="8775" y="10259"/>
                  </a:lnTo>
                  <a:lnTo>
                    <a:pt x="8772" y="10343"/>
                  </a:lnTo>
                  <a:lnTo>
                    <a:pt x="8790" y="10405"/>
                  </a:lnTo>
                  <a:lnTo>
                    <a:pt x="8828" y="10469"/>
                  </a:lnTo>
                  <a:lnTo>
                    <a:pt x="8826" y="10911"/>
                  </a:lnTo>
                  <a:lnTo>
                    <a:pt x="8803" y="10911"/>
                  </a:lnTo>
                  <a:lnTo>
                    <a:pt x="8803" y="10971"/>
                  </a:lnTo>
                  <a:lnTo>
                    <a:pt x="8808" y="10971"/>
                  </a:lnTo>
                  <a:lnTo>
                    <a:pt x="8808" y="11036"/>
                  </a:lnTo>
                  <a:lnTo>
                    <a:pt x="8837" y="11036"/>
                  </a:lnTo>
                  <a:lnTo>
                    <a:pt x="8900" y="11223"/>
                  </a:lnTo>
                  <a:lnTo>
                    <a:pt x="8869" y="11476"/>
                  </a:lnTo>
                  <a:lnTo>
                    <a:pt x="8842" y="11602"/>
                  </a:lnTo>
                  <a:lnTo>
                    <a:pt x="8823" y="11665"/>
                  </a:lnTo>
                  <a:lnTo>
                    <a:pt x="8803" y="11665"/>
                  </a:lnTo>
                  <a:lnTo>
                    <a:pt x="8847" y="11728"/>
                  </a:lnTo>
                  <a:lnTo>
                    <a:pt x="8956" y="11728"/>
                  </a:lnTo>
                  <a:lnTo>
                    <a:pt x="8875" y="12231"/>
                  </a:lnTo>
                  <a:lnTo>
                    <a:pt x="8838" y="12606"/>
                  </a:lnTo>
                  <a:lnTo>
                    <a:pt x="8838" y="12858"/>
                  </a:lnTo>
                  <a:lnTo>
                    <a:pt x="8846" y="12985"/>
                  </a:lnTo>
                  <a:lnTo>
                    <a:pt x="8887" y="13300"/>
                  </a:lnTo>
                  <a:lnTo>
                    <a:pt x="8898" y="13424"/>
                  </a:lnTo>
                  <a:lnTo>
                    <a:pt x="8896" y="13802"/>
                  </a:lnTo>
                  <a:lnTo>
                    <a:pt x="8895" y="13866"/>
                  </a:lnTo>
                  <a:lnTo>
                    <a:pt x="8881" y="13929"/>
                  </a:lnTo>
                  <a:lnTo>
                    <a:pt x="8878" y="13929"/>
                  </a:lnTo>
                  <a:lnTo>
                    <a:pt x="8888" y="14495"/>
                  </a:lnTo>
                  <a:lnTo>
                    <a:pt x="8763" y="14495"/>
                  </a:lnTo>
                  <a:lnTo>
                    <a:pt x="8870" y="14746"/>
                  </a:lnTo>
                  <a:lnTo>
                    <a:pt x="8921" y="14746"/>
                  </a:lnTo>
                  <a:lnTo>
                    <a:pt x="8928" y="14871"/>
                  </a:lnTo>
                  <a:lnTo>
                    <a:pt x="8925" y="15064"/>
                  </a:lnTo>
                  <a:lnTo>
                    <a:pt x="8924" y="15249"/>
                  </a:lnTo>
                  <a:lnTo>
                    <a:pt x="8929" y="15373"/>
                  </a:lnTo>
                  <a:lnTo>
                    <a:pt x="8962" y="15625"/>
                  </a:lnTo>
                  <a:lnTo>
                    <a:pt x="9023" y="15876"/>
                  </a:lnTo>
                  <a:lnTo>
                    <a:pt x="9116" y="16130"/>
                  </a:lnTo>
                  <a:lnTo>
                    <a:pt x="9208" y="16318"/>
                  </a:lnTo>
                  <a:lnTo>
                    <a:pt x="9277" y="16631"/>
                  </a:lnTo>
                  <a:lnTo>
                    <a:pt x="9323" y="16947"/>
                  </a:lnTo>
                  <a:lnTo>
                    <a:pt x="9372" y="17072"/>
                  </a:lnTo>
                  <a:lnTo>
                    <a:pt x="9449" y="17199"/>
                  </a:lnTo>
                  <a:lnTo>
                    <a:pt x="9659" y="17448"/>
                  </a:lnTo>
                  <a:lnTo>
                    <a:pt x="9719" y="17638"/>
                  </a:lnTo>
                  <a:lnTo>
                    <a:pt x="9728" y="18014"/>
                  </a:lnTo>
                  <a:lnTo>
                    <a:pt x="9988" y="18014"/>
                  </a:lnTo>
                  <a:lnTo>
                    <a:pt x="9991" y="18077"/>
                  </a:lnTo>
                  <a:lnTo>
                    <a:pt x="11096" y="18077"/>
                  </a:lnTo>
                  <a:lnTo>
                    <a:pt x="11090" y="18205"/>
                  </a:lnTo>
                  <a:lnTo>
                    <a:pt x="13105" y="18205"/>
                  </a:lnTo>
                  <a:lnTo>
                    <a:pt x="13083" y="18268"/>
                  </a:lnTo>
                  <a:lnTo>
                    <a:pt x="13069" y="18268"/>
                  </a:lnTo>
                  <a:lnTo>
                    <a:pt x="13058" y="18519"/>
                  </a:lnTo>
                  <a:lnTo>
                    <a:pt x="13012" y="18770"/>
                  </a:lnTo>
                  <a:lnTo>
                    <a:pt x="12701" y="18770"/>
                  </a:lnTo>
                  <a:lnTo>
                    <a:pt x="12531" y="18958"/>
                  </a:lnTo>
                  <a:lnTo>
                    <a:pt x="12531" y="19020"/>
                  </a:lnTo>
                  <a:lnTo>
                    <a:pt x="12527" y="19148"/>
                  </a:lnTo>
                  <a:lnTo>
                    <a:pt x="12513" y="19460"/>
                  </a:lnTo>
                  <a:lnTo>
                    <a:pt x="8738" y="19460"/>
                  </a:lnTo>
                  <a:lnTo>
                    <a:pt x="8701" y="19588"/>
                  </a:lnTo>
                  <a:lnTo>
                    <a:pt x="8701" y="19588"/>
                  </a:lnTo>
                </a:path>
                <a:path w="21600" h="21600">
                  <a:moveTo>
                    <a:pt x="13966" y="2547"/>
                  </a:moveTo>
                  <a:lnTo>
                    <a:pt x="12806" y="2547"/>
                  </a:lnTo>
                  <a:lnTo>
                    <a:pt x="12813" y="2483"/>
                  </a:lnTo>
                  <a:lnTo>
                    <a:pt x="12770" y="2483"/>
                  </a:lnTo>
                  <a:lnTo>
                    <a:pt x="12747" y="2450"/>
                  </a:lnTo>
                  <a:lnTo>
                    <a:pt x="12744" y="2421"/>
                  </a:lnTo>
                  <a:lnTo>
                    <a:pt x="12725" y="2233"/>
                  </a:lnTo>
                  <a:lnTo>
                    <a:pt x="12719" y="2105"/>
                  </a:lnTo>
                  <a:lnTo>
                    <a:pt x="12719" y="1666"/>
                  </a:lnTo>
                  <a:lnTo>
                    <a:pt x="13069" y="283"/>
                  </a:lnTo>
                  <a:lnTo>
                    <a:pt x="13604" y="283"/>
                  </a:lnTo>
                  <a:lnTo>
                    <a:pt x="13666" y="471"/>
                  </a:lnTo>
                  <a:lnTo>
                    <a:pt x="13722" y="597"/>
                  </a:lnTo>
                  <a:lnTo>
                    <a:pt x="13770" y="724"/>
                  </a:lnTo>
                  <a:lnTo>
                    <a:pt x="13821" y="786"/>
                  </a:lnTo>
                  <a:lnTo>
                    <a:pt x="13862" y="975"/>
                  </a:lnTo>
                  <a:lnTo>
                    <a:pt x="13892" y="1164"/>
                  </a:lnTo>
                  <a:lnTo>
                    <a:pt x="13921" y="1415"/>
                  </a:lnTo>
                  <a:lnTo>
                    <a:pt x="13931" y="1666"/>
                  </a:lnTo>
                  <a:lnTo>
                    <a:pt x="13907" y="1981"/>
                  </a:lnTo>
                  <a:lnTo>
                    <a:pt x="13931" y="2169"/>
                  </a:lnTo>
                  <a:lnTo>
                    <a:pt x="13989" y="2359"/>
                  </a:lnTo>
                  <a:lnTo>
                    <a:pt x="13966" y="2547"/>
                  </a:lnTo>
                  <a:lnTo>
                    <a:pt x="13966" y="2547"/>
                  </a:lnTo>
                </a:path>
                <a:path w="21600" h="21600">
                  <a:moveTo>
                    <a:pt x="12732" y="4182"/>
                  </a:moveTo>
                  <a:lnTo>
                    <a:pt x="12709" y="4182"/>
                  </a:lnTo>
                  <a:lnTo>
                    <a:pt x="12681" y="4054"/>
                  </a:lnTo>
                  <a:lnTo>
                    <a:pt x="12681" y="3677"/>
                  </a:lnTo>
                  <a:lnTo>
                    <a:pt x="12697" y="3552"/>
                  </a:lnTo>
                  <a:lnTo>
                    <a:pt x="12729" y="3552"/>
                  </a:lnTo>
                  <a:lnTo>
                    <a:pt x="12729" y="3365"/>
                  </a:lnTo>
                  <a:lnTo>
                    <a:pt x="12701" y="3239"/>
                  </a:lnTo>
                  <a:lnTo>
                    <a:pt x="12643" y="3048"/>
                  </a:lnTo>
                  <a:lnTo>
                    <a:pt x="12686" y="2610"/>
                  </a:lnTo>
                  <a:lnTo>
                    <a:pt x="12729" y="2421"/>
                  </a:lnTo>
                  <a:lnTo>
                    <a:pt x="12747" y="2450"/>
                  </a:lnTo>
                  <a:lnTo>
                    <a:pt x="12751" y="2483"/>
                  </a:lnTo>
                  <a:lnTo>
                    <a:pt x="12751" y="2547"/>
                  </a:lnTo>
                  <a:lnTo>
                    <a:pt x="13966" y="2547"/>
                  </a:lnTo>
                  <a:lnTo>
                    <a:pt x="13946" y="2735"/>
                  </a:lnTo>
                  <a:lnTo>
                    <a:pt x="13931" y="3113"/>
                  </a:lnTo>
                  <a:lnTo>
                    <a:pt x="13946" y="3365"/>
                  </a:lnTo>
                  <a:lnTo>
                    <a:pt x="13963" y="3677"/>
                  </a:lnTo>
                  <a:lnTo>
                    <a:pt x="13970" y="3931"/>
                  </a:lnTo>
                  <a:lnTo>
                    <a:pt x="13972" y="4118"/>
                  </a:lnTo>
                  <a:lnTo>
                    <a:pt x="12738" y="4118"/>
                  </a:lnTo>
                  <a:lnTo>
                    <a:pt x="12732" y="4182"/>
                  </a:lnTo>
                  <a:lnTo>
                    <a:pt x="12732" y="4182"/>
                  </a:lnTo>
                </a:path>
                <a:path w="21600" h="21600">
                  <a:moveTo>
                    <a:pt x="12806" y="2547"/>
                  </a:moveTo>
                  <a:lnTo>
                    <a:pt x="12751" y="2547"/>
                  </a:lnTo>
                  <a:lnTo>
                    <a:pt x="12751" y="2483"/>
                  </a:lnTo>
                  <a:lnTo>
                    <a:pt x="12747" y="2450"/>
                  </a:lnTo>
                  <a:lnTo>
                    <a:pt x="12770" y="2483"/>
                  </a:lnTo>
                  <a:lnTo>
                    <a:pt x="12813" y="2483"/>
                  </a:lnTo>
                  <a:lnTo>
                    <a:pt x="12806" y="2547"/>
                  </a:lnTo>
                  <a:lnTo>
                    <a:pt x="12806" y="2547"/>
                  </a:lnTo>
                </a:path>
                <a:path w="21600" h="21600">
                  <a:moveTo>
                    <a:pt x="13862" y="7641"/>
                  </a:moveTo>
                  <a:lnTo>
                    <a:pt x="12686" y="7641"/>
                  </a:lnTo>
                  <a:lnTo>
                    <a:pt x="12673" y="7387"/>
                  </a:lnTo>
                  <a:lnTo>
                    <a:pt x="12673" y="7263"/>
                  </a:lnTo>
                  <a:lnTo>
                    <a:pt x="12693" y="7075"/>
                  </a:lnTo>
                  <a:lnTo>
                    <a:pt x="12683" y="6949"/>
                  </a:lnTo>
                  <a:lnTo>
                    <a:pt x="12650" y="6758"/>
                  </a:lnTo>
                  <a:lnTo>
                    <a:pt x="12679" y="6446"/>
                  </a:lnTo>
                  <a:lnTo>
                    <a:pt x="12699" y="6194"/>
                  </a:lnTo>
                  <a:lnTo>
                    <a:pt x="12711" y="6006"/>
                  </a:lnTo>
                  <a:lnTo>
                    <a:pt x="12724" y="5817"/>
                  </a:lnTo>
                  <a:lnTo>
                    <a:pt x="12729" y="5689"/>
                  </a:lnTo>
                  <a:lnTo>
                    <a:pt x="12729" y="5377"/>
                  </a:lnTo>
                  <a:lnTo>
                    <a:pt x="12687" y="5062"/>
                  </a:lnTo>
                  <a:lnTo>
                    <a:pt x="12681" y="4874"/>
                  </a:lnTo>
                  <a:lnTo>
                    <a:pt x="12681" y="4559"/>
                  </a:lnTo>
                  <a:lnTo>
                    <a:pt x="12686" y="4433"/>
                  </a:lnTo>
                  <a:lnTo>
                    <a:pt x="12701" y="4369"/>
                  </a:lnTo>
                  <a:lnTo>
                    <a:pt x="12719" y="4306"/>
                  </a:lnTo>
                  <a:lnTo>
                    <a:pt x="12732" y="4182"/>
                  </a:lnTo>
                  <a:lnTo>
                    <a:pt x="12738" y="4118"/>
                  </a:lnTo>
                  <a:lnTo>
                    <a:pt x="12813" y="4182"/>
                  </a:lnTo>
                  <a:lnTo>
                    <a:pt x="13972" y="4182"/>
                  </a:lnTo>
                  <a:lnTo>
                    <a:pt x="13970" y="4622"/>
                  </a:lnTo>
                  <a:lnTo>
                    <a:pt x="13966" y="4748"/>
                  </a:lnTo>
                  <a:lnTo>
                    <a:pt x="13946" y="5062"/>
                  </a:lnTo>
                  <a:lnTo>
                    <a:pt x="13943" y="5187"/>
                  </a:lnTo>
                  <a:lnTo>
                    <a:pt x="13942" y="5440"/>
                  </a:lnTo>
                  <a:lnTo>
                    <a:pt x="13946" y="5565"/>
                  </a:lnTo>
                  <a:lnTo>
                    <a:pt x="13966" y="5753"/>
                  </a:lnTo>
                  <a:lnTo>
                    <a:pt x="13972" y="5878"/>
                  </a:lnTo>
                  <a:lnTo>
                    <a:pt x="13972" y="6257"/>
                  </a:lnTo>
                  <a:lnTo>
                    <a:pt x="13942" y="6446"/>
                  </a:lnTo>
                  <a:lnTo>
                    <a:pt x="13880" y="6570"/>
                  </a:lnTo>
                  <a:lnTo>
                    <a:pt x="13880" y="6695"/>
                  </a:lnTo>
                  <a:lnTo>
                    <a:pt x="13859" y="6758"/>
                  </a:lnTo>
                  <a:lnTo>
                    <a:pt x="13812" y="6758"/>
                  </a:lnTo>
                  <a:lnTo>
                    <a:pt x="13879" y="6949"/>
                  </a:lnTo>
                  <a:lnTo>
                    <a:pt x="13903" y="7136"/>
                  </a:lnTo>
                  <a:lnTo>
                    <a:pt x="13874" y="7387"/>
                  </a:lnTo>
                  <a:lnTo>
                    <a:pt x="13864" y="7451"/>
                  </a:lnTo>
                  <a:lnTo>
                    <a:pt x="13859" y="7513"/>
                  </a:lnTo>
                  <a:lnTo>
                    <a:pt x="13856" y="7578"/>
                  </a:lnTo>
                  <a:lnTo>
                    <a:pt x="13862" y="7641"/>
                  </a:lnTo>
                  <a:lnTo>
                    <a:pt x="13862" y="7641"/>
                  </a:lnTo>
                </a:path>
                <a:path w="21600" h="21600">
                  <a:moveTo>
                    <a:pt x="13972" y="4182"/>
                  </a:moveTo>
                  <a:lnTo>
                    <a:pt x="12813" y="4182"/>
                  </a:lnTo>
                  <a:lnTo>
                    <a:pt x="12738" y="4118"/>
                  </a:lnTo>
                  <a:lnTo>
                    <a:pt x="13972" y="4118"/>
                  </a:lnTo>
                  <a:lnTo>
                    <a:pt x="13972" y="4182"/>
                  </a:lnTo>
                  <a:lnTo>
                    <a:pt x="13972" y="4182"/>
                  </a:lnTo>
                </a:path>
                <a:path w="21600" h="21600">
                  <a:moveTo>
                    <a:pt x="12492" y="8647"/>
                  </a:moveTo>
                  <a:lnTo>
                    <a:pt x="12596" y="7704"/>
                  </a:lnTo>
                  <a:lnTo>
                    <a:pt x="12604" y="7641"/>
                  </a:lnTo>
                  <a:lnTo>
                    <a:pt x="12633" y="7578"/>
                  </a:lnTo>
                  <a:lnTo>
                    <a:pt x="12686" y="7641"/>
                  </a:lnTo>
                  <a:lnTo>
                    <a:pt x="13862" y="7641"/>
                  </a:lnTo>
                  <a:lnTo>
                    <a:pt x="13881" y="7766"/>
                  </a:lnTo>
                  <a:lnTo>
                    <a:pt x="13920" y="7953"/>
                  </a:lnTo>
                  <a:lnTo>
                    <a:pt x="13920" y="8142"/>
                  </a:lnTo>
                  <a:lnTo>
                    <a:pt x="12654" y="8142"/>
                  </a:lnTo>
                  <a:lnTo>
                    <a:pt x="12600" y="8269"/>
                  </a:lnTo>
                  <a:lnTo>
                    <a:pt x="12548" y="8330"/>
                  </a:lnTo>
                  <a:lnTo>
                    <a:pt x="12548" y="8537"/>
                  </a:lnTo>
                  <a:lnTo>
                    <a:pt x="12492" y="8647"/>
                  </a:lnTo>
                  <a:lnTo>
                    <a:pt x="12492" y="8647"/>
                  </a:lnTo>
                </a:path>
                <a:path w="21600" h="21600">
                  <a:moveTo>
                    <a:pt x="12548" y="8537"/>
                  </a:moveTo>
                  <a:lnTo>
                    <a:pt x="12548" y="8330"/>
                  </a:lnTo>
                  <a:lnTo>
                    <a:pt x="12600" y="8269"/>
                  </a:lnTo>
                  <a:lnTo>
                    <a:pt x="12654" y="8142"/>
                  </a:lnTo>
                  <a:lnTo>
                    <a:pt x="12696" y="8205"/>
                  </a:lnTo>
                  <a:lnTo>
                    <a:pt x="12701" y="8224"/>
                  </a:lnTo>
                  <a:lnTo>
                    <a:pt x="12656" y="8269"/>
                  </a:lnTo>
                  <a:lnTo>
                    <a:pt x="12669" y="8269"/>
                  </a:lnTo>
                  <a:lnTo>
                    <a:pt x="12681" y="8282"/>
                  </a:lnTo>
                  <a:lnTo>
                    <a:pt x="12548" y="8537"/>
                  </a:lnTo>
                  <a:lnTo>
                    <a:pt x="12548" y="8537"/>
                  </a:lnTo>
                </a:path>
                <a:path w="21600" h="21600">
                  <a:moveTo>
                    <a:pt x="13903" y="8330"/>
                  </a:moveTo>
                  <a:lnTo>
                    <a:pt x="12725" y="8330"/>
                  </a:lnTo>
                  <a:lnTo>
                    <a:pt x="12702" y="8237"/>
                  </a:lnTo>
                  <a:lnTo>
                    <a:pt x="12719" y="8205"/>
                  </a:lnTo>
                  <a:lnTo>
                    <a:pt x="12696" y="8205"/>
                  </a:lnTo>
                  <a:lnTo>
                    <a:pt x="12654" y="8142"/>
                  </a:lnTo>
                  <a:lnTo>
                    <a:pt x="13920" y="8142"/>
                  </a:lnTo>
                  <a:lnTo>
                    <a:pt x="13917" y="8205"/>
                  </a:lnTo>
                  <a:lnTo>
                    <a:pt x="12719" y="8205"/>
                  </a:lnTo>
                  <a:lnTo>
                    <a:pt x="12701" y="8224"/>
                  </a:lnTo>
                  <a:lnTo>
                    <a:pt x="13915" y="8224"/>
                  </a:lnTo>
                  <a:lnTo>
                    <a:pt x="13912" y="8269"/>
                  </a:lnTo>
                  <a:lnTo>
                    <a:pt x="13903" y="8330"/>
                  </a:lnTo>
                  <a:lnTo>
                    <a:pt x="13903" y="8330"/>
                  </a:lnTo>
                </a:path>
                <a:path w="21600" h="21600">
                  <a:moveTo>
                    <a:pt x="12702" y="8237"/>
                  </a:moveTo>
                  <a:lnTo>
                    <a:pt x="12701" y="8224"/>
                  </a:lnTo>
                  <a:lnTo>
                    <a:pt x="12719" y="8205"/>
                  </a:lnTo>
                  <a:lnTo>
                    <a:pt x="12702" y="8237"/>
                  </a:lnTo>
                  <a:lnTo>
                    <a:pt x="12702" y="8237"/>
                  </a:lnTo>
                </a:path>
                <a:path w="21600" h="21600">
                  <a:moveTo>
                    <a:pt x="12681" y="8282"/>
                  </a:moveTo>
                  <a:lnTo>
                    <a:pt x="12669" y="8269"/>
                  </a:lnTo>
                  <a:lnTo>
                    <a:pt x="12656" y="8269"/>
                  </a:lnTo>
                  <a:lnTo>
                    <a:pt x="12701" y="8224"/>
                  </a:lnTo>
                  <a:lnTo>
                    <a:pt x="12702" y="8237"/>
                  </a:lnTo>
                  <a:lnTo>
                    <a:pt x="12681" y="8282"/>
                  </a:lnTo>
                  <a:lnTo>
                    <a:pt x="12681" y="8282"/>
                  </a:lnTo>
                </a:path>
                <a:path w="21600" h="21600">
                  <a:moveTo>
                    <a:pt x="12725" y="8330"/>
                  </a:moveTo>
                  <a:lnTo>
                    <a:pt x="12681" y="8282"/>
                  </a:lnTo>
                  <a:lnTo>
                    <a:pt x="12702" y="8237"/>
                  </a:lnTo>
                  <a:lnTo>
                    <a:pt x="12725" y="8330"/>
                  </a:lnTo>
                  <a:lnTo>
                    <a:pt x="12725" y="8330"/>
                  </a:lnTo>
                </a:path>
                <a:path w="21600" h="21600">
                  <a:moveTo>
                    <a:pt x="12654" y="10947"/>
                  </a:moveTo>
                  <a:lnTo>
                    <a:pt x="12520" y="10848"/>
                  </a:lnTo>
                  <a:lnTo>
                    <a:pt x="12535" y="10720"/>
                  </a:lnTo>
                  <a:lnTo>
                    <a:pt x="12646" y="10594"/>
                  </a:lnTo>
                  <a:lnTo>
                    <a:pt x="12561" y="10531"/>
                  </a:lnTo>
                  <a:lnTo>
                    <a:pt x="12544" y="10405"/>
                  </a:lnTo>
                  <a:lnTo>
                    <a:pt x="12659" y="9777"/>
                  </a:lnTo>
                  <a:lnTo>
                    <a:pt x="12659" y="9652"/>
                  </a:lnTo>
                  <a:lnTo>
                    <a:pt x="12654" y="9588"/>
                  </a:lnTo>
                  <a:lnTo>
                    <a:pt x="12627" y="9401"/>
                  </a:lnTo>
                  <a:lnTo>
                    <a:pt x="12619" y="9276"/>
                  </a:lnTo>
                  <a:lnTo>
                    <a:pt x="12619" y="9148"/>
                  </a:lnTo>
                  <a:lnTo>
                    <a:pt x="12627" y="9022"/>
                  </a:lnTo>
                  <a:lnTo>
                    <a:pt x="12620" y="8959"/>
                  </a:lnTo>
                  <a:lnTo>
                    <a:pt x="12602" y="8959"/>
                  </a:lnTo>
                  <a:lnTo>
                    <a:pt x="12548" y="8583"/>
                  </a:lnTo>
                  <a:lnTo>
                    <a:pt x="12548" y="8537"/>
                  </a:lnTo>
                  <a:lnTo>
                    <a:pt x="12681" y="8282"/>
                  </a:lnTo>
                  <a:lnTo>
                    <a:pt x="12725" y="8330"/>
                  </a:lnTo>
                  <a:lnTo>
                    <a:pt x="13903" y="8330"/>
                  </a:lnTo>
                  <a:lnTo>
                    <a:pt x="13879" y="8519"/>
                  </a:lnTo>
                  <a:lnTo>
                    <a:pt x="13777" y="8519"/>
                  </a:lnTo>
                  <a:lnTo>
                    <a:pt x="13833" y="8647"/>
                  </a:lnTo>
                  <a:lnTo>
                    <a:pt x="13862" y="8898"/>
                  </a:lnTo>
                  <a:lnTo>
                    <a:pt x="13860" y="9401"/>
                  </a:lnTo>
                  <a:lnTo>
                    <a:pt x="13852" y="9588"/>
                  </a:lnTo>
                  <a:lnTo>
                    <a:pt x="13838" y="9842"/>
                  </a:lnTo>
                  <a:lnTo>
                    <a:pt x="13827" y="9967"/>
                  </a:lnTo>
                  <a:lnTo>
                    <a:pt x="13815" y="10093"/>
                  </a:lnTo>
                  <a:lnTo>
                    <a:pt x="13780" y="10218"/>
                  </a:lnTo>
                  <a:lnTo>
                    <a:pt x="13770" y="10218"/>
                  </a:lnTo>
                  <a:lnTo>
                    <a:pt x="13770" y="10282"/>
                  </a:lnTo>
                  <a:lnTo>
                    <a:pt x="13776" y="10282"/>
                  </a:lnTo>
                  <a:lnTo>
                    <a:pt x="13780" y="10343"/>
                  </a:lnTo>
                  <a:lnTo>
                    <a:pt x="13803" y="10531"/>
                  </a:lnTo>
                  <a:lnTo>
                    <a:pt x="13838" y="10659"/>
                  </a:lnTo>
                  <a:lnTo>
                    <a:pt x="13877" y="10784"/>
                  </a:lnTo>
                  <a:lnTo>
                    <a:pt x="13847" y="10911"/>
                  </a:lnTo>
                  <a:lnTo>
                    <a:pt x="12723" y="10911"/>
                  </a:lnTo>
                  <a:lnTo>
                    <a:pt x="12654" y="10947"/>
                  </a:lnTo>
                  <a:lnTo>
                    <a:pt x="12654" y="10947"/>
                  </a:lnTo>
                </a:path>
                <a:path w="21600" h="21600">
                  <a:moveTo>
                    <a:pt x="13872" y="8583"/>
                  </a:moveTo>
                  <a:lnTo>
                    <a:pt x="13833" y="8583"/>
                  </a:lnTo>
                  <a:lnTo>
                    <a:pt x="13777" y="8519"/>
                  </a:lnTo>
                  <a:lnTo>
                    <a:pt x="13879" y="8519"/>
                  </a:lnTo>
                  <a:lnTo>
                    <a:pt x="13872" y="8583"/>
                  </a:lnTo>
                  <a:lnTo>
                    <a:pt x="13872" y="8583"/>
                  </a:lnTo>
                </a:path>
                <a:path w="21600" h="21600">
                  <a:moveTo>
                    <a:pt x="13770" y="10282"/>
                  </a:moveTo>
                  <a:lnTo>
                    <a:pt x="13770" y="10218"/>
                  </a:lnTo>
                  <a:lnTo>
                    <a:pt x="13774" y="10259"/>
                  </a:lnTo>
                  <a:lnTo>
                    <a:pt x="13770" y="10282"/>
                  </a:lnTo>
                  <a:lnTo>
                    <a:pt x="13770" y="10282"/>
                  </a:lnTo>
                </a:path>
                <a:path w="21600" h="21600">
                  <a:moveTo>
                    <a:pt x="13774" y="10259"/>
                  </a:moveTo>
                  <a:lnTo>
                    <a:pt x="13770" y="10218"/>
                  </a:lnTo>
                  <a:lnTo>
                    <a:pt x="13780" y="10218"/>
                  </a:lnTo>
                  <a:lnTo>
                    <a:pt x="13774" y="10259"/>
                  </a:lnTo>
                  <a:lnTo>
                    <a:pt x="13774" y="10259"/>
                  </a:lnTo>
                </a:path>
                <a:path w="21600" h="21600">
                  <a:moveTo>
                    <a:pt x="13776" y="10282"/>
                  </a:moveTo>
                  <a:lnTo>
                    <a:pt x="13770" y="10282"/>
                  </a:lnTo>
                  <a:lnTo>
                    <a:pt x="13774" y="10259"/>
                  </a:lnTo>
                  <a:lnTo>
                    <a:pt x="13776" y="10282"/>
                  </a:lnTo>
                  <a:lnTo>
                    <a:pt x="13776" y="10282"/>
                  </a:lnTo>
                </a:path>
                <a:path w="21600" h="21600">
                  <a:moveTo>
                    <a:pt x="8811" y="11036"/>
                  </a:moveTo>
                  <a:lnTo>
                    <a:pt x="8808" y="11036"/>
                  </a:lnTo>
                  <a:lnTo>
                    <a:pt x="8808" y="10971"/>
                  </a:lnTo>
                  <a:lnTo>
                    <a:pt x="8803" y="10971"/>
                  </a:lnTo>
                  <a:lnTo>
                    <a:pt x="8803" y="10911"/>
                  </a:lnTo>
                  <a:lnTo>
                    <a:pt x="8823" y="10981"/>
                  </a:lnTo>
                  <a:lnTo>
                    <a:pt x="8811" y="11036"/>
                  </a:lnTo>
                  <a:lnTo>
                    <a:pt x="8811" y="11036"/>
                  </a:lnTo>
                </a:path>
                <a:path w="21600" h="21600">
                  <a:moveTo>
                    <a:pt x="8823" y="10981"/>
                  </a:moveTo>
                  <a:lnTo>
                    <a:pt x="8803" y="10911"/>
                  </a:lnTo>
                  <a:lnTo>
                    <a:pt x="8826" y="10911"/>
                  </a:lnTo>
                  <a:lnTo>
                    <a:pt x="8824" y="10971"/>
                  </a:lnTo>
                  <a:lnTo>
                    <a:pt x="8823" y="10981"/>
                  </a:lnTo>
                  <a:lnTo>
                    <a:pt x="8823" y="10981"/>
                  </a:lnTo>
                </a:path>
                <a:path w="21600" h="21600">
                  <a:moveTo>
                    <a:pt x="12727" y="10971"/>
                  </a:moveTo>
                  <a:lnTo>
                    <a:pt x="12686" y="10971"/>
                  </a:lnTo>
                  <a:lnTo>
                    <a:pt x="12654" y="10947"/>
                  </a:lnTo>
                  <a:lnTo>
                    <a:pt x="12723" y="10911"/>
                  </a:lnTo>
                  <a:lnTo>
                    <a:pt x="12727" y="10971"/>
                  </a:lnTo>
                  <a:lnTo>
                    <a:pt x="12727" y="10971"/>
                  </a:lnTo>
                </a:path>
                <a:path w="21600" h="21600">
                  <a:moveTo>
                    <a:pt x="13798" y="10971"/>
                  </a:moveTo>
                  <a:lnTo>
                    <a:pt x="12727" y="10971"/>
                  </a:lnTo>
                  <a:lnTo>
                    <a:pt x="12723" y="10911"/>
                  </a:lnTo>
                  <a:lnTo>
                    <a:pt x="13847" y="10911"/>
                  </a:lnTo>
                  <a:lnTo>
                    <a:pt x="13798" y="10971"/>
                  </a:lnTo>
                  <a:lnTo>
                    <a:pt x="13798" y="10971"/>
                  </a:lnTo>
                </a:path>
                <a:path w="21600" h="21600">
                  <a:moveTo>
                    <a:pt x="12598" y="12543"/>
                  </a:moveTo>
                  <a:lnTo>
                    <a:pt x="12582" y="12543"/>
                  </a:lnTo>
                  <a:lnTo>
                    <a:pt x="12542" y="12419"/>
                  </a:lnTo>
                  <a:lnTo>
                    <a:pt x="12505" y="12104"/>
                  </a:lnTo>
                  <a:lnTo>
                    <a:pt x="12520" y="11917"/>
                  </a:lnTo>
                  <a:lnTo>
                    <a:pt x="12553" y="11728"/>
                  </a:lnTo>
                  <a:lnTo>
                    <a:pt x="12643" y="11602"/>
                  </a:lnTo>
                  <a:lnTo>
                    <a:pt x="12600" y="11602"/>
                  </a:lnTo>
                  <a:lnTo>
                    <a:pt x="12600" y="11537"/>
                  </a:lnTo>
                  <a:lnTo>
                    <a:pt x="12590" y="11414"/>
                  </a:lnTo>
                  <a:lnTo>
                    <a:pt x="12576" y="11223"/>
                  </a:lnTo>
                  <a:lnTo>
                    <a:pt x="12561" y="11099"/>
                  </a:lnTo>
                  <a:lnTo>
                    <a:pt x="12610" y="10971"/>
                  </a:lnTo>
                  <a:lnTo>
                    <a:pt x="12654" y="10947"/>
                  </a:lnTo>
                  <a:lnTo>
                    <a:pt x="12686" y="10971"/>
                  </a:lnTo>
                  <a:lnTo>
                    <a:pt x="13798" y="10971"/>
                  </a:lnTo>
                  <a:lnTo>
                    <a:pt x="13752" y="11036"/>
                  </a:lnTo>
                  <a:lnTo>
                    <a:pt x="13783" y="11036"/>
                  </a:lnTo>
                  <a:lnTo>
                    <a:pt x="13802" y="11099"/>
                  </a:lnTo>
                  <a:lnTo>
                    <a:pt x="13802" y="11287"/>
                  </a:lnTo>
                  <a:lnTo>
                    <a:pt x="13797" y="11349"/>
                  </a:lnTo>
                  <a:lnTo>
                    <a:pt x="13793" y="11349"/>
                  </a:lnTo>
                  <a:lnTo>
                    <a:pt x="13782" y="11476"/>
                  </a:lnTo>
                  <a:lnTo>
                    <a:pt x="13778" y="11537"/>
                  </a:lnTo>
                  <a:lnTo>
                    <a:pt x="13787" y="11665"/>
                  </a:lnTo>
                  <a:lnTo>
                    <a:pt x="13792" y="11789"/>
                  </a:lnTo>
                  <a:lnTo>
                    <a:pt x="13792" y="11978"/>
                  </a:lnTo>
                  <a:lnTo>
                    <a:pt x="13752" y="12231"/>
                  </a:lnTo>
                  <a:lnTo>
                    <a:pt x="13735" y="12419"/>
                  </a:lnTo>
                  <a:lnTo>
                    <a:pt x="13737" y="12483"/>
                  </a:lnTo>
                  <a:lnTo>
                    <a:pt x="12600" y="12483"/>
                  </a:lnTo>
                  <a:lnTo>
                    <a:pt x="12598" y="12543"/>
                  </a:lnTo>
                  <a:lnTo>
                    <a:pt x="12598" y="12543"/>
                  </a:lnTo>
                </a:path>
                <a:path w="21600" h="21600">
                  <a:moveTo>
                    <a:pt x="8837" y="11036"/>
                  </a:moveTo>
                  <a:lnTo>
                    <a:pt x="8811" y="11036"/>
                  </a:lnTo>
                  <a:lnTo>
                    <a:pt x="8823" y="10981"/>
                  </a:lnTo>
                  <a:lnTo>
                    <a:pt x="8837" y="11036"/>
                  </a:lnTo>
                  <a:lnTo>
                    <a:pt x="8837" y="11036"/>
                  </a:lnTo>
                </a:path>
                <a:path w="21600" h="21600">
                  <a:moveTo>
                    <a:pt x="13737" y="13802"/>
                  </a:moveTo>
                  <a:lnTo>
                    <a:pt x="12645" y="13802"/>
                  </a:lnTo>
                  <a:lnTo>
                    <a:pt x="12600" y="13677"/>
                  </a:lnTo>
                  <a:lnTo>
                    <a:pt x="12549" y="13677"/>
                  </a:lnTo>
                  <a:lnTo>
                    <a:pt x="12556" y="13488"/>
                  </a:lnTo>
                  <a:lnTo>
                    <a:pt x="12561" y="13300"/>
                  </a:lnTo>
                  <a:lnTo>
                    <a:pt x="12582" y="13172"/>
                  </a:lnTo>
                  <a:lnTo>
                    <a:pt x="12615" y="13111"/>
                  </a:lnTo>
                  <a:lnTo>
                    <a:pt x="12584" y="12921"/>
                  </a:lnTo>
                  <a:lnTo>
                    <a:pt x="12572" y="12795"/>
                  </a:lnTo>
                  <a:lnTo>
                    <a:pt x="12583" y="12670"/>
                  </a:lnTo>
                  <a:lnTo>
                    <a:pt x="12593" y="12606"/>
                  </a:lnTo>
                  <a:lnTo>
                    <a:pt x="12600" y="12483"/>
                  </a:lnTo>
                  <a:lnTo>
                    <a:pt x="12669" y="12483"/>
                  </a:lnTo>
                  <a:lnTo>
                    <a:pt x="12626" y="12543"/>
                  </a:lnTo>
                  <a:lnTo>
                    <a:pt x="13737" y="12543"/>
                  </a:lnTo>
                  <a:lnTo>
                    <a:pt x="13767" y="12734"/>
                  </a:lnTo>
                  <a:lnTo>
                    <a:pt x="13823" y="12985"/>
                  </a:lnTo>
                  <a:lnTo>
                    <a:pt x="13742" y="13172"/>
                  </a:lnTo>
                  <a:lnTo>
                    <a:pt x="13698" y="13363"/>
                  </a:lnTo>
                  <a:lnTo>
                    <a:pt x="13679" y="13488"/>
                  </a:lnTo>
                  <a:lnTo>
                    <a:pt x="13694" y="13677"/>
                  </a:lnTo>
                  <a:lnTo>
                    <a:pt x="12567" y="13677"/>
                  </a:lnTo>
                  <a:lnTo>
                    <a:pt x="12559" y="13709"/>
                  </a:lnTo>
                  <a:lnTo>
                    <a:pt x="13706" y="13709"/>
                  </a:lnTo>
                  <a:lnTo>
                    <a:pt x="13737" y="13802"/>
                  </a:lnTo>
                  <a:lnTo>
                    <a:pt x="13737" y="13802"/>
                  </a:lnTo>
                </a:path>
                <a:path w="21600" h="21600">
                  <a:moveTo>
                    <a:pt x="13737" y="12543"/>
                  </a:moveTo>
                  <a:lnTo>
                    <a:pt x="12626" y="12543"/>
                  </a:lnTo>
                  <a:lnTo>
                    <a:pt x="12669" y="12483"/>
                  </a:lnTo>
                  <a:lnTo>
                    <a:pt x="13737" y="12483"/>
                  </a:lnTo>
                  <a:lnTo>
                    <a:pt x="13737" y="12543"/>
                  </a:lnTo>
                  <a:lnTo>
                    <a:pt x="13737" y="12543"/>
                  </a:lnTo>
                </a:path>
                <a:path w="21600" h="21600">
                  <a:moveTo>
                    <a:pt x="12645" y="13802"/>
                  </a:moveTo>
                  <a:lnTo>
                    <a:pt x="12581" y="13802"/>
                  </a:lnTo>
                  <a:lnTo>
                    <a:pt x="12559" y="13709"/>
                  </a:lnTo>
                  <a:lnTo>
                    <a:pt x="12567" y="13677"/>
                  </a:lnTo>
                  <a:lnTo>
                    <a:pt x="12600" y="13677"/>
                  </a:lnTo>
                  <a:lnTo>
                    <a:pt x="12645" y="13802"/>
                  </a:lnTo>
                  <a:lnTo>
                    <a:pt x="12645" y="13802"/>
                  </a:lnTo>
                </a:path>
                <a:path w="21600" h="21600">
                  <a:moveTo>
                    <a:pt x="12511" y="14432"/>
                  </a:moveTo>
                  <a:lnTo>
                    <a:pt x="12511" y="14054"/>
                  </a:lnTo>
                  <a:lnTo>
                    <a:pt x="12520" y="13866"/>
                  </a:lnTo>
                  <a:lnTo>
                    <a:pt x="12559" y="13709"/>
                  </a:lnTo>
                  <a:lnTo>
                    <a:pt x="12581" y="13802"/>
                  </a:lnTo>
                  <a:lnTo>
                    <a:pt x="13737" y="13802"/>
                  </a:lnTo>
                  <a:lnTo>
                    <a:pt x="13683" y="14118"/>
                  </a:lnTo>
                  <a:lnTo>
                    <a:pt x="13645" y="14241"/>
                  </a:lnTo>
                  <a:lnTo>
                    <a:pt x="13623" y="14241"/>
                  </a:lnTo>
                  <a:lnTo>
                    <a:pt x="13662" y="14305"/>
                  </a:lnTo>
                  <a:lnTo>
                    <a:pt x="12599" y="14305"/>
                  </a:lnTo>
                  <a:lnTo>
                    <a:pt x="12511" y="14432"/>
                  </a:lnTo>
                  <a:lnTo>
                    <a:pt x="12511" y="14432"/>
                  </a:lnTo>
                </a:path>
                <a:path w="21600" h="21600">
                  <a:moveTo>
                    <a:pt x="13643" y="14746"/>
                  </a:moveTo>
                  <a:lnTo>
                    <a:pt x="12650" y="14746"/>
                  </a:lnTo>
                  <a:lnTo>
                    <a:pt x="12578" y="14689"/>
                  </a:lnTo>
                  <a:lnTo>
                    <a:pt x="12576" y="14683"/>
                  </a:lnTo>
                  <a:lnTo>
                    <a:pt x="12562" y="14661"/>
                  </a:lnTo>
                  <a:lnTo>
                    <a:pt x="12591" y="14495"/>
                  </a:lnTo>
                  <a:lnTo>
                    <a:pt x="12627" y="14367"/>
                  </a:lnTo>
                  <a:lnTo>
                    <a:pt x="12599" y="14305"/>
                  </a:lnTo>
                  <a:lnTo>
                    <a:pt x="13662" y="14305"/>
                  </a:lnTo>
                  <a:lnTo>
                    <a:pt x="13662" y="14558"/>
                  </a:lnTo>
                  <a:lnTo>
                    <a:pt x="13643" y="14746"/>
                  </a:lnTo>
                  <a:lnTo>
                    <a:pt x="13643" y="14746"/>
                  </a:lnTo>
                </a:path>
                <a:path w="21600" h="21600">
                  <a:moveTo>
                    <a:pt x="8870" y="14746"/>
                  </a:moveTo>
                  <a:lnTo>
                    <a:pt x="8763" y="14495"/>
                  </a:lnTo>
                  <a:lnTo>
                    <a:pt x="8790" y="14495"/>
                  </a:lnTo>
                  <a:lnTo>
                    <a:pt x="8889" y="14551"/>
                  </a:lnTo>
                  <a:lnTo>
                    <a:pt x="8870" y="14746"/>
                  </a:lnTo>
                  <a:lnTo>
                    <a:pt x="8870" y="14746"/>
                  </a:lnTo>
                </a:path>
                <a:path w="21600" h="21600">
                  <a:moveTo>
                    <a:pt x="8889" y="14551"/>
                  </a:moveTo>
                  <a:lnTo>
                    <a:pt x="8790" y="14495"/>
                  </a:lnTo>
                  <a:lnTo>
                    <a:pt x="8888" y="14495"/>
                  </a:lnTo>
                  <a:lnTo>
                    <a:pt x="8889" y="14551"/>
                  </a:lnTo>
                  <a:lnTo>
                    <a:pt x="8889" y="14551"/>
                  </a:lnTo>
                </a:path>
                <a:path w="21600" h="21600">
                  <a:moveTo>
                    <a:pt x="13515" y="16002"/>
                  </a:moveTo>
                  <a:lnTo>
                    <a:pt x="12475" y="16002"/>
                  </a:lnTo>
                  <a:lnTo>
                    <a:pt x="12399" y="15625"/>
                  </a:lnTo>
                  <a:lnTo>
                    <a:pt x="12378" y="15373"/>
                  </a:lnTo>
                  <a:lnTo>
                    <a:pt x="12447" y="15187"/>
                  </a:lnTo>
                  <a:lnTo>
                    <a:pt x="12458" y="14996"/>
                  </a:lnTo>
                  <a:lnTo>
                    <a:pt x="12459" y="14871"/>
                  </a:lnTo>
                  <a:lnTo>
                    <a:pt x="12449" y="14495"/>
                  </a:lnTo>
                  <a:lnTo>
                    <a:pt x="12562" y="14661"/>
                  </a:lnTo>
                  <a:lnTo>
                    <a:pt x="12559" y="14683"/>
                  </a:lnTo>
                  <a:lnTo>
                    <a:pt x="12548" y="14683"/>
                  </a:lnTo>
                  <a:lnTo>
                    <a:pt x="12572" y="14720"/>
                  </a:lnTo>
                  <a:lnTo>
                    <a:pt x="12577" y="14746"/>
                  </a:lnTo>
                  <a:lnTo>
                    <a:pt x="12586" y="14746"/>
                  </a:lnTo>
                  <a:lnTo>
                    <a:pt x="12620" y="14807"/>
                  </a:lnTo>
                  <a:lnTo>
                    <a:pt x="13627" y="14807"/>
                  </a:lnTo>
                  <a:lnTo>
                    <a:pt x="13612" y="14871"/>
                  </a:lnTo>
                  <a:lnTo>
                    <a:pt x="13494" y="14871"/>
                  </a:lnTo>
                  <a:lnTo>
                    <a:pt x="13538" y="14996"/>
                  </a:lnTo>
                  <a:lnTo>
                    <a:pt x="13556" y="14996"/>
                  </a:lnTo>
                  <a:lnTo>
                    <a:pt x="13586" y="15059"/>
                  </a:lnTo>
                  <a:lnTo>
                    <a:pt x="13459" y="15187"/>
                  </a:lnTo>
                  <a:lnTo>
                    <a:pt x="13443" y="15249"/>
                  </a:lnTo>
                  <a:lnTo>
                    <a:pt x="13479" y="15312"/>
                  </a:lnTo>
                  <a:lnTo>
                    <a:pt x="13614" y="15312"/>
                  </a:lnTo>
                  <a:lnTo>
                    <a:pt x="13594" y="15813"/>
                  </a:lnTo>
                  <a:lnTo>
                    <a:pt x="13517" y="15813"/>
                  </a:lnTo>
                  <a:lnTo>
                    <a:pt x="13495" y="15876"/>
                  </a:lnTo>
                  <a:lnTo>
                    <a:pt x="13515" y="16002"/>
                  </a:lnTo>
                  <a:lnTo>
                    <a:pt x="13515" y="16002"/>
                  </a:lnTo>
                </a:path>
                <a:path w="21600" h="21600">
                  <a:moveTo>
                    <a:pt x="8921" y="14746"/>
                  </a:moveTo>
                  <a:lnTo>
                    <a:pt x="8870" y="14746"/>
                  </a:lnTo>
                  <a:lnTo>
                    <a:pt x="8889" y="14558"/>
                  </a:lnTo>
                  <a:lnTo>
                    <a:pt x="8900" y="14558"/>
                  </a:lnTo>
                  <a:lnTo>
                    <a:pt x="8921" y="14746"/>
                  </a:lnTo>
                  <a:lnTo>
                    <a:pt x="8921" y="14746"/>
                  </a:lnTo>
                </a:path>
                <a:path w="21600" h="21600">
                  <a:moveTo>
                    <a:pt x="12620" y="14807"/>
                  </a:moveTo>
                  <a:lnTo>
                    <a:pt x="12572" y="14720"/>
                  </a:lnTo>
                  <a:lnTo>
                    <a:pt x="12559" y="14683"/>
                  </a:lnTo>
                  <a:lnTo>
                    <a:pt x="12562" y="14661"/>
                  </a:lnTo>
                  <a:lnTo>
                    <a:pt x="12576" y="14683"/>
                  </a:lnTo>
                  <a:lnTo>
                    <a:pt x="12571" y="14683"/>
                  </a:lnTo>
                  <a:lnTo>
                    <a:pt x="12578" y="14689"/>
                  </a:lnTo>
                  <a:lnTo>
                    <a:pt x="12620" y="14807"/>
                  </a:lnTo>
                  <a:lnTo>
                    <a:pt x="12620" y="14807"/>
                  </a:lnTo>
                </a:path>
                <a:path w="21600" h="21600">
                  <a:moveTo>
                    <a:pt x="12572" y="14720"/>
                  </a:moveTo>
                  <a:lnTo>
                    <a:pt x="12548" y="14683"/>
                  </a:lnTo>
                  <a:lnTo>
                    <a:pt x="12559" y="14683"/>
                  </a:lnTo>
                  <a:lnTo>
                    <a:pt x="12572" y="14720"/>
                  </a:lnTo>
                  <a:lnTo>
                    <a:pt x="12572" y="14720"/>
                  </a:lnTo>
                </a:path>
                <a:path w="21600" h="21600">
                  <a:moveTo>
                    <a:pt x="12578" y="14689"/>
                  </a:moveTo>
                  <a:lnTo>
                    <a:pt x="12571" y="14683"/>
                  </a:lnTo>
                  <a:lnTo>
                    <a:pt x="12576" y="14683"/>
                  </a:lnTo>
                  <a:lnTo>
                    <a:pt x="12578" y="14689"/>
                  </a:lnTo>
                  <a:lnTo>
                    <a:pt x="12578" y="14689"/>
                  </a:lnTo>
                </a:path>
                <a:path w="21600" h="21600">
                  <a:moveTo>
                    <a:pt x="13627" y="14807"/>
                  </a:moveTo>
                  <a:lnTo>
                    <a:pt x="12620" y="14807"/>
                  </a:lnTo>
                  <a:lnTo>
                    <a:pt x="12578" y="14689"/>
                  </a:lnTo>
                  <a:lnTo>
                    <a:pt x="12650" y="14746"/>
                  </a:lnTo>
                  <a:lnTo>
                    <a:pt x="13643" y="14746"/>
                  </a:lnTo>
                  <a:lnTo>
                    <a:pt x="13627" y="14807"/>
                  </a:lnTo>
                  <a:lnTo>
                    <a:pt x="13627" y="14807"/>
                  </a:lnTo>
                </a:path>
                <a:path w="21600" h="21600">
                  <a:moveTo>
                    <a:pt x="12586" y="14746"/>
                  </a:moveTo>
                  <a:lnTo>
                    <a:pt x="12577" y="14746"/>
                  </a:lnTo>
                  <a:lnTo>
                    <a:pt x="12572" y="14720"/>
                  </a:lnTo>
                  <a:lnTo>
                    <a:pt x="12586" y="14746"/>
                  </a:lnTo>
                  <a:lnTo>
                    <a:pt x="12586" y="14746"/>
                  </a:lnTo>
                </a:path>
                <a:path w="21600" h="21600">
                  <a:moveTo>
                    <a:pt x="13556" y="14996"/>
                  </a:moveTo>
                  <a:lnTo>
                    <a:pt x="13538" y="14996"/>
                  </a:lnTo>
                  <a:lnTo>
                    <a:pt x="13494" y="14871"/>
                  </a:lnTo>
                  <a:lnTo>
                    <a:pt x="13556" y="14996"/>
                  </a:lnTo>
                  <a:lnTo>
                    <a:pt x="13556" y="14996"/>
                  </a:lnTo>
                </a:path>
                <a:path w="21600" h="21600">
                  <a:moveTo>
                    <a:pt x="13578" y="14996"/>
                  </a:moveTo>
                  <a:lnTo>
                    <a:pt x="13556" y="14996"/>
                  </a:lnTo>
                  <a:lnTo>
                    <a:pt x="13494" y="14871"/>
                  </a:lnTo>
                  <a:lnTo>
                    <a:pt x="13612" y="14871"/>
                  </a:lnTo>
                  <a:lnTo>
                    <a:pt x="13578" y="14996"/>
                  </a:lnTo>
                  <a:lnTo>
                    <a:pt x="13578" y="14996"/>
                  </a:lnTo>
                </a:path>
                <a:path w="21600" h="21600">
                  <a:moveTo>
                    <a:pt x="13614" y="15312"/>
                  </a:moveTo>
                  <a:lnTo>
                    <a:pt x="13479" y="15312"/>
                  </a:lnTo>
                  <a:lnTo>
                    <a:pt x="13582" y="15187"/>
                  </a:lnTo>
                  <a:lnTo>
                    <a:pt x="13586" y="15064"/>
                  </a:lnTo>
                  <a:lnTo>
                    <a:pt x="13593" y="15059"/>
                  </a:lnTo>
                  <a:lnTo>
                    <a:pt x="13614" y="15312"/>
                  </a:lnTo>
                  <a:lnTo>
                    <a:pt x="13614" y="15312"/>
                  </a:lnTo>
                </a:path>
                <a:path w="21600" h="21600">
                  <a:moveTo>
                    <a:pt x="13479" y="15312"/>
                  </a:moveTo>
                  <a:lnTo>
                    <a:pt x="13443" y="15249"/>
                  </a:lnTo>
                  <a:lnTo>
                    <a:pt x="13459" y="15187"/>
                  </a:lnTo>
                  <a:lnTo>
                    <a:pt x="13586" y="15064"/>
                  </a:lnTo>
                  <a:lnTo>
                    <a:pt x="13582" y="15187"/>
                  </a:lnTo>
                  <a:lnTo>
                    <a:pt x="13479" y="15312"/>
                  </a:lnTo>
                  <a:lnTo>
                    <a:pt x="13479" y="15312"/>
                  </a:lnTo>
                </a:path>
                <a:path w="21600" h="21600">
                  <a:moveTo>
                    <a:pt x="13592" y="15876"/>
                  </a:moveTo>
                  <a:lnTo>
                    <a:pt x="13517" y="15813"/>
                  </a:lnTo>
                  <a:lnTo>
                    <a:pt x="13594" y="15813"/>
                  </a:lnTo>
                  <a:lnTo>
                    <a:pt x="13592" y="15876"/>
                  </a:lnTo>
                  <a:lnTo>
                    <a:pt x="13592" y="15876"/>
                  </a:lnTo>
                </a:path>
                <a:path w="21600" h="21600">
                  <a:moveTo>
                    <a:pt x="13364" y="17072"/>
                  </a:moveTo>
                  <a:lnTo>
                    <a:pt x="12231" y="17072"/>
                  </a:lnTo>
                  <a:lnTo>
                    <a:pt x="12121" y="16898"/>
                  </a:lnTo>
                  <a:lnTo>
                    <a:pt x="12116" y="16884"/>
                  </a:lnTo>
                  <a:lnTo>
                    <a:pt x="12153" y="16759"/>
                  </a:lnTo>
                  <a:lnTo>
                    <a:pt x="12220" y="16506"/>
                  </a:lnTo>
                  <a:lnTo>
                    <a:pt x="12250" y="16318"/>
                  </a:lnTo>
                  <a:lnTo>
                    <a:pt x="12311" y="16067"/>
                  </a:lnTo>
                  <a:lnTo>
                    <a:pt x="12339" y="16002"/>
                  </a:lnTo>
                  <a:lnTo>
                    <a:pt x="12371" y="15876"/>
                  </a:lnTo>
                  <a:lnTo>
                    <a:pt x="12416" y="15876"/>
                  </a:lnTo>
                  <a:lnTo>
                    <a:pt x="12475" y="16002"/>
                  </a:lnTo>
                  <a:lnTo>
                    <a:pt x="13515" y="16002"/>
                  </a:lnTo>
                  <a:lnTo>
                    <a:pt x="13523" y="16067"/>
                  </a:lnTo>
                  <a:lnTo>
                    <a:pt x="13532" y="16130"/>
                  </a:lnTo>
                  <a:lnTo>
                    <a:pt x="13402" y="16130"/>
                  </a:lnTo>
                  <a:lnTo>
                    <a:pt x="13510" y="16250"/>
                  </a:lnTo>
                  <a:lnTo>
                    <a:pt x="13512" y="16254"/>
                  </a:lnTo>
                  <a:lnTo>
                    <a:pt x="13495" y="16379"/>
                  </a:lnTo>
                  <a:lnTo>
                    <a:pt x="13493" y="16506"/>
                  </a:lnTo>
                  <a:lnTo>
                    <a:pt x="13489" y="16821"/>
                  </a:lnTo>
                  <a:lnTo>
                    <a:pt x="13413" y="16821"/>
                  </a:lnTo>
                  <a:lnTo>
                    <a:pt x="13370" y="16884"/>
                  </a:lnTo>
                  <a:lnTo>
                    <a:pt x="13366" y="17008"/>
                  </a:lnTo>
                  <a:lnTo>
                    <a:pt x="13364" y="17072"/>
                  </a:lnTo>
                  <a:lnTo>
                    <a:pt x="13364" y="17072"/>
                  </a:lnTo>
                </a:path>
                <a:path w="21600" h="21600">
                  <a:moveTo>
                    <a:pt x="13510" y="16250"/>
                  </a:moveTo>
                  <a:lnTo>
                    <a:pt x="13402" y="16130"/>
                  </a:lnTo>
                  <a:lnTo>
                    <a:pt x="13479" y="16193"/>
                  </a:lnTo>
                  <a:lnTo>
                    <a:pt x="13510" y="16250"/>
                  </a:lnTo>
                  <a:lnTo>
                    <a:pt x="13510" y="16250"/>
                  </a:lnTo>
                </a:path>
                <a:path w="21600" h="21600">
                  <a:moveTo>
                    <a:pt x="13554" y="16254"/>
                  </a:moveTo>
                  <a:lnTo>
                    <a:pt x="13513" y="16254"/>
                  </a:lnTo>
                  <a:lnTo>
                    <a:pt x="13510" y="16250"/>
                  </a:lnTo>
                  <a:lnTo>
                    <a:pt x="13479" y="16193"/>
                  </a:lnTo>
                  <a:lnTo>
                    <a:pt x="13402" y="16130"/>
                  </a:lnTo>
                  <a:lnTo>
                    <a:pt x="13532" y="16130"/>
                  </a:lnTo>
                  <a:lnTo>
                    <a:pt x="13554" y="16254"/>
                  </a:lnTo>
                  <a:lnTo>
                    <a:pt x="13554" y="16254"/>
                  </a:lnTo>
                </a:path>
                <a:path w="21600" h="21600">
                  <a:moveTo>
                    <a:pt x="13336" y="17199"/>
                  </a:moveTo>
                  <a:lnTo>
                    <a:pt x="11973" y="17199"/>
                  </a:lnTo>
                  <a:lnTo>
                    <a:pt x="11987" y="17136"/>
                  </a:lnTo>
                  <a:lnTo>
                    <a:pt x="12008" y="17008"/>
                  </a:lnTo>
                  <a:lnTo>
                    <a:pt x="12033" y="16759"/>
                  </a:lnTo>
                  <a:lnTo>
                    <a:pt x="12121" y="16898"/>
                  </a:lnTo>
                  <a:lnTo>
                    <a:pt x="12143" y="17008"/>
                  </a:lnTo>
                  <a:lnTo>
                    <a:pt x="12231" y="17072"/>
                  </a:lnTo>
                  <a:lnTo>
                    <a:pt x="13364" y="17072"/>
                  </a:lnTo>
                  <a:lnTo>
                    <a:pt x="13361" y="17136"/>
                  </a:lnTo>
                  <a:lnTo>
                    <a:pt x="13336" y="17199"/>
                  </a:lnTo>
                  <a:lnTo>
                    <a:pt x="13336" y="17199"/>
                  </a:lnTo>
                </a:path>
                <a:path w="21600" h="21600">
                  <a:moveTo>
                    <a:pt x="12231" y="17072"/>
                  </a:moveTo>
                  <a:lnTo>
                    <a:pt x="12143" y="17008"/>
                  </a:lnTo>
                  <a:lnTo>
                    <a:pt x="12121" y="16898"/>
                  </a:lnTo>
                  <a:lnTo>
                    <a:pt x="12231" y="17072"/>
                  </a:lnTo>
                  <a:lnTo>
                    <a:pt x="12231" y="17072"/>
                  </a:lnTo>
                </a:path>
                <a:path w="21600" h="21600">
                  <a:moveTo>
                    <a:pt x="13321" y="17828"/>
                  </a:moveTo>
                  <a:lnTo>
                    <a:pt x="11491" y="17828"/>
                  </a:lnTo>
                  <a:lnTo>
                    <a:pt x="11597" y="17638"/>
                  </a:lnTo>
                  <a:lnTo>
                    <a:pt x="11694" y="17638"/>
                  </a:lnTo>
                  <a:lnTo>
                    <a:pt x="11702" y="17576"/>
                  </a:lnTo>
                  <a:lnTo>
                    <a:pt x="11732" y="17513"/>
                  </a:lnTo>
                  <a:lnTo>
                    <a:pt x="11942" y="17260"/>
                  </a:lnTo>
                  <a:lnTo>
                    <a:pt x="11964" y="17199"/>
                  </a:lnTo>
                  <a:lnTo>
                    <a:pt x="13288" y="17199"/>
                  </a:lnTo>
                  <a:lnTo>
                    <a:pt x="13300" y="17260"/>
                  </a:lnTo>
                  <a:lnTo>
                    <a:pt x="13297" y="17323"/>
                  </a:lnTo>
                  <a:lnTo>
                    <a:pt x="13260" y="17387"/>
                  </a:lnTo>
                  <a:lnTo>
                    <a:pt x="13275" y="17513"/>
                  </a:lnTo>
                  <a:lnTo>
                    <a:pt x="13321" y="17828"/>
                  </a:lnTo>
                  <a:lnTo>
                    <a:pt x="13321" y="17828"/>
                  </a:lnTo>
                </a:path>
                <a:path w="21600" h="21600">
                  <a:moveTo>
                    <a:pt x="9981" y="17889"/>
                  </a:moveTo>
                  <a:lnTo>
                    <a:pt x="9828" y="17889"/>
                  </a:lnTo>
                  <a:lnTo>
                    <a:pt x="9815" y="17875"/>
                  </a:lnTo>
                  <a:lnTo>
                    <a:pt x="9828" y="17828"/>
                  </a:lnTo>
                  <a:lnTo>
                    <a:pt x="9936" y="17576"/>
                  </a:lnTo>
                  <a:lnTo>
                    <a:pt x="9973" y="17702"/>
                  </a:lnTo>
                  <a:lnTo>
                    <a:pt x="9981" y="17889"/>
                  </a:lnTo>
                  <a:lnTo>
                    <a:pt x="9981" y="17889"/>
                  </a:lnTo>
                </a:path>
                <a:path w="21600" h="21600">
                  <a:moveTo>
                    <a:pt x="13105" y="18205"/>
                  </a:moveTo>
                  <a:lnTo>
                    <a:pt x="11090" y="18205"/>
                  </a:lnTo>
                  <a:lnTo>
                    <a:pt x="11098" y="18072"/>
                  </a:lnTo>
                  <a:lnTo>
                    <a:pt x="11119" y="18014"/>
                  </a:lnTo>
                  <a:lnTo>
                    <a:pt x="11215" y="18014"/>
                  </a:lnTo>
                  <a:lnTo>
                    <a:pt x="11274" y="17889"/>
                  </a:lnTo>
                  <a:lnTo>
                    <a:pt x="11350" y="17765"/>
                  </a:lnTo>
                  <a:lnTo>
                    <a:pt x="11425" y="17828"/>
                  </a:lnTo>
                  <a:lnTo>
                    <a:pt x="13321" y="17828"/>
                  </a:lnTo>
                  <a:lnTo>
                    <a:pt x="13221" y="17953"/>
                  </a:lnTo>
                  <a:lnTo>
                    <a:pt x="13158" y="18014"/>
                  </a:lnTo>
                  <a:lnTo>
                    <a:pt x="13105" y="18205"/>
                  </a:lnTo>
                  <a:lnTo>
                    <a:pt x="13105" y="18205"/>
                  </a:lnTo>
                </a:path>
                <a:path w="21600" h="21600">
                  <a:moveTo>
                    <a:pt x="9988" y="18014"/>
                  </a:moveTo>
                  <a:lnTo>
                    <a:pt x="9728" y="18014"/>
                  </a:lnTo>
                  <a:lnTo>
                    <a:pt x="9743" y="17889"/>
                  </a:lnTo>
                  <a:lnTo>
                    <a:pt x="9765" y="17828"/>
                  </a:lnTo>
                  <a:lnTo>
                    <a:pt x="9815" y="17875"/>
                  </a:lnTo>
                  <a:lnTo>
                    <a:pt x="9810" y="17889"/>
                  </a:lnTo>
                  <a:lnTo>
                    <a:pt x="9981" y="17889"/>
                  </a:lnTo>
                  <a:lnTo>
                    <a:pt x="9988" y="18014"/>
                  </a:lnTo>
                  <a:lnTo>
                    <a:pt x="9988" y="18014"/>
                  </a:lnTo>
                </a:path>
                <a:path w="21600" h="21600">
                  <a:moveTo>
                    <a:pt x="11096" y="18077"/>
                  </a:moveTo>
                  <a:lnTo>
                    <a:pt x="10572" y="18077"/>
                  </a:lnTo>
                  <a:lnTo>
                    <a:pt x="10716" y="17953"/>
                  </a:lnTo>
                  <a:lnTo>
                    <a:pt x="10801" y="17889"/>
                  </a:lnTo>
                  <a:lnTo>
                    <a:pt x="10900" y="17889"/>
                  </a:lnTo>
                  <a:lnTo>
                    <a:pt x="11040" y="17828"/>
                  </a:lnTo>
                  <a:lnTo>
                    <a:pt x="11103" y="17953"/>
                  </a:lnTo>
                  <a:lnTo>
                    <a:pt x="11098" y="18072"/>
                  </a:lnTo>
                  <a:lnTo>
                    <a:pt x="11096" y="18077"/>
                  </a:lnTo>
                  <a:lnTo>
                    <a:pt x="11096" y="18077"/>
                  </a:lnTo>
                </a:path>
                <a:path w="21600" h="21600">
                  <a:moveTo>
                    <a:pt x="9828" y="17889"/>
                  </a:moveTo>
                  <a:lnTo>
                    <a:pt x="9810" y="17889"/>
                  </a:lnTo>
                  <a:lnTo>
                    <a:pt x="9815" y="17875"/>
                  </a:lnTo>
                  <a:lnTo>
                    <a:pt x="9828" y="17889"/>
                  </a:lnTo>
                  <a:lnTo>
                    <a:pt x="9828" y="17889"/>
                  </a:lnTo>
                </a:path>
                <a:path w="21600" h="21600">
                  <a:moveTo>
                    <a:pt x="10572" y="18077"/>
                  </a:moveTo>
                  <a:lnTo>
                    <a:pt x="9991" y="18077"/>
                  </a:lnTo>
                  <a:lnTo>
                    <a:pt x="9996" y="17953"/>
                  </a:lnTo>
                  <a:lnTo>
                    <a:pt x="10015" y="17889"/>
                  </a:lnTo>
                  <a:lnTo>
                    <a:pt x="10108" y="17889"/>
                  </a:lnTo>
                  <a:lnTo>
                    <a:pt x="10131" y="17953"/>
                  </a:lnTo>
                  <a:lnTo>
                    <a:pt x="10191" y="17953"/>
                  </a:lnTo>
                  <a:lnTo>
                    <a:pt x="10205" y="18014"/>
                  </a:lnTo>
                  <a:lnTo>
                    <a:pt x="10483" y="18014"/>
                  </a:lnTo>
                  <a:lnTo>
                    <a:pt x="10572" y="18077"/>
                  </a:lnTo>
                  <a:lnTo>
                    <a:pt x="10572" y="18077"/>
                  </a:lnTo>
                </a:path>
                <a:path w="21600" h="21600">
                  <a:moveTo>
                    <a:pt x="10483" y="18014"/>
                  </a:moveTo>
                  <a:lnTo>
                    <a:pt x="10220" y="18014"/>
                  </a:lnTo>
                  <a:lnTo>
                    <a:pt x="10233" y="17953"/>
                  </a:lnTo>
                  <a:lnTo>
                    <a:pt x="10274" y="17889"/>
                  </a:lnTo>
                  <a:lnTo>
                    <a:pt x="10376" y="17889"/>
                  </a:lnTo>
                  <a:lnTo>
                    <a:pt x="10483" y="18014"/>
                  </a:lnTo>
                  <a:lnTo>
                    <a:pt x="10483" y="18014"/>
                  </a:lnTo>
                </a:path>
                <a:path w="21600" h="21600">
                  <a:moveTo>
                    <a:pt x="11090" y="18205"/>
                  </a:moveTo>
                  <a:lnTo>
                    <a:pt x="11096" y="18077"/>
                  </a:lnTo>
                  <a:lnTo>
                    <a:pt x="11098" y="18072"/>
                  </a:lnTo>
                  <a:lnTo>
                    <a:pt x="11090" y="18205"/>
                  </a:lnTo>
                  <a:lnTo>
                    <a:pt x="11090" y="18205"/>
                  </a:lnTo>
                </a:path>
                <a:path w="21600" h="21600">
                  <a:moveTo>
                    <a:pt x="12581" y="19524"/>
                  </a:moveTo>
                  <a:lnTo>
                    <a:pt x="12508" y="19524"/>
                  </a:lnTo>
                  <a:lnTo>
                    <a:pt x="12527" y="19148"/>
                  </a:lnTo>
                  <a:lnTo>
                    <a:pt x="12531" y="19020"/>
                  </a:lnTo>
                  <a:lnTo>
                    <a:pt x="12531" y="18958"/>
                  </a:lnTo>
                  <a:lnTo>
                    <a:pt x="12701" y="18770"/>
                  </a:lnTo>
                  <a:lnTo>
                    <a:pt x="12773" y="18770"/>
                  </a:lnTo>
                  <a:lnTo>
                    <a:pt x="12712" y="19272"/>
                  </a:lnTo>
                  <a:lnTo>
                    <a:pt x="12686" y="19400"/>
                  </a:lnTo>
                  <a:lnTo>
                    <a:pt x="12662" y="19455"/>
                  </a:lnTo>
                  <a:lnTo>
                    <a:pt x="12581" y="19524"/>
                  </a:lnTo>
                  <a:lnTo>
                    <a:pt x="12581" y="19524"/>
                  </a:lnTo>
                </a:path>
                <a:path w="21600" h="21600">
                  <a:moveTo>
                    <a:pt x="12662" y="19455"/>
                  </a:moveTo>
                  <a:lnTo>
                    <a:pt x="12686" y="19400"/>
                  </a:lnTo>
                  <a:lnTo>
                    <a:pt x="12712" y="19272"/>
                  </a:lnTo>
                  <a:lnTo>
                    <a:pt x="12773" y="18770"/>
                  </a:lnTo>
                  <a:lnTo>
                    <a:pt x="13012" y="18770"/>
                  </a:lnTo>
                  <a:lnTo>
                    <a:pt x="12936" y="18895"/>
                  </a:lnTo>
                  <a:lnTo>
                    <a:pt x="12859" y="19020"/>
                  </a:lnTo>
                  <a:lnTo>
                    <a:pt x="12793" y="19211"/>
                  </a:lnTo>
                  <a:lnTo>
                    <a:pt x="12729" y="19400"/>
                  </a:lnTo>
                  <a:lnTo>
                    <a:pt x="12662" y="19455"/>
                  </a:lnTo>
                  <a:lnTo>
                    <a:pt x="12662" y="19455"/>
                  </a:lnTo>
                </a:path>
                <a:path w="21600" h="21600">
                  <a:moveTo>
                    <a:pt x="12638" y="19524"/>
                  </a:moveTo>
                  <a:lnTo>
                    <a:pt x="12581" y="19524"/>
                  </a:lnTo>
                  <a:lnTo>
                    <a:pt x="12662" y="19455"/>
                  </a:lnTo>
                  <a:lnTo>
                    <a:pt x="12638" y="19524"/>
                  </a:lnTo>
                  <a:lnTo>
                    <a:pt x="12638" y="19524"/>
                  </a:lnTo>
                </a:path>
                <a:path w="21600" h="21600">
                  <a:moveTo>
                    <a:pt x="11062" y="21158"/>
                  </a:moveTo>
                  <a:lnTo>
                    <a:pt x="9931" y="21158"/>
                  </a:lnTo>
                  <a:lnTo>
                    <a:pt x="9527" y="20907"/>
                  </a:lnTo>
                  <a:lnTo>
                    <a:pt x="9453" y="20783"/>
                  </a:lnTo>
                  <a:lnTo>
                    <a:pt x="9405" y="20657"/>
                  </a:lnTo>
                  <a:lnTo>
                    <a:pt x="9084" y="20405"/>
                  </a:lnTo>
                  <a:lnTo>
                    <a:pt x="9038" y="20341"/>
                  </a:lnTo>
                  <a:lnTo>
                    <a:pt x="9006" y="20278"/>
                  </a:lnTo>
                  <a:lnTo>
                    <a:pt x="8986" y="20217"/>
                  </a:lnTo>
                  <a:lnTo>
                    <a:pt x="8959" y="20090"/>
                  </a:lnTo>
                  <a:lnTo>
                    <a:pt x="8908" y="20090"/>
                  </a:lnTo>
                  <a:lnTo>
                    <a:pt x="8857" y="19966"/>
                  </a:lnTo>
                  <a:lnTo>
                    <a:pt x="8833" y="19966"/>
                  </a:lnTo>
                  <a:lnTo>
                    <a:pt x="8801" y="19903"/>
                  </a:lnTo>
                  <a:lnTo>
                    <a:pt x="8714" y="19649"/>
                  </a:lnTo>
                  <a:lnTo>
                    <a:pt x="8706" y="19588"/>
                  </a:lnTo>
                  <a:lnTo>
                    <a:pt x="8738" y="19460"/>
                  </a:lnTo>
                  <a:lnTo>
                    <a:pt x="12513" y="19460"/>
                  </a:lnTo>
                  <a:lnTo>
                    <a:pt x="12508" y="19524"/>
                  </a:lnTo>
                  <a:lnTo>
                    <a:pt x="12587" y="19524"/>
                  </a:lnTo>
                  <a:lnTo>
                    <a:pt x="12592" y="19649"/>
                  </a:lnTo>
                  <a:lnTo>
                    <a:pt x="12619" y="19840"/>
                  </a:lnTo>
                  <a:lnTo>
                    <a:pt x="12494" y="19966"/>
                  </a:lnTo>
                  <a:lnTo>
                    <a:pt x="12410" y="20028"/>
                  </a:lnTo>
                  <a:lnTo>
                    <a:pt x="12371" y="20090"/>
                  </a:lnTo>
                  <a:lnTo>
                    <a:pt x="12331" y="20154"/>
                  </a:lnTo>
                  <a:lnTo>
                    <a:pt x="12269" y="20217"/>
                  </a:lnTo>
                  <a:lnTo>
                    <a:pt x="12192" y="20405"/>
                  </a:lnTo>
                  <a:lnTo>
                    <a:pt x="12041" y="20405"/>
                  </a:lnTo>
                  <a:lnTo>
                    <a:pt x="12016" y="20469"/>
                  </a:lnTo>
                  <a:lnTo>
                    <a:pt x="11995" y="20529"/>
                  </a:lnTo>
                  <a:lnTo>
                    <a:pt x="11959" y="20529"/>
                  </a:lnTo>
                  <a:lnTo>
                    <a:pt x="11913" y="20594"/>
                  </a:lnTo>
                  <a:lnTo>
                    <a:pt x="11868" y="20594"/>
                  </a:lnTo>
                  <a:lnTo>
                    <a:pt x="11830" y="20657"/>
                  </a:lnTo>
                  <a:lnTo>
                    <a:pt x="11802" y="20657"/>
                  </a:lnTo>
                  <a:lnTo>
                    <a:pt x="11748" y="20783"/>
                  </a:lnTo>
                  <a:lnTo>
                    <a:pt x="11672" y="20846"/>
                  </a:lnTo>
                  <a:lnTo>
                    <a:pt x="11487" y="20907"/>
                  </a:lnTo>
                  <a:lnTo>
                    <a:pt x="11390" y="20971"/>
                  </a:lnTo>
                  <a:lnTo>
                    <a:pt x="11355" y="21035"/>
                  </a:lnTo>
                  <a:lnTo>
                    <a:pt x="11152" y="21035"/>
                  </a:lnTo>
                  <a:lnTo>
                    <a:pt x="11062" y="21158"/>
                  </a:lnTo>
                  <a:lnTo>
                    <a:pt x="11062" y="21158"/>
                  </a:lnTo>
                </a:path>
                <a:path w="21600" h="21600">
                  <a:moveTo>
                    <a:pt x="11290" y="21158"/>
                  </a:moveTo>
                  <a:lnTo>
                    <a:pt x="11213" y="21035"/>
                  </a:lnTo>
                  <a:lnTo>
                    <a:pt x="11355" y="21035"/>
                  </a:lnTo>
                  <a:lnTo>
                    <a:pt x="11290" y="21158"/>
                  </a:lnTo>
                  <a:lnTo>
                    <a:pt x="11290" y="21158"/>
                  </a:lnTo>
                </a:path>
                <a:path w="21600" h="21600">
                  <a:moveTo>
                    <a:pt x="10822" y="21222"/>
                  </a:moveTo>
                  <a:lnTo>
                    <a:pt x="10123" y="21222"/>
                  </a:lnTo>
                  <a:lnTo>
                    <a:pt x="10033" y="21158"/>
                  </a:lnTo>
                  <a:lnTo>
                    <a:pt x="10872" y="21158"/>
                  </a:lnTo>
                  <a:lnTo>
                    <a:pt x="10822" y="21222"/>
                  </a:lnTo>
                  <a:lnTo>
                    <a:pt x="10822" y="21222"/>
                  </a:lnTo>
                </a:path>
                <a:path w="21600" h="21600">
                  <a:moveTo>
                    <a:pt x="10524" y="21537"/>
                  </a:moveTo>
                  <a:lnTo>
                    <a:pt x="10394" y="21349"/>
                  </a:lnTo>
                  <a:lnTo>
                    <a:pt x="10287" y="21222"/>
                  </a:lnTo>
                  <a:lnTo>
                    <a:pt x="10608" y="21222"/>
                  </a:lnTo>
                  <a:lnTo>
                    <a:pt x="10578" y="21349"/>
                  </a:lnTo>
                  <a:lnTo>
                    <a:pt x="10524" y="21537"/>
                  </a:lnTo>
                  <a:lnTo>
                    <a:pt x="10524" y="21537"/>
                  </a:lnTo>
                </a:path>
                <a:path w="21600" h="21600">
                  <a:moveTo>
                    <a:pt x="18509" y="375"/>
                  </a:moveTo>
                  <a:lnTo>
                    <a:pt x="16060" y="375"/>
                  </a:lnTo>
                  <a:lnTo>
                    <a:pt x="16129" y="312"/>
                  </a:lnTo>
                  <a:lnTo>
                    <a:pt x="16220" y="250"/>
                  </a:lnTo>
                  <a:lnTo>
                    <a:pt x="16337" y="188"/>
                  </a:lnTo>
                  <a:lnTo>
                    <a:pt x="16572" y="188"/>
                  </a:lnTo>
                  <a:lnTo>
                    <a:pt x="17122" y="124"/>
                  </a:lnTo>
                  <a:lnTo>
                    <a:pt x="17247" y="62"/>
                  </a:lnTo>
                  <a:lnTo>
                    <a:pt x="17391" y="0"/>
                  </a:lnTo>
                  <a:lnTo>
                    <a:pt x="17456" y="62"/>
                  </a:lnTo>
                  <a:lnTo>
                    <a:pt x="17498" y="124"/>
                  </a:lnTo>
                  <a:lnTo>
                    <a:pt x="17547" y="188"/>
                  </a:lnTo>
                  <a:lnTo>
                    <a:pt x="17560" y="235"/>
                  </a:lnTo>
                  <a:lnTo>
                    <a:pt x="17556" y="250"/>
                  </a:lnTo>
                  <a:lnTo>
                    <a:pt x="18490" y="250"/>
                  </a:lnTo>
                  <a:lnTo>
                    <a:pt x="18509" y="375"/>
                  </a:lnTo>
                  <a:lnTo>
                    <a:pt x="18509" y="375"/>
                  </a:lnTo>
                </a:path>
                <a:path w="21600" h="21600">
                  <a:moveTo>
                    <a:pt x="18382" y="188"/>
                  </a:moveTo>
                  <a:lnTo>
                    <a:pt x="17586" y="188"/>
                  </a:lnTo>
                  <a:lnTo>
                    <a:pt x="17630" y="124"/>
                  </a:lnTo>
                  <a:lnTo>
                    <a:pt x="17701" y="62"/>
                  </a:lnTo>
                  <a:lnTo>
                    <a:pt x="18276" y="62"/>
                  </a:lnTo>
                  <a:lnTo>
                    <a:pt x="18382" y="188"/>
                  </a:lnTo>
                  <a:lnTo>
                    <a:pt x="18382" y="188"/>
                  </a:lnTo>
                </a:path>
                <a:path w="21600" h="21600">
                  <a:moveTo>
                    <a:pt x="19493" y="440"/>
                  </a:moveTo>
                  <a:lnTo>
                    <a:pt x="18811" y="440"/>
                  </a:lnTo>
                  <a:lnTo>
                    <a:pt x="18820" y="312"/>
                  </a:lnTo>
                  <a:lnTo>
                    <a:pt x="18800" y="62"/>
                  </a:lnTo>
                  <a:lnTo>
                    <a:pt x="18948" y="188"/>
                  </a:lnTo>
                  <a:lnTo>
                    <a:pt x="19053" y="250"/>
                  </a:lnTo>
                  <a:lnTo>
                    <a:pt x="19257" y="250"/>
                  </a:lnTo>
                  <a:lnTo>
                    <a:pt x="19338" y="312"/>
                  </a:lnTo>
                  <a:lnTo>
                    <a:pt x="19437" y="375"/>
                  </a:lnTo>
                  <a:lnTo>
                    <a:pt x="19493" y="440"/>
                  </a:lnTo>
                  <a:lnTo>
                    <a:pt x="19493" y="440"/>
                  </a:lnTo>
                </a:path>
                <a:path w="21600" h="21600">
                  <a:moveTo>
                    <a:pt x="18490" y="250"/>
                  </a:moveTo>
                  <a:lnTo>
                    <a:pt x="17564" y="250"/>
                  </a:lnTo>
                  <a:lnTo>
                    <a:pt x="17560" y="235"/>
                  </a:lnTo>
                  <a:lnTo>
                    <a:pt x="17571" y="188"/>
                  </a:lnTo>
                  <a:lnTo>
                    <a:pt x="18509" y="188"/>
                  </a:lnTo>
                  <a:lnTo>
                    <a:pt x="18510" y="220"/>
                  </a:lnTo>
                  <a:lnTo>
                    <a:pt x="18490" y="250"/>
                  </a:lnTo>
                  <a:lnTo>
                    <a:pt x="18490" y="250"/>
                  </a:lnTo>
                </a:path>
                <a:path w="21600" h="21600">
                  <a:moveTo>
                    <a:pt x="19508" y="503"/>
                  </a:moveTo>
                  <a:lnTo>
                    <a:pt x="18530" y="503"/>
                  </a:lnTo>
                  <a:lnTo>
                    <a:pt x="18530" y="440"/>
                  </a:lnTo>
                  <a:lnTo>
                    <a:pt x="18510" y="220"/>
                  </a:lnTo>
                  <a:lnTo>
                    <a:pt x="18535" y="188"/>
                  </a:lnTo>
                  <a:lnTo>
                    <a:pt x="18690" y="188"/>
                  </a:lnTo>
                  <a:lnTo>
                    <a:pt x="18732" y="250"/>
                  </a:lnTo>
                  <a:lnTo>
                    <a:pt x="18772" y="312"/>
                  </a:lnTo>
                  <a:lnTo>
                    <a:pt x="18811" y="440"/>
                  </a:lnTo>
                  <a:lnTo>
                    <a:pt x="19493" y="440"/>
                  </a:lnTo>
                  <a:lnTo>
                    <a:pt x="19508" y="503"/>
                  </a:lnTo>
                  <a:lnTo>
                    <a:pt x="19508" y="503"/>
                  </a:lnTo>
                </a:path>
                <a:path w="21600" h="21600">
                  <a:moveTo>
                    <a:pt x="18530" y="503"/>
                  </a:moveTo>
                  <a:lnTo>
                    <a:pt x="18490" y="250"/>
                  </a:lnTo>
                  <a:lnTo>
                    <a:pt x="18510" y="220"/>
                  </a:lnTo>
                  <a:lnTo>
                    <a:pt x="18530" y="440"/>
                  </a:lnTo>
                  <a:lnTo>
                    <a:pt x="18530" y="503"/>
                  </a:lnTo>
                  <a:lnTo>
                    <a:pt x="18530" y="503"/>
                  </a:lnTo>
                </a:path>
                <a:path w="21600" h="21600">
                  <a:moveTo>
                    <a:pt x="17564" y="250"/>
                  </a:moveTo>
                  <a:lnTo>
                    <a:pt x="17556" y="250"/>
                  </a:lnTo>
                  <a:lnTo>
                    <a:pt x="17560" y="235"/>
                  </a:lnTo>
                  <a:lnTo>
                    <a:pt x="17564" y="250"/>
                  </a:lnTo>
                  <a:lnTo>
                    <a:pt x="17564" y="250"/>
                  </a:lnTo>
                </a:path>
                <a:path w="21600" h="21600">
                  <a:moveTo>
                    <a:pt x="15717" y="312"/>
                  </a:moveTo>
                  <a:lnTo>
                    <a:pt x="15437" y="312"/>
                  </a:lnTo>
                  <a:lnTo>
                    <a:pt x="15482" y="250"/>
                  </a:lnTo>
                  <a:lnTo>
                    <a:pt x="15618" y="250"/>
                  </a:lnTo>
                  <a:lnTo>
                    <a:pt x="15717" y="312"/>
                  </a:lnTo>
                  <a:lnTo>
                    <a:pt x="15717" y="312"/>
                  </a:lnTo>
                </a:path>
                <a:path w="21600" h="21600">
                  <a:moveTo>
                    <a:pt x="18157" y="2892"/>
                  </a:moveTo>
                  <a:lnTo>
                    <a:pt x="14988" y="2892"/>
                  </a:lnTo>
                  <a:lnTo>
                    <a:pt x="15054" y="2829"/>
                  </a:lnTo>
                  <a:lnTo>
                    <a:pt x="14941" y="2784"/>
                  </a:lnTo>
                  <a:lnTo>
                    <a:pt x="14932" y="2703"/>
                  </a:lnTo>
                  <a:lnTo>
                    <a:pt x="14891" y="2387"/>
                  </a:lnTo>
                  <a:lnTo>
                    <a:pt x="14960" y="1949"/>
                  </a:lnTo>
                  <a:lnTo>
                    <a:pt x="15026" y="1634"/>
                  </a:lnTo>
                  <a:lnTo>
                    <a:pt x="15083" y="1446"/>
                  </a:lnTo>
                  <a:lnTo>
                    <a:pt x="15144" y="1257"/>
                  </a:lnTo>
                  <a:lnTo>
                    <a:pt x="15173" y="941"/>
                  </a:lnTo>
                  <a:lnTo>
                    <a:pt x="15173" y="440"/>
                  </a:lnTo>
                  <a:lnTo>
                    <a:pt x="15303" y="375"/>
                  </a:lnTo>
                  <a:lnTo>
                    <a:pt x="15391" y="312"/>
                  </a:lnTo>
                  <a:lnTo>
                    <a:pt x="15804" y="312"/>
                  </a:lnTo>
                  <a:lnTo>
                    <a:pt x="15957" y="250"/>
                  </a:lnTo>
                  <a:lnTo>
                    <a:pt x="16017" y="250"/>
                  </a:lnTo>
                  <a:lnTo>
                    <a:pt x="16060" y="375"/>
                  </a:lnTo>
                  <a:lnTo>
                    <a:pt x="18509" y="375"/>
                  </a:lnTo>
                  <a:lnTo>
                    <a:pt x="18530" y="503"/>
                  </a:lnTo>
                  <a:lnTo>
                    <a:pt x="19508" y="503"/>
                  </a:lnTo>
                  <a:lnTo>
                    <a:pt x="19525" y="565"/>
                  </a:lnTo>
                  <a:lnTo>
                    <a:pt x="19499" y="565"/>
                  </a:lnTo>
                  <a:lnTo>
                    <a:pt x="19520" y="628"/>
                  </a:lnTo>
                  <a:lnTo>
                    <a:pt x="19660" y="628"/>
                  </a:lnTo>
                  <a:lnTo>
                    <a:pt x="19695" y="691"/>
                  </a:lnTo>
                  <a:lnTo>
                    <a:pt x="19728" y="816"/>
                  </a:lnTo>
                  <a:lnTo>
                    <a:pt x="19810" y="880"/>
                  </a:lnTo>
                  <a:lnTo>
                    <a:pt x="19935" y="880"/>
                  </a:lnTo>
                  <a:lnTo>
                    <a:pt x="19842" y="1192"/>
                  </a:lnTo>
                  <a:lnTo>
                    <a:pt x="19840" y="1257"/>
                  </a:lnTo>
                  <a:lnTo>
                    <a:pt x="19946" y="1257"/>
                  </a:lnTo>
                  <a:lnTo>
                    <a:pt x="19876" y="1446"/>
                  </a:lnTo>
                  <a:lnTo>
                    <a:pt x="20095" y="1446"/>
                  </a:lnTo>
                  <a:lnTo>
                    <a:pt x="20123" y="1509"/>
                  </a:lnTo>
                  <a:lnTo>
                    <a:pt x="20248" y="1570"/>
                  </a:lnTo>
                  <a:lnTo>
                    <a:pt x="20313" y="1570"/>
                  </a:lnTo>
                  <a:lnTo>
                    <a:pt x="20373" y="1634"/>
                  </a:lnTo>
                  <a:lnTo>
                    <a:pt x="20472" y="1758"/>
                  </a:lnTo>
                  <a:lnTo>
                    <a:pt x="20503" y="1821"/>
                  </a:lnTo>
                  <a:lnTo>
                    <a:pt x="20534" y="1970"/>
                  </a:lnTo>
                  <a:lnTo>
                    <a:pt x="20521" y="2012"/>
                  </a:lnTo>
                  <a:lnTo>
                    <a:pt x="20521" y="2075"/>
                  </a:lnTo>
                  <a:lnTo>
                    <a:pt x="20649" y="2075"/>
                  </a:lnTo>
                  <a:lnTo>
                    <a:pt x="20671" y="2136"/>
                  </a:lnTo>
                  <a:lnTo>
                    <a:pt x="20720" y="2200"/>
                  </a:lnTo>
                  <a:lnTo>
                    <a:pt x="20736" y="2263"/>
                  </a:lnTo>
                  <a:lnTo>
                    <a:pt x="20705" y="2452"/>
                  </a:lnTo>
                  <a:lnTo>
                    <a:pt x="20712" y="2515"/>
                  </a:lnTo>
                  <a:lnTo>
                    <a:pt x="20789" y="2515"/>
                  </a:lnTo>
                  <a:lnTo>
                    <a:pt x="20906" y="2639"/>
                  </a:lnTo>
                  <a:lnTo>
                    <a:pt x="20898" y="2766"/>
                  </a:lnTo>
                  <a:lnTo>
                    <a:pt x="20871" y="2829"/>
                  </a:lnTo>
                  <a:lnTo>
                    <a:pt x="18173" y="2829"/>
                  </a:lnTo>
                  <a:lnTo>
                    <a:pt x="18157" y="2892"/>
                  </a:lnTo>
                  <a:lnTo>
                    <a:pt x="18157" y="2892"/>
                  </a:lnTo>
                </a:path>
                <a:path w="21600" h="21600">
                  <a:moveTo>
                    <a:pt x="19520" y="628"/>
                  </a:moveTo>
                  <a:lnTo>
                    <a:pt x="19499" y="565"/>
                  </a:lnTo>
                  <a:lnTo>
                    <a:pt x="19525" y="565"/>
                  </a:lnTo>
                  <a:lnTo>
                    <a:pt x="19520" y="628"/>
                  </a:lnTo>
                  <a:lnTo>
                    <a:pt x="19520" y="628"/>
                  </a:lnTo>
                </a:path>
                <a:path w="21600" h="21600">
                  <a:moveTo>
                    <a:pt x="19660" y="628"/>
                  </a:moveTo>
                  <a:lnTo>
                    <a:pt x="19520" y="628"/>
                  </a:lnTo>
                  <a:lnTo>
                    <a:pt x="19525" y="565"/>
                  </a:lnTo>
                  <a:lnTo>
                    <a:pt x="19596" y="565"/>
                  </a:lnTo>
                  <a:lnTo>
                    <a:pt x="19660" y="628"/>
                  </a:lnTo>
                  <a:lnTo>
                    <a:pt x="19660" y="628"/>
                  </a:lnTo>
                </a:path>
                <a:path w="21600" h="21600">
                  <a:moveTo>
                    <a:pt x="19946" y="1257"/>
                  </a:moveTo>
                  <a:lnTo>
                    <a:pt x="19840" y="1257"/>
                  </a:lnTo>
                  <a:lnTo>
                    <a:pt x="19922" y="1129"/>
                  </a:lnTo>
                  <a:lnTo>
                    <a:pt x="20008" y="1068"/>
                  </a:lnTo>
                  <a:lnTo>
                    <a:pt x="19991" y="1129"/>
                  </a:lnTo>
                  <a:lnTo>
                    <a:pt x="19946" y="1257"/>
                  </a:lnTo>
                  <a:lnTo>
                    <a:pt x="19946" y="1257"/>
                  </a:lnTo>
                </a:path>
                <a:path w="21600" h="21600">
                  <a:moveTo>
                    <a:pt x="20095" y="1446"/>
                  </a:moveTo>
                  <a:lnTo>
                    <a:pt x="19876" y="1446"/>
                  </a:lnTo>
                  <a:lnTo>
                    <a:pt x="19987" y="1383"/>
                  </a:lnTo>
                  <a:lnTo>
                    <a:pt x="20068" y="1383"/>
                  </a:lnTo>
                  <a:lnTo>
                    <a:pt x="20095" y="1446"/>
                  </a:lnTo>
                  <a:lnTo>
                    <a:pt x="20095" y="1446"/>
                  </a:lnTo>
                </a:path>
                <a:path w="21600" h="21600">
                  <a:moveTo>
                    <a:pt x="20649" y="2075"/>
                  </a:moveTo>
                  <a:lnTo>
                    <a:pt x="20521" y="2075"/>
                  </a:lnTo>
                  <a:lnTo>
                    <a:pt x="20541" y="2012"/>
                  </a:lnTo>
                  <a:lnTo>
                    <a:pt x="20534" y="1970"/>
                  </a:lnTo>
                  <a:lnTo>
                    <a:pt x="20539" y="1949"/>
                  </a:lnTo>
                  <a:lnTo>
                    <a:pt x="20619" y="2012"/>
                  </a:lnTo>
                  <a:lnTo>
                    <a:pt x="20649" y="2075"/>
                  </a:lnTo>
                  <a:lnTo>
                    <a:pt x="20649" y="2075"/>
                  </a:lnTo>
                </a:path>
                <a:path w="21600" h="21600">
                  <a:moveTo>
                    <a:pt x="20521" y="2075"/>
                  </a:moveTo>
                  <a:lnTo>
                    <a:pt x="20521" y="2012"/>
                  </a:lnTo>
                  <a:lnTo>
                    <a:pt x="20534" y="1970"/>
                  </a:lnTo>
                  <a:lnTo>
                    <a:pt x="20541" y="2012"/>
                  </a:lnTo>
                  <a:lnTo>
                    <a:pt x="20521" y="2075"/>
                  </a:lnTo>
                  <a:lnTo>
                    <a:pt x="20521" y="2075"/>
                  </a:lnTo>
                </a:path>
                <a:path w="21600" h="21600">
                  <a:moveTo>
                    <a:pt x="20789" y="2515"/>
                  </a:moveTo>
                  <a:lnTo>
                    <a:pt x="20712" y="2515"/>
                  </a:lnTo>
                  <a:lnTo>
                    <a:pt x="20744" y="2387"/>
                  </a:lnTo>
                  <a:lnTo>
                    <a:pt x="20753" y="2452"/>
                  </a:lnTo>
                  <a:lnTo>
                    <a:pt x="20789" y="2515"/>
                  </a:lnTo>
                  <a:lnTo>
                    <a:pt x="20789" y="2515"/>
                  </a:lnTo>
                </a:path>
                <a:path w="21600" h="21600">
                  <a:moveTo>
                    <a:pt x="21003" y="2953"/>
                  </a:moveTo>
                  <a:lnTo>
                    <a:pt x="20820" y="2953"/>
                  </a:lnTo>
                  <a:lnTo>
                    <a:pt x="21051" y="2703"/>
                  </a:lnTo>
                  <a:lnTo>
                    <a:pt x="21003" y="2953"/>
                  </a:lnTo>
                  <a:lnTo>
                    <a:pt x="21003" y="2953"/>
                  </a:lnTo>
                </a:path>
                <a:path w="21600" h="21600">
                  <a:moveTo>
                    <a:pt x="16801" y="3393"/>
                  </a:moveTo>
                  <a:lnTo>
                    <a:pt x="16345" y="3393"/>
                  </a:lnTo>
                  <a:lnTo>
                    <a:pt x="16256" y="3337"/>
                  </a:lnTo>
                  <a:lnTo>
                    <a:pt x="16252" y="3269"/>
                  </a:lnTo>
                  <a:lnTo>
                    <a:pt x="15014" y="3269"/>
                  </a:lnTo>
                  <a:lnTo>
                    <a:pt x="14999" y="3205"/>
                  </a:lnTo>
                  <a:lnTo>
                    <a:pt x="14854" y="2829"/>
                  </a:lnTo>
                  <a:lnTo>
                    <a:pt x="14898" y="2766"/>
                  </a:lnTo>
                  <a:lnTo>
                    <a:pt x="14941" y="2784"/>
                  </a:lnTo>
                  <a:lnTo>
                    <a:pt x="14948" y="2892"/>
                  </a:lnTo>
                  <a:lnTo>
                    <a:pt x="18157" y="2892"/>
                  </a:lnTo>
                  <a:lnTo>
                    <a:pt x="18139" y="3018"/>
                  </a:lnTo>
                  <a:lnTo>
                    <a:pt x="18123" y="3189"/>
                  </a:lnTo>
                  <a:lnTo>
                    <a:pt x="18114" y="3205"/>
                  </a:lnTo>
                  <a:lnTo>
                    <a:pt x="16794" y="3205"/>
                  </a:lnTo>
                  <a:lnTo>
                    <a:pt x="16801" y="3393"/>
                  </a:lnTo>
                  <a:lnTo>
                    <a:pt x="16801" y="3393"/>
                  </a:lnTo>
                </a:path>
                <a:path w="21600" h="21600">
                  <a:moveTo>
                    <a:pt x="14988" y="2892"/>
                  </a:moveTo>
                  <a:lnTo>
                    <a:pt x="14948" y="2892"/>
                  </a:lnTo>
                  <a:lnTo>
                    <a:pt x="14941" y="2784"/>
                  </a:lnTo>
                  <a:lnTo>
                    <a:pt x="15054" y="2829"/>
                  </a:lnTo>
                  <a:lnTo>
                    <a:pt x="14988" y="2892"/>
                  </a:lnTo>
                  <a:lnTo>
                    <a:pt x="14988" y="2892"/>
                  </a:lnTo>
                </a:path>
                <a:path w="21600" h="21600">
                  <a:moveTo>
                    <a:pt x="18123" y="3189"/>
                  </a:moveTo>
                  <a:lnTo>
                    <a:pt x="18139" y="3018"/>
                  </a:lnTo>
                  <a:lnTo>
                    <a:pt x="18157" y="2892"/>
                  </a:lnTo>
                  <a:lnTo>
                    <a:pt x="18173" y="2829"/>
                  </a:lnTo>
                  <a:lnTo>
                    <a:pt x="18185" y="2892"/>
                  </a:lnTo>
                  <a:lnTo>
                    <a:pt x="18142" y="3142"/>
                  </a:lnTo>
                  <a:lnTo>
                    <a:pt x="18123" y="3189"/>
                  </a:lnTo>
                  <a:lnTo>
                    <a:pt x="18123" y="3189"/>
                  </a:lnTo>
                </a:path>
                <a:path w="21600" h="21600">
                  <a:moveTo>
                    <a:pt x="18188" y="3269"/>
                  </a:moveTo>
                  <a:lnTo>
                    <a:pt x="18121" y="3205"/>
                  </a:lnTo>
                  <a:lnTo>
                    <a:pt x="18123" y="3189"/>
                  </a:lnTo>
                  <a:lnTo>
                    <a:pt x="18142" y="3142"/>
                  </a:lnTo>
                  <a:lnTo>
                    <a:pt x="18185" y="2892"/>
                  </a:lnTo>
                  <a:lnTo>
                    <a:pt x="18173" y="2829"/>
                  </a:lnTo>
                  <a:lnTo>
                    <a:pt x="20871" y="2829"/>
                  </a:lnTo>
                  <a:lnTo>
                    <a:pt x="20820" y="2953"/>
                  </a:lnTo>
                  <a:lnTo>
                    <a:pt x="21003" y="2953"/>
                  </a:lnTo>
                  <a:lnTo>
                    <a:pt x="20990" y="3018"/>
                  </a:lnTo>
                  <a:lnTo>
                    <a:pt x="20979" y="3205"/>
                  </a:lnTo>
                  <a:lnTo>
                    <a:pt x="18339" y="3205"/>
                  </a:lnTo>
                  <a:lnTo>
                    <a:pt x="18188" y="3269"/>
                  </a:lnTo>
                  <a:lnTo>
                    <a:pt x="18188" y="3269"/>
                  </a:lnTo>
                </a:path>
                <a:path w="21600" h="21600">
                  <a:moveTo>
                    <a:pt x="16975" y="3393"/>
                  </a:moveTo>
                  <a:lnTo>
                    <a:pt x="16816" y="3393"/>
                  </a:lnTo>
                  <a:lnTo>
                    <a:pt x="16797" y="3205"/>
                  </a:lnTo>
                  <a:lnTo>
                    <a:pt x="17795" y="3205"/>
                  </a:lnTo>
                  <a:lnTo>
                    <a:pt x="17722" y="3269"/>
                  </a:lnTo>
                  <a:lnTo>
                    <a:pt x="17076" y="3269"/>
                  </a:lnTo>
                  <a:lnTo>
                    <a:pt x="16975" y="3393"/>
                  </a:lnTo>
                  <a:lnTo>
                    <a:pt x="16975" y="3393"/>
                  </a:lnTo>
                </a:path>
                <a:path w="21600" h="21600">
                  <a:moveTo>
                    <a:pt x="18086" y="3269"/>
                  </a:moveTo>
                  <a:lnTo>
                    <a:pt x="17942" y="3205"/>
                  </a:lnTo>
                  <a:lnTo>
                    <a:pt x="18114" y="3205"/>
                  </a:lnTo>
                  <a:lnTo>
                    <a:pt x="18086" y="3269"/>
                  </a:lnTo>
                  <a:lnTo>
                    <a:pt x="18086" y="3269"/>
                  </a:lnTo>
                </a:path>
                <a:path w="21600" h="21600">
                  <a:moveTo>
                    <a:pt x="20167" y="5848"/>
                  </a:moveTo>
                  <a:lnTo>
                    <a:pt x="20131" y="5848"/>
                  </a:lnTo>
                  <a:lnTo>
                    <a:pt x="20075" y="5657"/>
                  </a:lnTo>
                  <a:lnTo>
                    <a:pt x="20039" y="5533"/>
                  </a:lnTo>
                  <a:lnTo>
                    <a:pt x="19998" y="5344"/>
                  </a:lnTo>
                  <a:lnTo>
                    <a:pt x="19990" y="5282"/>
                  </a:lnTo>
                  <a:lnTo>
                    <a:pt x="19976" y="5156"/>
                  </a:lnTo>
                  <a:lnTo>
                    <a:pt x="19942" y="4965"/>
                  </a:lnTo>
                  <a:lnTo>
                    <a:pt x="19955" y="4904"/>
                  </a:lnTo>
                  <a:lnTo>
                    <a:pt x="19996" y="4840"/>
                  </a:lnTo>
                  <a:lnTo>
                    <a:pt x="19853" y="4840"/>
                  </a:lnTo>
                  <a:lnTo>
                    <a:pt x="19754" y="4716"/>
                  </a:lnTo>
                  <a:lnTo>
                    <a:pt x="19698" y="4527"/>
                  </a:lnTo>
                  <a:lnTo>
                    <a:pt x="19646" y="4527"/>
                  </a:lnTo>
                  <a:lnTo>
                    <a:pt x="19603" y="4464"/>
                  </a:lnTo>
                  <a:lnTo>
                    <a:pt x="19532" y="4213"/>
                  </a:lnTo>
                  <a:lnTo>
                    <a:pt x="19510" y="4148"/>
                  </a:lnTo>
                  <a:lnTo>
                    <a:pt x="19448" y="4148"/>
                  </a:lnTo>
                  <a:lnTo>
                    <a:pt x="19394" y="4022"/>
                  </a:lnTo>
                  <a:lnTo>
                    <a:pt x="19335" y="4022"/>
                  </a:lnTo>
                  <a:lnTo>
                    <a:pt x="19200" y="3835"/>
                  </a:lnTo>
                  <a:lnTo>
                    <a:pt x="19103" y="3710"/>
                  </a:lnTo>
                  <a:lnTo>
                    <a:pt x="18986" y="3456"/>
                  </a:lnTo>
                  <a:lnTo>
                    <a:pt x="18930" y="3393"/>
                  </a:lnTo>
                  <a:lnTo>
                    <a:pt x="18880" y="3393"/>
                  </a:lnTo>
                  <a:lnTo>
                    <a:pt x="18825" y="3330"/>
                  </a:lnTo>
                  <a:lnTo>
                    <a:pt x="18487" y="3330"/>
                  </a:lnTo>
                  <a:lnTo>
                    <a:pt x="18449" y="3269"/>
                  </a:lnTo>
                  <a:lnTo>
                    <a:pt x="18416" y="3269"/>
                  </a:lnTo>
                  <a:lnTo>
                    <a:pt x="18389" y="3205"/>
                  </a:lnTo>
                  <a:lnTo>
                    <a:pt x="21019" y="3205"/>
                  </a:lnTo>
                  <a:lnTo>
                    <a:pt x="21061" y="3269"/>
                  </a:lnTo>
                  <a:lnTo>
                    <a:pt x="21068" y="3393"/>
                  </a:lnTo>
                  <a:lnTo>
                    <a:pt x="21052" y="3456"/>
                  </a:lnTo>
                  <a:lnTo>
                    <a:pt x="21033" y="3456"/>
                  </a:lnTo>
                  <a:lnTo>
                    <a:pt x="21034" y="3521"/>
                  </a:lnTo>
                  <a:lnTo>
                    <a:pt x="21085" y="3521"/>
                  </a:lnTo>
                  <a:lnTo>
                    <a:pt x="21115" y="3584"/>
                  </a:lnTo>
                  <a:lnTo>
                    <a:pt x="21152" y="3710"/>
                  </a:lnTo>
                  <a:lnTo>
                    <a:pt x="21176" y="3898"/>
                  </a:lnTo>
                  <a:lnTo>
                    <a:pt x="21176" y="4022"/>
                  </a:lnTo>
                  <a:lnTo>
                    <a:pt x="21130" y="4086"/>
                  </a:lnTo>
                  <a:lnTo>
                    <a:pt x="21268" y="4086"/>
                  </a:lnTo>
                  <a:lnTo>
                    <a:pt x="21268" y="4588"/>
                  </a:lnTo>
                  <a:lnTo>
                    <a:pt x="21271" y="4588"/>
                  </a:lnTo>
                  <a:lnTo>
                    <a:pt x="21325" y="4716"/>
                  </a:lnTo>
                  <a:lnTo>
                    <a:pt x="21426" y="4840"/>
                  </a:lnTo>
                  <a:lnTo>
                    <a:pt x="21419" y="5093"/>
                  </a:lnTo>
                  <a:lnTo>
                    <a:pt x="21419" y="5282"/>
                  </a:lnTo>
                  <a:lnTo>
                    <a:pt x="21427" y="5344"/>
                  </a:lnTo>
                  <a:lnTo>
                    <a:pt x="21439" y="5344"/>
                  </a:lnTo>
                  <a:lnTo>
                    <a:pt x="21482" y="5470"/>
                  </a:lnTo>
                  <a:lnTo>
                    <a:pt x="21557" y="5721"/>
                  </a:lnTo>
                  <a:lnTo>
                    <a:pt x="21552" y="5783"/>
                  </a:lnTo>
                  <a:lnTo>
                    <a:pt x="20207" y="5783"/>
                  </a:lnTo>
                  <a:lnTo>
                    <a:pt x="20167" y="5848"/>
                  </a:lnTo>
                  <a:lnTo>
                    <a:pt x="20167" y="5848"/>
                  </a:lnTo>
                </a:path>
                <a:path w="21600" h="21600">
                  <a:moveTo>
                    <a:pt x="16516" y="9620"/>
                  </a:moveTo>
                  <a:lnTo>
                    <a:pt x="15328" y="9620"/>
                  </a:lnTo>
                  <a:lnTo>
                    <a:pt x="15295" y="9493"/>
                  </a:lnTo>
                  <a:lnTo>
                    <a:pt x="15269" y="9493"/>
                  </a:lnTo>
                  <a:lnTo>
                    <a:pt x="15256" y="9430"/>
                  </a:lnTo>
                  <a:lnTo>
                    <a:pt x="15323" y="9305"/>
                  </a:lnTo>
                  <a:lnTo>
                    <a:pt x="15275" y="9305"/>
                  </a:lnTo>
                  <a:lnTo>
                    <a:pt x="15275" y="9241"/>
                  </a:lnTo>
                  <a:lnTo>
                    <a:pt x="15253" y="9054"/>
                  </a:lnTo>
                  <a:lnTo>
                    <a:pt x="15165" y="8551"/>
                  </a:lnTo>
                  <a:lnTo>
                    <a:pt x="15180" y="8363"/>
                  </a:lnTo>
                  <a:lnTo>
                    <a:pt x="15254" y="8300"/>
                  </a:lnTo>
                  <a:lnTo>
                    <a:pt x="15185" y="8111"/>
                  </a:lnTo>
                  <a:lnTo>
                    <a:pt x="15154" y="7922"/>
                  </a:lnTo>
                  <a:lnTo>
                    <a:pt x="15172" y="7419"/>
                  </a:lnTo>
                  <a:lnTo>
                    <a:pt x="15173" y="7040"/>
                  </a:lnTo>
                  <a:lnTo>
                    <a:pt x="15169" y="6917"/>
                  </a:lnTo>
                  <a:lnTo>
                    <a:pt x="15159" y="6789"/>
                  </a:lnTo>
                  <a:lnTo>
                    <a:pt x="15151" y="6728"/>
                  </a:lnTo>
                  <a:lnTo>
                    <a:pt x="15114" y="6602"/>
                  </a:lnTo>
                  <a:lnTo>
                    <a:pt x="15054" y="6537"/>
                  </a:lnTo>
                  <a:lnTo>
                    <a:pt x="15053" y="6036"/>
                  </a:lnTo>
                  <a:lnTo>
                    <a:pt x="15044" y="5783"/>
                  </a:lnTo>
                  <a:lnTo>
                    <a:pt x="15012" y="5218"/>
                  </a:lnTo>
                  <a:lnTo>
                    <a:pt x="15002" y="4965"/>
                  </a:lnTo>
                  <a:lnTo>
                    <a:pt x="15002" y="4716"/>
                  </a:lnTo>
                  <a:lnTo>
                    <a:pt x="14960" y="4401"/>
                  </a:lnTo>
                  <a:lnTo>
                    <a:pt x="14973" y="4273"/>
                  </a:lnTo>
                  <a:lnTo>
                    <a:pt x="15024" y="4273"/>
                  </a:lnTo>
                  <a:lnTo>
                    <a:pt x="15011" y="4213"/>
                  </a:lnTo>
                  <a:lnTo>
                    <a:pt x="14958" y="4022"/>
                  </a:lnTo>
                  <a:lnTo>
                    <a:pt x="14943" y="3835"/>
                  </a:lnTo>
                  <a:lnTo>
                    <a:pt x="14943" y="3521"/>
                  </a:lnTo>
                  <a:lnTo>
                    <a:pt x="14947" y="3456"/>
                  </a:lnTo>
                  <a:lnTo>
                    <a:pt x="14969" y="3330"/>
                  </a:lnTo>
                  <a:lnTo>
                    <a:pt x="14973" y="3269"/>
                  </a:lnTo>
                  <a:lnTo>
                    <a:pt x="16139" y="3269"/>
                  </a:lnTo>
                  <a:lnTo>
                    <a:pt x="16078" y="3330"/>
                  </a:lnTo>
                  <a:lnTo>
                    <a:pt x="16174" y="3584"/>
                  </a:lnTo>
                  <a:lnTo>
                    <a:pt x="16190" y="3584"/>
                  </a:lnTo>
                  <a:lnTo>
                    <a:pt x="16194" y="3647"/>
                  </a:lnTo>
                  <a:lnTo>
                    <a:pt x="16222" y="3835"/>
                  </a:lnTo>
                  <a:lnTo>
                    <a:pt x="16273" y="4022"/>
                  </a:lnTo>
                  <a:lnTo>
                    <a:pt x="16224" y="4401"/>
                  </a:lnTo>
                  <a:lnTo>
                    <a:pt x="16188" y="4588"/>
                  </a:lnTo>
                  <a:lnTo>
                    <a:pt x="16092" y="4588"/>
                  </a:lnTo>
                  <a:lnTo>
                    <a:pt x="16088" y="4652"/>
                  </a:lnTo>
                  <a:lnTo>
                    <a:pt x="16145" y="4716"/>
                  </a:lnTo>
                  <a:lnTo>
                    <a:pt x="16204" y="4777"/>
                  </a:lnTo>
                  <a:lnTo>
                    <a:pt x="16243" y="4904"/>
                  </a:lnTo>
                  <a:lnTo>
                    <a:pt x="16263" y="5093"/>
                  </a:lnTo>
                  <a:lnTo>
                    <a:pt x="16224" y="5344"/>
                  </a:lnTo>
                  <a:lnTo>
                    <a:pt x="16211" y="5594"/>
                  </a:lnTo>
                  <a:lnTo>
                    <a:pt x="16233" y="5972"/>
                  </a:lnTo>
                  <a:lnTo>
                    <a:pt x="16291" y="6223"/>
                  </a:lnTo>
                  <a:lnTo>
                    <a:pt x="16398" y="6474"/>
                  </a:lnTo>
                  <a:lnTo>
                    <a:pt x="16319" y="6602"/>
                  </a:lnTo>
                  <a:lnTo>
                    <a:pt x="16291" y="6728"/>
                  </a:lnTo>
                  <a:lnTo>
                    <a:pt x="16330" y="6728"/>
                  </a:lnTo>
                  <a:lnTo>
                    <a:pt x="16345" y="6789"/>
                  </a:lnTo>
                  <a:lnTo>
                    <a:pt x="16352" y="6853"/>
                  </a:lnTo>
                  <a:lnTo>
                    <a:pt x="16373" y="6977"/>
                  </a:lnTo>
                  <a:lnTo>
                    <a:pt x="16393" y="7229"/>
                  </a:lnTo>
                  <a:lnTo>
                    <a:pt x="16380" y="7294"/>
                  </a:lnTo>
                  <a:lnTo>
                    <a:pt x="16350" y="7357"/>
                  </a:lnTo>
                  <a:lnTo>
                    <a:pt x="16410" y="7419"/>
                  </a:lnTo>
                  <a:lnTo>
                    <a:pt x="16460" y="7545"/>
                  </a:lnTo>
                  <a:lnTo>
                    <a:pt x="16501" y="7795"/>
                  </a:lnTo>
                  <a:lnTo>
                    <a:pt x="16542" y="7984"/>
                  </a:lnTo>
                  <a:lnTo>
                    <a:pt x="16529" y="8236"/>
                  </a:lnTo>
                  <a:lnTo>
                    <a:pt x="16483" y="8402"/>
                  </a:lnTo>
                  <a:lnTo>
                    <a:pt x="16434" y="8424"/>
                  </a:lnTo>
                  <a:lnTo>
                    <a:pt x="16419" y="8488"/>
                  </a:lnTo>
                  <a:lnTo>
                    <a:pt x="16574" y="8488"/>
                  </a:lnTo>
                  <a:lnTo>
                    <a:pt x="16582" y="8612"/>
                  </a:lnTo>
                  <a:lnTo>
                    <a:pt x="16550" y="9054"/>
                  </a:lnTo>
                  <a:lnTo>
                    <a:pt x="16459" y="9054"/>
                  </a:lnTo>
                  <a:lnTo>
                    <a:pt x="16496" y="9117"/>
                  </a:lnTo>
                  <a:lnTo>
                    <a:pt x="16497" y="9241"/>
                  </a:lnTo>
                  <a:lnTo>
                    <a:pt x="16498" y="9305"/>
                  </a:lnTo>
                  <a:lnTo>
                    <a:pt x="16511" y="9493"/>
                  </a:lnTo>
                  <a:lnTo>
                    <a:pt x="16516" y="9620"/>
                  </a:lnTo>
                  <a:lnTo>
                    <a:pt x="16516" y="9620"/>
                  </a:lnTo>
                </a:path>
                <a:path w="21600" h="21600">
                  <a:moveTo>
                    <a:pt x="16190" y="3584"/>
                  </a:moveTo>
                  <a:lnTo>
                    <a:pt x="16174" y="3584"/>
                  </a:lnTo>
                  <a:lnTo>
                    <a:pt x="16078" y="3330"/>
                  </a:lnTo>
                  <a:lnTo>
                    <a:pt x="16139" y="3269"/>
                  </a:lnTo>
                  <a:lnTo>
                    <a:pt x="16177" y="3330"/>
                  </a:lnTo>
                  <a:lnTo>
                    <a:pt x="16190" y="3584"/>
                  </a:lnTo>
                  <a:lnTo>
                    <a:pt x="16190" y="3584"/>
                  </a:lnTo>
                </a:path>
                <a:path w="21600" h="21600">
                  <a:moveTo>
                    <a:pt x="16229" y="3584"/>
                  </a:moveTo>
                  <a:lnTo>
                    <a:pt x="16190" y="3584"/>
                  </a:lnTo>
                  <a:lnTo>
                    <a:pt x="16177" y="3330"/>
                  </a:lnTo>
                  <a:lnTo>
                    <a:pt x="16139" y="3269"/>
                  </a:lnTo>
                  <a:lnTo>
                    <a:pt x="16252" y="3269"/>
                  </a:lnTo>
                  <a:lnTo>
                    <a:pt x="16235" y="3330"/>
                  </a:lnTo>
                  <a:lnTo>
                    <a:pt x="16246" y="3330"/>
                  </a:lnTo>
                  <a:lnTo>
                    <a:pt x="16256" y="3337"/>
                  </a:lnTo>
                  <a:lnTo>
                    <a:pt x="16229" y="3584"/>
                  </a:lnTo>
                  <a:lnTo>
                    <a:pt x="16229" y="3584"/>
                  </a:lnTo>
                </a:path>
                <a:path w="21600" h="21600">
                  <a:moveTo>
                    <a:pt x="16256" y="3337"/>
                  </a:moveTo>
                  <a:lnTo>
                    <a:pt x="16246" y="3330"/>
                  </a:lnTo>
                  <a:lnTo>
                    <a:pt x="16235" y="3330"/>
                  </a:lnTo>
                  <a:lnTo>
                    <a:pt x="16252" y="3269"/>
                  </a:lnTo>
                  <a:lnTo>
                    <a:pt x="16256" y="3337"/>
                  </a:lnTo>
                  <a:lnTo>
                    <a:pt x="16256" y="3337"/>
                  </a:lnTo>
                </a:path>
                <a:path w="21600" h="21600">
                  <a:moveTo>
                    <a:pt x="17357" y="3330"/>
                  </a:moveTo>
                  <a:lnTo>
                    <a:pt x="17219" y="3330"/>
                  </a:lnTo>
                  <a:lnTo>
                    <a:pt x="17179" y="3269"/>
                  </a:lnTo>
                  <a:lnTo>
                    <a:pt x="17405" y="3269"/>
                  </a:lnTo>
                  <a:lnTo>
                    <a:pt x="17357" y="3330"/>
                  </a:lnTo>
                  <a:lnTo>
                    <a:pt x="17357" y="3330"/>
                  </a:lnTo>
                </a:path>
                <a:path w="21600" h="21600">
                  <a:moveTo>
                    <a:pt x="17678" y="3330"/>
                  </a:moveTo>
                  <a:lnTo>
                    <a:pt x="17543" y="3330"/>
                  </a:lnTo>
                  <a:lnTo>
                    <a:pt x="17492" y="3269"/>
                  </a:lnTo>
                  <a:lnTo>
                    <a:pt x="17722" y="3269"/>
                  </a:lnTo>
                  <a:lnTo>
                    <a:pt x="17678" y="3330"/>
                  </a:lnTo>
                  <a:lnTo>
                    <a:pt x="17678" y="3330"/>
                  </a:lnTo>
                </a:path>
                <a:path w="21600" h="21600">
                  <a:moveTo>
                    <a:pt x="16462" y="3456"/>
                  </a:moveTo>
                  <a:lnTo>
                    <a:pt x="16396" y="3393"/>
                  </a:lnTo>
                  <a:lnTo>
                    <a:pt x="16535" y="3393"/>
                  </a:lnTo>
                  <a:lnTo>
                    <a:pt x="16462" y="3456"/>
                  </a:lnTo>
                  <a:lnTo>
                    <a:pt x="16462" y="3456"/>
                  </a:lnTo>
                </a:path>
                <a:path w="21600" h="21600">
                  <a:moveTo>
                    <a:pt x="21034" y="3521"/>
                  </a:moveTo>
                  <a:lnTo>
                    <a:pt x="21033" y="3456"/>
                  </a:lnTo>
                  <a:lnTo>
                    <a:pt x="21052" y="3456"/>
                  </a:lnTo>
                  <a:lnTo>
                    <a:pt x="21034" y="3521"/>
                  </a:lnTo>
                  <a:lnTo>
                    <a:pt x="21034" y="3521"/>
                  </a:lnTo>
                </a:path>
                <a:path w="21600" h="21600">
                  <a:moveTo>
                    <a:pt x="21085" y="3521"/>
                  </a:moveTo>
                  <a:lnTo>
                    <a:pt x="21034" y="3521"/>
                  </a:lnTo>
                  <a:lnTo>
                    <a:pt x="21052" y="3456"/>
                  </a:lnTo>
                  <a:lnTo>
                    <a:pt x="21062" y="3456"/>
                  </a:lnTo>
                  <a:lnTo>
                    <a:pt x="21085" y="3521"/>
                  </a:lnTo>
                  <a:lnTo>
                    <a:pt x="21085" y="3521"/>
                  </a:lnTo>
                </a:path>
                <a:path w="21600" h="21600">
                  <a:moveTo>
                    <a:pt x="21268" y="4086"/>
                  </a:moveTo>
                  <a:lnTo>
                    <a:pt x="21169" y="4086"/>
                  </a:lnTo>
                  <a:lnTo>
                    <a:pt x="21268" y="3959"/>
                  </a:lnTo>
                  <a:lnTo>
                    <a:pt x="21268" y="4086"/>
                  </a:lnTo>
                  <a:lnTo>
                    <a:pt x="21268" y="4086"/>
                  </a:lnTo>
                </a:path>
                <a:path w="21600" h="21600">
                  <a:moveTo>
                    <a:pt x="20346" y="7984"/>
                  </a:moveTo>
                  <a:lnTo>
                    <a:pt x="20267" y="7734"/>
                  </a:lnTo>
                  <a:lnTo>
                    <a:pt x="20248" y="7670"/>
                  </a:lnTo>
                  <a:lnTo>
                    <a:pt x="20340" y="7606"/>
                  </a:lnTo>
                  <a:lnTo>
                    <a:pt x="20287" y="7482"/>
                  </a:lnTo>
                  <a:lnTo>
                    <a:pt x="20342" y="7294"/>
                  </a:lnTo>
                  <a:lnTo>
                    <a:pt x="20367" y="7166"/>
                  </a:lnTo>
                  <a:lnTo>
                    <a:pt x="20360" y="7040"/>
                  </a:lnTo>
                  <a:lnTo>
                    <a:pt x="20358" y="6789"/>
                  </a:lnTo>
                  <a:lnTo>
                    <a:pt x="20340" y="6789"/>
                  </a:lnTo>
                  <a:lnTo>
                    <a:pt x="20302" y="6728"/>
                  </a:lnTo>
                  <a:lnTo>
                    <a:pt x="20207" y="6351"/>
                  </a:lnTo>
                  <a:lnTo>
                    <a:pt x="20177" y="6036"/>
                  </a:lnTo>
                  <a:lnTo>
                    <a:pt x="20207" y="5783"/>
                  </a:lnTo>
                  <a:lnTo>
                    <a:pt x="21552" y="5783"/>
                  </a:lnTo>
                  <a:lnTo>
                    <a:pt x="21545" y="5972"/>
                  </a:lnTo>
                  <a:lnTo>
                    <a:pt x="21538" y="6223"/>
                  </a:lnTo>
                  <a:lnTo>
                    <a:pt x="21538" y="6474"/>
                  </a:lnTo>
                  <a:lnTo>
                    <a:pt x="21556" y="6728"/>
                  </a:lnTo>
                  <a:lnTo>
                    <a:pt x="21589" y="6977"/>
                  </a:lnTo>
                  <a:lnTo>
                    <a:pt x="21536" y="7166"/>
                  </a:lnTo>
                  <a:lnTo>
                    <a:pt x="21511" y="7294"/>
                  </a:lnTo>
                  <a:lnTo>
                    <a:pt x="21525" y="7482"/>
                  </a:lnTo>
                  <a:lnTo>
                    <a:pt x="21526" y="7545"/>
                  </a:lnTo>
                  <a:lnTo>
                    <a:pt x="21529" y="7795"/>
                  </a:lnTo>
                  <a:lnTo>
                    <a:pt x="20313" y="7795"/>
                  </a:lnTo>
                  <a:lnTo>
                    <a:pt x="20346" y="7984"/>
                  </a:lnTo>
                  <a:lnTo>
                    <a:pt x="20346" y="7984"/>
                  </a:lnTo>
                </a:path>
                <a:path w="21600" h="21600">
                  <a:moveTo>
                    <a:pt x="21299" y="9117"/>
                  </a:moveTo>
                  <a:lnTo>
                    <a:pt x="19942" y="9117"/>
                  </a:lnTo>
                  <a:lnTo>
                    <a:pt x="19939" y="8992"/>
                  </a:lnTo>
                  <a:lnTo>
                    <a:pt x="19968" y="8866"/>
                  </a:lnTo>
                  <a:lnTo>
                    <a:pt x="20078" y="8612"/>
                  </a:lnTo>
                  <a:lnTo>
                    <a:pt x="20116" y="8551"/>
                  </a:lnTo>
                  <a:lnTo>
                    <a:pt x="20136" y="8551"/>
                  </a:lnTo>
                  <a:lnTo>
                    <a:pt x="20111" y="8424"/>
                  </a:lnTo>
                  <a:lnTo>
                    <a:pt x="20114" y="8363"/>
                  </a:lnTo>
                  <a:lnTo>
                    <a:pt x="20146" y="8363"/>
                  </a:lnTo>
                  <a:lnTo>
                    <a:pt x="20179" y="8300"/>
                  </a:lnTo>
                  <a:lnTo>
                    <a:pt x="20174" y="8174"/>
                  </a:lnTo>
                  <a:lnTo>
                    <a:pt x="20131" y="7984"/>
                  </a:lnTo>
                  <a:lnTo>
                    <a:pt x="20241" y="7795"/>
                  </a:lnTo>
                  <a:lnTo>
                    <a:pt x="20287" y="7795"/>
                  </a:lnTo>
                  <a:lnTo>
                    <a:pt x="20346" y="7984"/>
                  </a:lnTo>
                  <a:lnTo>
                    <a:pt x="21529" y="7984"/>
                  </a:lnTo>
                  <a:lnTo>
                    <a:pt x="21529" y="8046"/>
                  </a:lnTo>
                  <a:lnTo>
                    <a:pt x="21513" y="8236"/>
                  </a:lnTo>
                  <a:lnTo>
                    <a:pt x="21456" y="8363"/>
                  </a:lnTo>
                  <a:lnTo>
                    <a:pt x="21437" y="8424"/>
                  </a:lnTo>
                  <a:lnTo>
                    <a:pt x="21422" y="8488"/>
                  </a:lnTo>
                  <a:lnTo>
                    <a:pt x="21349" y="8739"/>
                  </a:lnTo>
                  <a:lnTo>
                    <a:pt x="21299" y="9117"/>
                  </a:lnTo>
                  <a:lnTo>
                    <a:pt x="21299" y="9117"/>
                  </a:lnTo>
                </a:path>
                <a:path w="21600" h="21600">
                  <a:moveTo>
                    <a:pt x="21529" y="7984"/>
                  </a:moveTo>
                  <a:lnTo>
                    <a:pt x="20346" y="7984"/>
                  </a:lnTo>
                  <a:lnTo>
                    <a:pt x="20313" y="7795"/>
                  </a:lnTo>
                  <a:lnTo>
                    <a:pt x="21529" y="7795"/>
                  </a:lnTo>
                  <a:lnTo>
                    <a:pt x="21529" y="7984"/>
                  </a:lnTo>
                  <a:lnTo>
                    <a:pt x="21529" y="7984"/>
                  </a:lnTo>
                </a:path>
                <a:path w="21600" h="21600">
                  <a:moveTo>
                    <a:pt x="16574" y="8488"/>
                  </a:moveTo>
                  <a:lnTo>
                    <a:pt x="16460" y="8488"/>
                  </a:lnTo>
                  <a:lnTo>
                    <a:pt x="16483" y="8402"/>
                  </a:lnTo>
                  <a:lnTo>
                    <a:pt x="16567" y="8363"/>
                  </a:lnTo>
                  <a:lnTo>
                    <a:pt x="16574" y="8488"/>
                  </a:lnTo>
                  <a:lnTo>
                    <a:pt x="16574" y="8488"/>
                  </a:lnTo>
                </a:path>
                <a:path w="21600" h="21600">
                  <a:moveTo>
                    <a:pt x="16460" y="8488"/>
                  </a:moveTo>
                  <a:lnTo>
                    <a:pt x="16419" y="8488"/>
                  </a:lnTo>
                  <a:lnTo>
                    <a:pt x="16434" y="8424"/>
                  </a:lnTo>
                  <a:lnTo>
                    <a:pt x="16483" y="8402"/>
                  </a:lnTo>
                  <a:lnTo>
                    <a:pt x="16460" y="8488"/>
                  </a:lnTo>
                  <a:lnTo>
                    <a:pt x="16460" y="8488"/>
                  </a:lnTo>
                </a:path>
                <a:path w="21600" h="21600">
                  <a:moveTo>
                    <a:pt x="16546" y="9117"/>
                  </a:moveTo>
                  <a:lnTo>
                    <a:pt x="16475" y="9054"/>
                  </a:lnTo>
                  <a:lnTo>
                    <a:pt x="16550" y="9054"/>
                  </a:lnTo>
                  <a:lnTo>
                    <a:pt x="16546" y="9117"/>
                  </a:lnTo>
                  <a:lnTo>
                    <a:pt x="16546" y="9117"/>
                  </a:lnTo>
                </a:path>
                <a:path w="21600" h="21600">
                  <a:moveTo>
                    <a:pt x="20999" y="10739"/>
                  </a:moveTo>
                  <a:lnTo>
                    <a:pt x="20940" y="10627"/>
                  </a:lnTo>
                  <a:lnTo>
                    <a:pt x="20891" y="10564"/>
                  </a:lnTo>
                  <a:lnTo>
                    <a:pt x="19253" y="10564"/>
                  </a:lnTo>
                  <a:lnTo>
                    <a:pt x="19234" y="10392"/>
                  </a:lnTo>
                  <a:lnTo>
                    <a:pt x="19234" y="10342"/>
                  </a:lnTo>
                  <a:lnTo>
                    <a:pt x="19236" y="10310"/>
                  </a:lnTo>
                  <a:lnTo>
                    <a:pt x="19266" y="10247"/>
                  </a:lnTo>
                  <a:lnTo>
                    <a:pt x="19301" y="10186"/>
                  </a:lnTo>
                  <a:lnTo>
                    <a:pt x="19338" y="10059"/>
                  </a:lnTo>
                  <a:lnTo>
                    <a:pt x="19379" y="9871"/>
                  </a:lnTo>
                  <a:lnTo>
                    <a:pt x="19448" y="9809"/>
                  </a:lnTo>
                  <a:lnTo>
                    <a:pt x="19502" y="9809"/>
                  </a:lnTo>
                  <a:lnTo>
                    <a:pt x="19540" y="9746"/>
                  </a:lnTo>
                  <a:lnTo>
                    <a:pt x="19580" y="9620"/>
                  </a:lnTo>
                  <a:lnTo>
                    <a:pt x="19623" y="9558"/>
                  </a:lnTo>
                  <a:lnTo>
                    <a:pt x="19668" y="9493"/>
                  </a:lnTo>
                  <a:lnTo>
                    <a:pt x="19713" y="9369"/>
                  </a:lnTo>
                  <a:lnTo>
                    <a:pt x="19765" y="9305"/>
                  </a:lnTo>
                  <a:lnTo>
                    <a:pt x="19881" y="9117"/>
                  </a:lnTo>
                  <a:lnTo>
                    <a:pt x="19920" y="9054"/>
                  </a:lnTo>
                  <a:lnTo>
                    <a:pt x="19942" y="9117"/>
                  </a:lnTo>
                  <a:lnTo>
                    <a:pt x="21299" y="9117"/>
                  </a:lnTo>
                  <a:lnTo>
                    <a:pt x="21252" y="9369"/>
                  </a:lnTo>
                  <a:lnTo>
                    <a:pt x="21209" y="9558"/>
                  </a:lnTo>
                  <a:lnTo>
                    <a:pt x="21167" y="9746"/>
                  </a:lnTo>
                  <a:lnTo>
                    <a:pt x="21141" y="9998"/>
                  </a:lnTo>
                  <a:lnTo>
                    <a:pt x="21133" y="10247"/>
                  </a:lnTo>
                  <a:lnTo>
                    <a:pt x="21005" y="10247"/>
                  </a:lnTo>
                  <a:lnTo>
                    <a:pt x="21034" y="10310"/>
                  </a:lnTo>
                  <a:lnTo>
                    <a:pt x="21059" y="10342"/>
                  </a:lnTo>
                  <a:lnTo>
                    <a:pt x="21075" y="10375"/>
                  </a:lnTo>
                  <a:lnTo>
                    <a:pt x="21074" y="10437"/>
                  </a:lnTo>
                  <a:lnTo>
                    <a:pt x="21034" y="10627"/>
                  </a:lnTo>
                  <a:lnTo>
                    <a:pt x="20999" y="10739"/>
                  </a:lnTo>
                  <a:lnTo>
                    <a:pt x="20999" y="10739"/>
                  </a:lnTo>
                </a:path>
                <a:path w="21600" h="21600">
                  <a:moveTo>
                    <a:pt x="15269" y="9496"/>
                  </a:moveTo>
                  <a:lnTo>
                    <a:pt x="15269" y="9496"/>
                  </a:lnTo>
                </a:path>
                <a:path w="21600" h="21600">
                  <a:moveTo>
                    <a:pt x="15328" y="9620"/>
                  </a:moveTo>
                  <a:lnTo>
                    <a:pt x="15269" y="9496"/>
                  </a:lnTo>
                  <a:lnTo>
                    <a:pt x="15295" y="9493"/>
                  </a:lnTo>
                  <a:lnTo>
                    <a:pt x="15328" y="9620"/>
                  </a:lnTo>
                  <a:lnTo>
                    <a:pt x="15328" y="9620"/>
                  </a:lnTo>
                </a:path>
                <a:path w="21600" h="21600">
                  <a:moveTo>
                    <a:pt x="15290" y="13205"/>
                  </a:moveTo>
                  <a:lnTo>
                    <a:pt x="15272" y="13205"/>
                  </a:lnTo>
                  <a:lnTo>
                    <a:pt x="15299" y="13077"/>
                  </a:lnTo>
                  <a:lnTo>
                    <a:pt x="15017" y="13077"/>
                  </a:lnTo>
                  <a:lnTo>
                    <a:pt x="15185" y="12825"/>
                  </a:lnTo>
                  <a:lnTo>
                    <a:pt x="15251" y="12639"/>
                  </a:lnTo>
                  <a:lnTo>
                    <a:pt x="15190" y="12639"/>
                  </a:lnTo>
                  <a:lnTo>
                    <a:pt x="15165" y="12511"/>
                  </a:lnTo>
                  <a:lnTo>
                    <a:pt x="15144" y="12262"/>
                  </a:lnTo>
                  <a:lnTo>
                    <a:pt x="15206" y="11947"/>
                  </a:lnTo>
                  <a:lnTo>
                    <a:pt x="15229" y="11757"/>
                  </a:lnTo>
                  <a:lnTo>
                    <a:pt x="15220" y="11570"/>
                  </a:lnTo>
                  <a:lnTo>
                    <a:pt x="15210" y="11318"/>
                  </a:lnTo>
                  <a:lnTo>
                    <a:pt x="15206" y="11193"/>
                  </a:lnTo>
                  <a:lnTo>
                    <a:pt x="15205" y="10627"/>
                  </a:lnTo>
                  <a:lnTo>
                    <a:pt x="15220" y="10564"/>
                  </a:lnTo>
                  <a:lnTo>
                    <a:pt x="15279" y="10437"/>
                  </a:lnTo>
                  <a:lnTo>
                    <a:pt x="15254" y="10437"/>
                  </a:lnTo>
                  <a:lnTo>
                    <a:pt x="15254" y="10375"/>
                  </a:lnTo>
                  <a:lnTo>
                    <a:pt x="15249" y="10310"/>
                  </a:lnTo>
                  <a:lnTo>
                    <a:pt x="15228" y="10186"/>
                  </a:lnTo>
                  <a:lnTo>
                    <a:pt x="15225" y="10059"/>
                  </a:lnTo>
                  <a:lnTo>
                    <a:pt x="15225" y="9809"/>
                  </a:lnTo>
                  <a:lnTo>
                    <a:pt x="15234" y="9683"/>
                  </a:lnTo>
                  <a:lnTo>
                    <a:pt x="15251" y="9620"/>
                  </a:lnTo>
                  <a:lnTo>
                    <a:pt x="15269" y="9496"/>
                  </a:lnTo>
                  <a:lnTo>
                    <a:pt x="15328" y="9620"/>
                  </a:lnTo>
                  <a:lnTo>
                    <a:pt x="16516" y="9620"/>
                  </a:lnTo>
                  <a:lnTo>
                    <a:pt x="16516" y="9935"/>
                  </a:lnTo>
                  <a:lnTo>
                    <a:pt x="16505" y="10122"/>
                  </a:lnTo>
                  <a:lnTo>
                    <a:pt x="16488" y="10310"/>
                  </a:lnTo>
                  <a:lnTo>
                    <a:pt x="16470" y="10501"/>
                  </a:lnTo>
                  <a:lnTo>
                    <a:pt x="16475" y="10688"/>
                  </a:lnTo>
                  <a:lnTo>
                    <a:pt x="16498" y="10940"/>
                  </a:lnTo>
                  <a:lnTo>
                    <a:pt x="16469" y="11067"/>
                  </a:lnTo>
                  <a:lnTo>
                    <a:pt x="16384" y="11067"/>
                  </a:lnTo>
                  <a:lnTo>
                    <a:pt x="16319" y="11130"/>
                  </a:lnTo>
                  <a:lnTo>
                    <a:pt x="16337" y="11193"/>
                  </a:lnTo>
                  <a:lnTo>
                    <a:pt x="16360" y="11254"/>
                  </a:lnTo>
                  <a:lnTo>
                    <a:pt x="16350" y="11318"/>
                  </a:lnTo>
                  <a:lnTo>
                    <a:pt x="16982" y="11318"/>
                  </a:lnTo>
                  <a:lnTo>
                    <a:pt x="16837" y="11466"/>
                  </a:lnTo>
                  <a:lnTo>
                    <a:pt x="16770" y="11506"/>
                  </a:lnTo>
                  <a:lnTo>
                    <a:pt x="16715" y="11506"/>
                  </a:lnTo>
                  <a:lnTo>
                    <a:pt x="16682" y="11570"/>
                  </a:lnTo>
                  <a:lnTo>
                    <a:pt x="16699" y="11570"/>
                  </a:lnTo>
                  <a:lnTo>
                    <a:pt x="16681" y="11633"/>
                  </a:lnTo>
                  <a:lnTo>
                    <a:pt x="20590" y="11633"/>
                  </a:lnTo>
                  <a:lnTo>
                    <a:pt x="20565" y="11694"/>
                  </a:lnTo>
                  <a:lnTo>
                    <a:pt x="20519" y="11819"/>
                  </a:lnTo>
                  <a:lnTo>
                    <a:pt x="20393" y="11819"/>
                  </a:lnTo>
                  <a:lnTo>
                    <a:pt x="20315" y="11947"/>
                  </a:lnTo>
                  <a:lnTo>
                    <a:pt x="20213" y="12323"/>
                  </a:lnTo>
                  <a:lnTo>
                    <a:pt x="20147" y="12448"/>
                  </a:lnTo>
                  <a:lnTo>
                    <a:pt x="20105" y="12511"/>
                  </a:lnTo>
                  <a:lnTo>
                    <a:pt x="19914" y="12511"/>
                  </a:lnTo>
                  <a:lnTo>
                    <a:pt x="19939" y="12574"/>
                  </a:lnTo>
                  <a:lnTo>
                    <a:pt x="19730" y="12574"/>
                  </a:lnTo>
                  <a:lnTo>
                    <a:pt x="19698" y="12639"/>
                  </a:lnTo>
                  <a:lnTo>
                    <a:pt x="19687" y="12702"/>
                  </a:lnTo>
                  <a:lnTo>
                    <a:pt x="19685" y="12765"/>
                  </a:lnTo>
                  <a:lnTo>
                    <a:pt x="19722" y="12889"/>
                  </a:lnTo>
                  <a:lnTo>
                    <a:pt x="19752" y="12953"/>
                  </a:lnTo>
                  <a:lnTo>
                    <a:pt x="19914" y="12953"/>
                  </a:lnTo>
                  <a:lnTo>
                    <a:pt x="19892" y="13077"/>
                  </a:lnTo>
                  <a:lnTo>
                    <a:pt x="19810" y="13140"/>
                  </a:lnTo>
                  <a:lnTo>
                    <a:pt x="15340" y="13140"/>
                  </a:lnTo>
                  <a:lnTo>
                    <a:pt x="15290" y="13205"/>
                  </a:lnTo>
                  <a:lnTo>
                    <a:pt x="15290" y="13205"/>
                  </a:lnTo>
                </a:path>
                <a:path w="21600" h="21600">
                  <a:moveTo>
                    <a:pt x="19168" y="10392"/>
                  </a:moveTo>
                  <a:lnTo>
                    <a:pt x="19164" y="10247"/>
                  </a:lnTo>
                  <a:lnTo>
                    <a:pt x="19192" y="10310"/>
                  </a:lnTo>
                  <a:lnTo>
                    <a:pt x="19208" y="10375"/>
                  </a:lnTo>
                  <a:lnTo>
                    <a:pt x="19183" y="10375"/>
                  </a:lnTo>
                  <a:lnTo>
                    <a:pt x="19168" y="10392"/>
                  </a:lnTo>
                  <a:lnTo>
                    <a:pt x="19168" y="10392"/>
                  </a:lnTo>
                </a:path>
                <a:path w="21600" h="21600">
                  <a:moveTo>
                    <a:pt x="21059" y="10342"/>
                  </a:moveTo>
                  <a:lnTo>
                    <a:pt x="21034" y="10310"/>
                  </a:lnTo>
                  <a:lnTo>
                    <a:pt x="21005" y="10247"/>
                  </a:lnTo>
                  <a:lnTo>
                    <a:pt x="21059" y="10342"/>
                  </a:lnTo>
                  <a:lnTo>
                    <a:pt x="21059" y="10342"/>
                  </a:lnTo>
                </a:path>
                <a:path w="21600" h="21600">
                  <a:moveTo>
                    <a:pt x="21128" y="10437"/>
                  </a:moveTo>
                  <a:lnTo>
                    <a:pt x="21059" y="10342"/>
                  </a:lnTo>
                  <a:lnTo>
                    <a:pt x="21005" y="10247"/>
                  </a:lnTo>
                  <a:lnTo>
                    <a:pt x="21133" y="10247"/>
                  </a:lnTo>
                  <a:lnTo>
                    <a:pt x="21128" y="10437"/>
                  </a:lnTo>
                  <a:lnTo>
                    <a:pt x="21128" y="10437"/>
                  </a:lnTo>
                </a:path>
                <a:path w="21600" h="21600">
                  <a:moveTo>
                    <a:pt x="19180" y="10688"/>
                  </a:moveTo>
                  <a:lnTo>
                    <a:pt x="19168" y="10392"/>
                  </a:lnTo>
                  <a:lnTo>
                    <a:pt x="19183" y="10375"/>
                  </a:lnTo>
                  <a:lnTo>
                    <a:pt x="19183" y="10627"/>
                  </a:lnTo>
                  <a:lnTo>
                    <a:pt x="19180" y="10688"/>
                  </a:lnTo>
                  <a:lnTo>
                    <a:pt x="19180" y="10688"/>
                  </a:lnTo>
                </a:path>
                <a:path w="21600" h="21600">
                  <a:moveTo>
                    <a:pt x="20934" y="10688"/>
                  </a:moveTo>
                  <a:lnTo>
                    <a:pt x="19180" y="10688"/>
                  </a:lnTo>
                  <a:lnTo>
                    <a:pt x="19183" y="10627"/>
                  </a:lnTo>
                  <a:lnTo>
                    <a:pt x="19183" y="10375"/>
                  </a:lnTo>
                  <a:lnTo>
                    <a:pt x="19208" y="10375"/>
                  </a:lnTo>
                  <a:lnTo>
                    <a:pt x="19253" y="10564"/>
                  </a:lnTo>
                  <a:lnTo>
                    <a:pt x="20891" y="10564"/>
                  </a:lnTo>
                  <a:lnTo>
                    <a:pt x="20934" y="10688"/>
                  </a:lnTo>
                  <a:lnTo>
                    <a:pt x="20934" y="10688"/>
                  </a:lnTo>
                </a:path>
                <a:path w="21600" h="21600">
                  <a:moveTo>
                    <a:pt x="20990" y="10940"/>
                  </a:moveTo>
                  <a:lnTo>
                    <a:pt x="19040" y="10940"/>
                  </a:lnTo>
                  <a:lnTo>
                    <a:pt x="18977" y="10752"/>
                  </a:lnTo>
                  <a:lnTo>
                    <a:pt x="18973" y="10739"/>
                  </a:lnTo>
                  <a:lnTo>
                    <a:pt x="19001" y="10627"/>
                  </a:lnTo>
                  <a:lnTo>
                    <a:pt x="19068" y="10501"/>
                  </a:lnTo>
                  <a:lnTo>
                    <a:pt x="19168" y="10392"/>
                  </a:lnTo>
                  <a:lnTo>
                    <a:pt x="19180" y="10688"/>
                  </a:lnTo>
                  <a:lnTo>
                    <a:pt x="20934" y="10688"/>
                  </a:lnTo>
                  <a:lnTo>
                    <a:pt x="20957" y="10752"/>
                  </a:lnTo>
                  <a:lnTo>
                    <a:pt x="21005" y="10752"/>
                  </a:lnTo>
                  <a:lnTo>
                    <a:pt x="21071" y="10876"/>
                  </a:lnTo>
                  <a:lnTo>
                    <a:pt x="20990" y="10940"/>
                  </a:lnTo>
                  <a:lnTo>
                    <a:pt x="20990" y="10940"/>
                  </a:lnTo>
                </a:path>
                <a:path w="21600" h="21600">
                  <a:moveTo>
                    <a:pt x="20993" y="10752"/>
                  </a:moveTo>
                  <a:lnTo>
                    <a:pt x="20957" y="10752"/>
                  </a:lnTo>
                  <a:lnTo>
                    <a:pt x="20891" y="10564"/>
                  </a:lnTo>
                  <a:lnTo>
                    <a:pt x="20940" y="10627"/>
                  </a:lnTo>
                  <a:lnTo>
                    <a:pt x="20999" y="10739"/>
                  </a:lnTo>
                  <a:lnTo>
                    <a:pt x="20993" y="10752"/>
                  </a:lnTo>
                  <a:lnTo>
                    <a:pt x="20993" y="10752"/>
                  </a:lnTo>
                </a:path>
                <a:path w="21600" h="21600">
                  <a:moveTo>
                    <a:pt x="20908" y="11004"/>
                  </a:moveTo>
                  <a:lnTo>
                    <a:pt x="18672" y="11004"/>
                  </a:lnTo>
                  <a:lnTo>
                    <a:pt x="18699" y="10940"/>
                  </a:lnTo>
                  <a:lnTo>
                    <a:pt x="18746" y="10876"/>
                  </a:lnTo>
                  <a:lnTo>
                    <a:pt x="18881" y="10627"/>
                  </a:lnTo>
                  <a:lnTo>
                    <a:pt x="18956" y="10688"/>
                  </a:lnTo>
                  <a:lnTo>
                    <a:pt x="18973" y="10739"/>
                  </a:lnTo>
                  <a:lnTo>
                    <a:pt x="18971" y="10752"/>
                  </a:lnTo>
                  <a:lnTo>
                    <a:pt x="18988" y="10815"/>
                  </a:lnTo>
                  <a:lnTo>
                    <a:pt x="19040" y="10940"/>
                  </a:lnTo>
                  <a:lnTo>
                    <a:pt x="20990" y="10940"/>
                  </a:lnTo>
                  <a:lnTo>
                    <a:pt x="20908" y="11004"/>
                  </a:lnTo>
                  <a:lnTo>
                    <a:pt x="20908" y="11004"/>
                  </a:lnTo>
                </a:path>
                <a:path w="21600" h="21600">
                  <a:moveTo>
                    <a:pt x="21005" y="10752"/>
                  </a:moveTo>
                  <a:lnTo>
                    <a:pt x="20993" y="10752"/>
                  </a:lnTo>
                  <a:lnTo>
                    <a:pt x="20999" y="10739"/>
                  </a:lnTo>
                  <a:lnTo>
                    <a:pt x="21005" y="10752"/>
                  </a:lnTo>
                  <a:lnTo>
                    <a:pt x="21005" y="10752"/>
                  </a:lnTo>
                </a:path>
                <a:path w="21600" h="21600">
                  <a:moveTo>
                    <a:pt x="19040" y="10940"/>
                  </a:moveTo>
                  <a:lnTo>
                    <a:pt x="18988" y="10815"/>
                  </a:lnTo>
                  <a:lnTo>
                    <a:pt x="18971" y="10752"/>
                  </a:lnTo>
                  <a:lnTo>
                    <a:pt x="18973" y="10743"/>
                  </a:lnTo>
                  <a:lnTo>
                    <a:pt x="19040" y="10940"/>
                  </a:lnTo>
                  <a:lnTo>
                    <a:pt x="19040" y="10940"/>
                  </a:lnTo>
                </a:path>
                <a:path w="21600" h="21600">
                  <a:moveTo>
                    <a:pt x="20715" y="11318"/>
                  </a:moveTo>
                  <a:lnTo>
                    <a:pt x="18249" y="11318"/>
                  </a:lnTo>
                  <a:lnTo>
                    <a:pt x="18272" y="11254"/>
                  </a:lnTo>
                  <a:lnTo>
                    <a:pt x="18324" y="11130"/>
                  </a:lnTo>
                  <a:lnTo>
                    <a:pt x="18407" y="11067"/>
                  </a:lnTo>
                  <a:lnTo>
                    <a:pt x="18490" y="10940"/>
                  </a:lnTo>
                  <a:lnTo>
                    <a:pt x="18578" y="10940"/>
                  </a:lnTo>
                  <a:lnTo>
                    <a:pt x="18672" y="11004"/>
                  </a:lnTo>
                  <a:lnTo>
                    <a:pt x="20908" y="11004"/>
                  </a:lnTo>
                  <a:lnTo>
                    <a:pt x="20789" y="11130"/>
                  </a:lnTo>
                  <a:lnTo>
                    <a:pt x="20715" y="11318"/>
                  </a:lnTo>
                  <a:lnTo>
                    <a:pt x="20715" y="11318"/>
                  </a:lnTo>
                </a:path>
                <a:path w="21600" h="21600">
                  <a:moveTo>
                    <a:pt x="16361" y="11254"/>
                  </a:moveTo>
                  <a:lnTo>
                    <a:pt x="16337" y="11193"/>
                  </a:lnTo>
                  <a:lnTo>
                    <a:pt x="16319" y="11130"/>
                  </a:lnTo>
                  <a:lnTo>
                    <a:pt x="16384" y="11067"/>
                  </a:lnTo>
                  <a:lnTo>
                    <a:pt x="16410" y="11067"/>
                  </a:lnTo>
                  <a:lnTo>
                    <a:pt x="16406" y="11103"/>
                  </a:lnTo>
                  <a:lnTo>
                    <a:pt x="16388" y="11130"/>
                  </a:lnTo>
                  <a:lnTo>
                    <a:pt x="16361" y="11254"/>
                  </a:lnTo>
                  <a:lnTo>
                    <a:pt x="16361" y="11254"/>
                  </a:lnTo>
                </a:path>
                <a:path w="21600" h="21600">
                  <a:moveTo>
                    <a:pt x="16406" y="11103"/>
                  </a:moveTo>
                  <a:lnTo>
                    <a:pt x="16410" y="11067"/>
                  </a:lnTo>
                  <a:lnTo>
                    <a:pt x="16432" y="11067"/>
                  </a:lnTo>
                  <a:lnTo>
                    <a:pt x="16406" y="11103"/>
                  </a:lnTo>
                  <a:lnTo>
                    <a:pt x="16406" y="11103"/>
                  </a:lnTo>
                </a:path>
                <a:path w="21600" h="21600">
                  <a:moveTo>
                    <a:pt x="16982" y="11318"/>
                  </a:moveTo>
                  <a:lnTo>
                    <a:pt x="16375" y="11318"/>
                  </a:lnTo>
                  <a:lnTo>
                    <a:pt x="16391" y="11254"/>
                  </a:lnTo>
                  <a:lnTo>
                    <a:pt x="16399" y="11193"/>
                  </a:lnTo>
                  <a:lnTo>
                    <a:pt x="16406" y="11103"/>
                  </a:lnTo>
                  <a:lnTo>
                    <a:pt x="16432" y="11067"/>
                  </a:lnTo>
                  <a:lnTo>
                    <a:pt x="16460" y="11102"/>
                  </a:lnTo>
                  <a:lnTo>
                    <a:pt x="16455" y="11130"/>
                  </a:lnTo>
                  <a:lnTo>
                    <a:pt x="16419" y="11254"/>
                  </a:lnTo>
                  <a:lnTo>
                    <a:pt x="17072" y="11254"/>
                  </a:lnTo>
                  <a:lnTo>
                    <a:pt x="16982" y="11318"/>
                  </a:lnTo>
                  <a:lnTo>
                    <a:pt x="16982" y="11318"/>
                  </a:lnTo>
                </a:path>
                <a:path w="21600" h="21600">
                  <a:moveTo>
                    <a:pt x="16460" y="11102"/>
                  </a:moveTo>
                  <a:lnTo>
                    <a:pt x="16432" y="11067"/>
                  </a:lnTo>
                  <a:lnTo>
                    <a:pt x="16469" y="11067"/>
                  </a:lnTo>
                  <a:lnTo>
                    <a:pt x="16460" y="11102"/>
                  </a:lnTo>
                  <a:lnTo>
                    <a:pt x="16460" y="11102"/>
                  </a:lnTo>
                </a:path>
                <a:path w="21600" h="21600">
                  <a:moveTo>
                    <a:pt x="17072" y="11254"/>
                  </a:moveTo>
                  <a:lnTo>
                    <a:pt x="16419" y="11254"/>
                  </a:lnTo>
                  <a:lnTo>
                    <a:pt x="16455" y="11130"/>
                  </a:lnTo>
                  <a:lnTo>
                    <a:pt x="16460" y="11102"/>
                  </a:lnTo>
                  <a:lnTo>
                    <a:pt x="16483" y="11130"/>
                  </a:lnTo>
                  <a:lnTo>
                    <a:pt x="17249" y="11130"/>
                  </a:lnTo>
                  <a:lnTo>
                    <a:pt x="17072" y="11254"/>
                  </a:lnTo>
                  <a:lnTo>
                    <a:pt x="17072" y="11254"/>
                  </a:lnTo>
                </a:path>
                <a:path w="21600" h="21600">
                  <a:moveTo>
                    <a:pt x="16375" y="11318"/>
                  </a:moveTo>
                  <a:lnTo>
                    <a:pt x="16350" y="11318"/>
                  </a:lnTo>
                  <a:lnTo>
                    <a:pt x="16388" y="11130"/>
                  </a:lnTo>
                  <a:lnTo>
                    <a:pt x="16406" y="11103"/>
                  </a:lnTo>
                  <a:lnTo>
                    <a:pt x="16399" y="11193"/>
                  </a:lnTo>
                  <a:lnTo>
                    <a:pt x="16391" y="11254"/>
                  </a:lnTo>
                  <a:lnTo>
                    <a:pt x="16375" y="11318"/>
                  </a:lnTo>
                  <a:lnTo>
                    <a:pt x="16375" y="11318"/>
                  </a:lnTo>
                </a:path>
                <a:path w="21600" h="21600">
                  <a:moveTo>
                    <a:pt x="20689" y="11381"/>
                  </a:moveTo>
                  <a:lnTo>
                    <a:pt x="17735" y="11381"/>
                  </a:lnTo>
                  <a:lnTo>
                    <a:pt x="17755" y="11318"/>
                  </a:lnTo>
                  <a:lnTo>
                    <a:pt x="17808" y="11254"/>
                  </a:lnTo>
                  <a:lnTo>
                    <a:pt x="18060" y="11254"/>
                  </a:lnTo>
                  <a:lnTo>
                    <a:pt x="18115" y="11193"/>
                  </a:lnTo>
                  <a:lnTo>
                    <a:pt x="18216" y="11193"/>
                  </a:lnTo>
                  <a:lnTo>
                    <a:pt x="18249" y="11318"/>
                  </a:lnTo>
                  <a:lnTo>
                    <a:pt x="20715" y="11318"/>
                  </a:lnTo>
                  <a:lnTo>
                    <a:pt x="20689" y="11381"/>
                  </a:lnTo>
                  <a:lnTo>
                    <a:pt x="20689" y="11381"/>
                  </a:lnTo>
                </a:path>
                <a:path w="21600" h="21600">
                  <a:moveTo>
                    <a:pt x="20590" y="11633"/>
                  </a:moveTo>
                  <a:lnTo>
                    <a:pt x="16681" y="11633"/>
                  </a:lnTo>
                  <a:lnTo>
                    <a:pt x="16750" y="11536"/>
                  </a:lnTo>
                  <a:lnTo>
                    <a:pt x="16797" y="11506"/>
                  </a:lnTo>
                  <a:lnTo>
                    <a:pt x="16837" y="11466"/>
                  </a:lnTo>
                  <a:lnTo>
                    <a:pt x="16877" y="11442"/>
                  </a:lnTo>
                  <a:lnTo>
                    <a:pt x="16992" y="11381"/>
                  </a:lnTo>
                  <a:lnTo>
                    <a:pt x="17108" y="11254"/>
                  </a:lnTo>
                  <a:lnTo>
                    <a:pt x="17504" y="11254"/>
                  </a:lnTo>
                  <a:lnTo>
                    <a:pt x="17622" y="11318"/>
                  </a:lnTo>
                  <a:lnTo>
                    <a:pt x="17678" y="11381"/>
                  </a:lnTo>
                  <a:lnTo>
                    <a:pt x="20689" y="11381"/>
                  </a:lnTo>
                  <a:lnTo>
                    <a:pt x="20636" y="11510"/>
                  </a:lnTo>
                  <a:lnTo>
                    <a:pt x="20590" y="11633"/>
                  </a:lnTo>
                  <a:lnTo>
                    <a:pt x="20590" y="11633"/>
                  </a:lnTo>
                </a:path>
                <a:path w="21600" h="21600">
                  <a:moveTo>
                    <a:pt x="16750" y="11536"/>
                  </a:moveTo>
                  <a:lnTo>
                    <a:pt x="16770" y="11506"/>
                  </a:lnTo>
                  <a:lnTo>
                    <a:pt x="16837" y="11466"/>
                  </a:lnTo>
                  <a:lnTo>
                    <a:pt x="16797" y="11506"/>
                  </a:lnTo>
                  <a:lnTo>
                    <a:pt x="16750" y="11536"/>
                  </a:lnTo>
                  <a:lnTo>
                    <a:pt x="16750" y="11536"/>
                  </a:lnTo>
                </a:path>
                <a:path w="21600" h="21600">
                  <a:moveTo>
                    <a:pt x="16699" y="11570"/>
                  </a:moveTo>
                  <a:lnTo>
                    <a:pt x="16714" y="11510"/>
                  </a:lnTo>
                  <a:lnTo>
                    <a:pt x="16770" y="11506"/>
                  </a:lnTo>
                  <a:lnTo>
                    <a:pt x="16750" y="11536"/>
                  </a:lnTo>
                  <a:lnTo>
                    <a:pt x="16699" y="11570"/>
                  </a:lnTo>
                  <a:lnTo>
                    <a:pt x="16699" y="11570"/>
                  </a:lnTo>
                </a:path>
                <a:path w="21600" h="21600">
                  <a:moveTo>
                    <a:pt x="16699" y="11570"/>
                  </a:moveTo>
                  <a:lnTo>
                    <a:pt x="16682" y="11570"/>
                  </a:lnTo>
                  <a:lnTo>
                    <a:pt x="16714" y="11510"/>
                  </a:lnTo>
                  <a:lnTo>
                    <a:pt x="16699" y="11570"/>
                  </a:lnTo>
                  <a:lnTo>
                    <a:pt x="16699" y="11570"/>
                  </a:lnTo>
                </a:path>
                <a:path w="21600" h="21600">
                  <a:moveTo>
                    <a:pt x="16699" y="11570"/>
                  </a:moveTo>
                  <a:lnTo>
                    <a:pt x="16699" y="11570"/>
                  </a:lnTo>
                </a:path>
                <a:path w="21600" h="21600">
                  <a:moveTo>
                    <a:pt x="20496" y="11884"/>
                  </a:moveTo>
                  <a:lnTo>
                    <a:pt x="20393" y="11819"/>
                  </a:lnTo>
                  <a:lnTo>
                    <a:pt x="20519" y="11819"/>
                  </a:lnTo>
                  <a:lnTo>
                    <a:pt x="20496" y="11884"/>
                  </a:lnTo>
                  <a:lnTo>
                    <a:pt x="20496" y="11884"/>
                  </a:lnTo>
                </a:path>
                <a:path w="21600" h="21600">
                  <a:moveTo>
                    <a:pt x="19942" y="12579"/>
                  </a:moveTo>
                  <a:lnTo>
                    <a:pt x="19914" y="12511"/>
                  </a:lnTo>
                  <a:lnTo>
                    <a:pt x="19946" y="12574"/>
                  </a:lnTo>
                  <a:lnTo>
                    <a:pt x="19942" y="12579"/>
                  </a:lnTo>
                  <a:lnTo>
                    <a:pt x="19942" y="12579"/>
                  </a:lnTo>
                </a:path>
                <a:path w="21600" h="21600">
                  <a:moveTo>
                    <a:pt x="20009" y="12639"/>
                  </a:moveTo>
                  <a:lnTo>
                    <a:pt x="19968" y="12639"/>
                  </a:lnTo>
                  <a:lnTo>
                    <a:pt x="19942" y="12579"/>
                  </a:lnTo>
                  <a:lnTo>
                    <a:pt x="19946" y="12574"/>
                  </a:lnTo>
                  <a:lnTo>
                    <a:pt x="19916" y="12511"/>
                  </a:lnTo>
                  <a:lnTo>
                    <a:pt x="20105" y="12511"/>
                  </a:lnTo>
                  <a:lnTo>
                    <a:pt x="20062" y="12574"/>
                  </a:lnTo>
                  <a:lnTo>
                    <a:pt x="20009" y="12639"/>
                  </a:lnTo>
                  <a:lnTo>
                    <a:pt x="20009" y="12639"/>
                  </a:lnTo>
                </a:path>
                <a:path w="21600" h="21600">
                  <a:moveTo>
                    <a:pt x="19752" y="12953"/>
                  </a:moveTo>
                  <a:lnTo>
                    <a:pt x="19722" y="12889"/>
                  </a:lnTo>
                  <a:lnTo>
                    <a:pt x="19685" y="12765"/>
                  </a:lnTo>
                  <a:lnTo>
                    <a:pt x="19687" y="12702"/>
                  </a:lnTo>
                  <a:lnTo>
                    <a:pt x="19698" y="12639"/>
                  </a:lnTo>
                  <a:lnTo>
                    <a:pt x="19730" y="12574"/>
                  </a:lnTo>
                  <a:lnTo>
                    <a:pt x="19753" y="12574"/>
                  </a:lnTo>
                  <a:lnTo>
                    <a:pt x="19778" y="12639"/>
                  </a:lnTo>
                  <a:lnTo>
                    <a:pt x="19805" y="12639"/>
                  </a:lnTo>
                  <a:lnTo>
                    <a:pt x="19837" y="12702"/>
                  </a:lnTo>
                  <a:lnTo>
                    <a:pt x="19855" y="12766"/>
                  </a:lnTo>
                  <a:lnTo>
                    <a:pt x="19799" y="12889"/>
                  </a:lnTo>
                  <a:lnTo>
                    <a:pt x="19774" y="12889"/>
                  </a:lnTo>
                  <a:lnTo>
                    <a:pt x="19752" y="12953"/>
                  </a:lnTo>
                  <a:lnTo>
                    <a:pt x="19752" y="12953"/>
                  </a:lnTo>
                </a:path>
                <a:path w="21600" h="21600">
                  <a:moveTo>
                    <a:pt x="19855" y="12766"/>
                  </a:moveTo>
                  <a:lnTo>
                    <a:pt x="19837" y="12702"/>
                  </a:lnTo>
                  <a:lnTo>
                    <a:pt x="19805" y="12639"/>
                  </a:lnTo>
                  <a:lnTo>
                    <a:pt x="19778" y="12639"/>
                  </a:lnTo>
                  <a:lnTo>
                    <a:pt x="19753" y="12574"/>
                  </a:lnTo>
                  <a:lnTo>
                    <a:pt x="19939" y="12574"/>
                  </a:lnTo>
                  <a:lnTo>
                    <a:pt x="19942" y="12579"/>
                  </a:lnTo>
                  <a:lnTo>
                    <a:pt x="19855" y="12766"/>
                  </a:lnTo>
                  <a:lnTo>
                    <a:pt x="19855" y="12766"/>
                  </a:lnTo>
                </a:path>
                <a:path w="21600" h="21600">
                  <a:moveTo>
                    <a:pt x="19914" y="12953"/>
                  </a:moveTo>
                  <a:lnTo>
                    <a:pt x="19752" y="12953"/>
                  </a:lnTo>
                  <a:lnTo>
                    <a:pt x="19774" y="12889"/>
                  </a:lnTo>
                  <a:lnTo>
                    <a:pt x="19799" y="12889"/>
                  </a:lnTo>
                  <a:lnTo>
                    <a:pt x="19855" y="12766"/>
                  </a:lnTo>
                  <a:lnTo>
                    <a:pt x="19914" y="12953"/>
                  </a:lnTo>
                  <a:lnTo>
                    <a:pt x="19914" y="12953"/>
                  </a:lnTo>
                </a:path>
                <a:path w="21600" h="21600">
                  <a:moveTo>
                    <a:pt x="20374" y="13645"/>
                  </a:moveTo>
                  <a:lnTo>
                    <a:pt x="15266" y="13645"/>
                  </a:lnTo>
                  <a:lnTo>
                    <a:pt x="15336" y="13582"/>
                  </a:lnTo>
                  <a:lnTo>
                    <a:pt x="15254" y="13454"/>
                  </a:lnTo>
                  <a:lnTo>
                    <a:pt x="15236" y="13454"/>
                  </a:lnTo>
                  <a:lnTo>
                    <a:pt x="15246" y="13205"/>
                  </a:lnTo>
                  <a:lnTo>
                    <a:pt x="15279" y="13140"/>
                  </a:lnTo>
                  <a:lnTo>
                    <a:pt x="15285" y="13140"/>
                  </a:lnTo>
                  <a:lnTo>
                    <a:pt x="15272" y="13205"/>
                  </a:lnTo>
                  <a:lnTo>
                    <a:pt x="19983" y="13205"/>
                  </a:lnTo>
                  <a:lnTo>
                    <a:pt x="20161" y="13331"/>
                  </a:lnTo>
                  <a:lnTo>
                    <a:pt x="20248" y="13454"/>
                  </a:lnTo>
                  <a:lnTo>
                    <a:pt x="15254" y="13454"/>
                  </a:lnTo>
                  <a:lnTo>
                    <a:pt x="15236" y="13478"/>
                  </a:lnTo>
                  <a:lnTo>
                    <a:pt x="20267" y="13478"/>
                  </a:lnTo>
                  <a:lnTo>
                    <a:pt x="20340" y="13582"/>
                  </a:lnTo>
                  <a:lnTo>
                    <a:pt x="20374" y="13645"/>
                  </a:lnTo>
                  <a:lnTo>
                    <a:pt x="20374" y="13645"/>
                  </a:lnTo>
                </a:path>
                <a:path w="21600" h="21600">
                  <a:moveTo>
                    <a:pt x="19983" y="13205"/>
                  </a:moveTo>
                  <a:lnTo>
                    <a:pt x="15290" y="13205"/>
                  </a:lnTo>
                  <a:lnTo>
                    <a:pt x="15340" y="13140"/>
                  </a:lnTo>
                  <a:lnTo>
                    <a:pt x="19810" y="13140"/>
                  </a:lnTo>
                  <a:lnTo>
                    <a:pt x="19983" y="13205"/>
                  </a:lnTo>
                  <a:lnTo>
                    <a:pt x="19983" y="13205"/>
                  </a:lnTo>
                </a:path>
                <a:path w="21600" h="21600">
                  <a:moveTo>
                    <a:pt x="15266" y="13645"/>
                  </a:moveTo>
                  <a:lnTo>
                    <a:pt x="15235" y="13519"/>
                  </a:lnTo>
                  <a:lnTo>
                    <a:pt x="15236" y="13478"/>
                  </a:lnTo>
                  <a:lnTo>
                    <a:pt x="15254" y="13454"/>
                  </a:lnTo>
                  <a:lnTo>
                    <a:pt x="15336" y="13582"/>
                  </a:lnTo>
                  <a:lnTo>
                    <a:pt x="15266" y="13645"/>
                  </a:lnTo>
                  <a:lnTo>
                    <a:pt x="15266" y="13645"/>
                  </a:lnTo>
                </a:path>
                <a:path w="21600" h="21600">
                  <a:moveTo>
                    <a:pt x="15206" y="14712"/>
                  </a:moveTo>
                  <a:lnTo>
                    <a:pt x="15159" y="14588"/>
                  </a:lnTo>
                  <a:lnTo>
                    <a:pt x="15113" y="14211"/>
                  </a:lnTo>
                  <a:lnTo>
                    <a:pt x="15139" y="14083"/>
                  </a:lnTo>
                  <a:lnTo>
                    <a:pt x="15162" y="13894"/>
                  </a:lnTo>
                  <a:lnTo>
                    <a:pt x="15182" y="13706"/>
                  </a:lnTo>
                  <a:lnTo>
                    <a:pt x="15204" y="13519"/>
                  </a:lnTo>
                  <a:lnTo>
                    <a:pt x="15236" y="13478"/>
                  </a:lnTo>
                  <a:lnTo>
                    <a:pt x="15235" y="13519"/>
                  </a:lnTo>
                  <a:lnTo>
                    <a:pt x="15266" y="13645"/>
                  </a:lnTo>
                  <a:lnTo>
                    <a:pt x="20374" y="13645"/>
                  </a:lnTo>
                  <a:lnTo>
                    <a:pt x="20521" y="13894"/>
                  </a:lnTo>
                  <a:lnTo>
                    <a:pt x="20508" y="14083"/>
                  </a:lnTo>
                  <a:lnTo>
                    <a:pt x="18087" y="14083"/>
                  </a:lnTo>
                  <a:lnTo>
                    <a:pt x="18073" y="14148"/>
                  </a:lnTo>
                  <a:lnTo>
                    <a:pt x="17591" y="14148"/>
                  </a:lnTo>
                  <a:lnTo>
                    <a:pt x="17592" y="14211"/>
                  </a:lnTo>
                  <a:lnTo>
                    <a:pt x="17581" y="14274"/>
                  </a:lnTo>
                  <a:lnTo>
                    <a:pt x="17525" y="14337"/>
                  </a:lnTo>
                  <a:lnTo>
                    <a:pt x="17486" y="14400"/>
                  </a:lnTo>
                  <a:lnTo>
                    <a:pt x="16801" y="14400"/>
                  </a:lnTo>
                  <a:lnTo>
                    <a:pt x="16714" y="14460"/>
                  </a:lnTo>
                  <a:lnTo>
                    <a:pt x="15297" y="14460"/>
                  </a:lnTo>
                  <a:lnTo>
                    <a:pt x="15232" y="14524"/>
                  </a:lnTo>
                  <a:lnTo>
                    <a:pt x="15249" y="14657"/>
                  </a:lnTo>
                  <a:lnTo>
                    <a:pt x="15206" y="14712"/>
                  </a:lnTo>
                  <a:lnTo>
                    <a:pt x="15206" y="14712"/>
                  </a:lnTo>
                </a:path>
                <a:path w="21600" h="21600">
                  <a:moveTo>
                    <a:pt x="18087" y="14231"/>
                  </a:moveTo>
                  <a:lnTo>
                    <a:pt x="18073" y="14148"/>
                  </a:lnTo>
                  <a:lnTo>
                    <a:pt x="18087" y="14083"/>
                  </a:lnTo>
                  <a:lnTo>
                    <a:pt x="18104" y="14083"/>
                  </a:lnTo>
                  <a:lnTo>
                    <a:pt x="18087" y="14231"/>
                  </a:lnTo>
                  <a:lnTo>
                    <a:pt x="18087" y="14231"/>
                  </a:lnTo>
                </a:path>
                <a:path w="21600" h="21600">
                  <a:moveTo>
                    <a:pt x="18185" y="14651"/>
                  </a:moveTo>
                  <a:lnTo>
                    <a:pt x="18107" y="14337"/>
                  </a:lnTo>
                  <a:lnTo>
                    <a:pt x="18087" y="14231"/>
                  </a:lnTo>
                  <a:lnTo>
                    <a:pt x="18104" y="14083"/>
                  </a:lnTo>
                  <a:lnTo>
                    <a:pt x="20508" y="14083"/>
                  </a:lnTo>
                  <a:lnTo>
                    <a:pt x="20509" y="14211"/>
                  </a:lnTo>
                  <a:lnTo>
                    <a:pt x="20527" y="14274"/>
                  </a:lnTo>
                  <a:lnTo>
                    <a:pt x="18270" y="14274"/>
                  </a:lnTo>
                  <a:lnTo>
                    <a:pt x="18239" y="14337"/>
                  </a:lnTo>
                  <a:lnTo>
                    <a:pt x="18234" y="14400"/>
                  </a:lnTo>
                  <a:lnTo>
                    <a:pt x="18242" y="14400"/>
                  </a:lnTo>
                  <a:lnTo>
                    <a:pt x="18244" y="14414"/>
                  </a:lnTo>
                  <a:lnTo>
                    <a:pt x="18185" y="14651"/>
                  </a:lnTo>
                  <a:lnTo>
                    <a:pt x="18185" y="14651"/>
                  </a:lnTo>
                </a:path>
                <a:path w="21600" h="21600">
                  <a:moveTo>
                    <a:pt x="17633" y="14337"/>
                  </a:moveTo>
                  <a:lnTo>
                    <a:pt x="17599" y="14274"/>
                  </a:lnTo>
                  <a:lnTo>
                    <a:pt x="17591" y="14148"/>
                  </a:lnTo>
                  <a:lnTo>
                    <a:pt x="17918" y="14148"/>
                  </a:lnTo>
                  <a:lnTo>
                    <a:pt x="17903" y="14211"/>
                  </a:lnTo>
                  <a:lnTo>
                    <a:pt x="17862" y="14211"/>
                  </a:lnTo>
                  <a:lnTo>
                    <a:pt x="17791" y="14274"/>
                  </a:lnTo>
                  <a:lnTo>
                    <a:pt x="17689" y="14274"/>
                  </a:lnTo>
                  <a:lnTo>
                    <a:pt x="17633" y="14337"/>
                  </a:lnTo>
                  <a:lnTo>
                    <a:pt x="17633" y="14337"/>
                  </a:lnTo>
                </a:path>
                <a:path w="21600" h="21600">
                  <a:moveTo>
                    <a:pt x="18022" y="14651"/>
                  </a:moveTo>
                  <a:lnTo>
                    <a:pt x="17958" y="14337"/>
                  </a:lnTo>
                  <a:lnTo>
                    <a:pt x="17918" y="14148"/>
                  </a:lnTo>
                  <a:lnTo>
                    <a:pt x="18073" y="14148"/>
                  </a:lnTo>
                  <a:lnTo>
                    <a:pt x="18087" y="14231"/>
                  </a:lnTo>
                  <a:lnTo>
                    <a:pt x="18083" y="14274"/>
                  </a:lnTo>
                  <a:lnTo>
                    <a:pt x="18022" y="14651"/>
                  </a:lnTo>
                  <a:lnTo>
                    <a:pt x="18022" y="14651"/>
                  </a:lnTo>
                </a:path>
                <a:path w="21600" h="21600">
                  <a:moveTo>
                    <a:pt x="18244" y="14414"/>
                  </a:moveTo>
                  <a:lnTo>
                    <a:pt x="18242" y="14400"/>
                  </a:lnTo>
                  <a:lnTo>
                    <a:pt x="18234" y="14400"/>
                  </a:lnTo>
                  <a:lnTo>
                    <a:pt x="18239" y="14337"/>
                  </a:lnTo>
                  <a:lnTo>
                    <a:pt x="18270" y="14274"/>
                  </a:lnTo>
                  <a:lnTo>
                    <a:pt x="18249" y="14400"/>
                  </a:lnTo>
                  <a:lnTo>
                    <a:pt x="18244" y="14414"/>
                  </a:lnTo>
                  <a:lnTo>
                    <a:pt x="18244" y="14414"/>
                  </a:lnTo>
                </a:path>
                <a:path w="21600" h="21600">
                  <a:moveTo>
                    <a:pt x="18459" y="14775"/>
                  </a:moveTo>
                  <a:lnTo>
                    <a:pt x="18358" y="14651"/>
                  </a:lnTo>
                  <a:lnTo>
                    <a:pt x="18296" y="14588"/>
                  </a:lnTo>
                  <a:lnTo>
                    <a:pt x="18272" y="14524"/>
                  </a:lnTo>
                  <a:lnTo>
                    <a:pt x="18254" y="14460"/>
                  </a:lnTo>
                  <a:lnTo>
                    <a:pt x="18244" y="14414"/>
                  </a:lnTo>
                  <a:lnTo>
                    <a:pt x="18249" y="14400"/>
                  </a:lnTo>
                  <a:lnTo>
                    <a:pt x="18270" y="14274"/>
                  </a:lnTo>
                  <a:lnTo>
                    <a:pt x="20545" y="14274"/>
                  </a:lnTo>
                  <a:lnTo>
                    <a:pt x="20597" y="14337"/>
                  </a:lnTo>
                  <a:lnTo>
                    <a:pt x="20681" y="14460"/>
                  </a:lnTo>
                  <a:lnTo>
                    <a:pt x="20669" y="14524"/>
                  </a:lnTo>
                  <a:lnTo>
                    <a:pt x="18718" y="14524"/>
                  </a:lnTo>
                  <a:lnTo>
                    <a:pt x="18676" y="14651"/>
                  </a:lnTo>
                  <a:lnTo>
                    <a:pt x="18503" y="14651"/>
                  </a:lnTo>
                  <a:lnTo>
                    <a:pt x="18459" y="14775"/>
                  </a:lnTo>
                  <a:lnTo>
                    <a:pt x="18459" y="14775"/>
                  </a:lnTo>
                </a:path>
                <a:path w="21600" h="21600">
                  <a:moveTo>
                    <a:pt x="15249" y="14657"/>
                  </a:moveTo>
                  <a:lnTo>
                    <a:pt x="15232" y="14524"/>
                  </a:lnTo>
                  <a:lnTo>
                    <a:pt x="15297" y="14460"/>
                  </a:lnTo>
                  <a:lnTo>
                    <a:pt x="15305" y="14524"/>
                  </a:lnTo>
                  <a:lnTo>
                    <a:pt x="15254" y="14651"/>
                  </a:lnTo>
                  <a:lnTo>
                    <a:pt x="15249" y="14657"/>
                  </a:lnTo>
                  <a:lnTo>
                    <a:pt x="15249" y="14657"/>
                  </a:lnTo>
                </a:path>
                <a:path w="21600" h="21600">
                  <a:moveTo>
                    <a:pt x="15374" y="17857"/>
                  </a:moveTo>
                  <a:lnTo>
                    <a:pt x="15376" y="17481"/>
                  </a:lnTo>
                  <a:lnTo>
                    <a:pt x="15379" y="17355"/>
                  </a:lnTo>
                  <a:lnTo>
                    <a:pt x="15400" y="17229"/>
                  </a:lnTo>
                  <a:lnTo>
                    <a:pt x="15405" y="17229"/>
                  </a:lnTo>
                  <a:lnTo>
                    <a:pt x="15405" y="17101"/>
                  </a:lnTo>
                  <a:lnTo>
                    <a:pt x="15401" y="16976"/>
                  </a:lnTo>
                  <a:lnTo>
                    <a:pt x="15382" y="16789"/>
                  </a:lnTo>
                  <a:lnTo>
                    <a:pt x="15374" y="16663"/>
                  </a:lnTo>
                  <a:lnTo>
                    <a:pt x="15361" y="16537"/>
                  </a:lnTo>
                  <a:lnTo>
                    <a:pt x="15304" y="16537"/>
                  </a:lnTo>
                  <a:lnTo>
                    <a:pt x="15257" y="16347"/>
                  </a:lnTo>
                  <a:lnTo>
                    <a:pt x="15207" y="16034"/>
                  </a:lnTo>
                  <a:lnTo>
                    <a:pt x="15264" y="15783"/>
                  </a:lnTo>
                  <a:lnTo>
                    <a:pt x="15288" y="15529"/>
                  </a:lnTo>
                  <a:lnTo>
                    <a:pt x="15271" y="14965"/>
                  </a:lnTo>
                  <a:lnTo>
                    <a:pt x="15254" y="14712"/>
                  </a:lnTo>
                  <a:lnTo>
                    <a:pt x="15249" y="14657"/>
                  </a:lnTo>
                  <a:lnTo>
                    <a:pt x="15254" y="14651"/>
                  </a:lnTo>
                  <a:lnTo>
                    <a:pt x="15305" y="14524"/>
                  </a:lnTo>
                  <a:lnTo>
                    <a:pt x="15297" y="14460"/>
                  </a:lnTo>
                  <a:lnTo>
                    <a:pt x="16638" y="14460"/>
                  </a:lnTo>
                  <a:lnTo>
                    <a:pt x="16563" y="14524"/>
                  </a:lnTo>
                  <a:lnTo>
                    <a:pt x="16541" y="14524"/>
                  </a:lnTo>
                  <a:lnTo>
                    <a:pt x="16539" y="14588"/>
                  </a:lnTo>
                  <a:lnTo>
                    <a:pt x="16651" y="15846"/>
                  </a:lnTo>
                  <a:lnTo>
                    <a:pt x="16630" y="16159"/>
                  </a:lnTo>
                  <a:lnTo>
                    <a:pt x="16624" y="16347"/>
                  </a:lnTo>
                  <a:lnTo>
                    <a:pt x="16628" y="16347"/>
                  </a:lnTo>
                  <a:lnTo>
                    <a:pt x="16659" y="16475"/>
                  </a:lnTo>
                  <a:lnTo>
                    <a:pt x="16721" y="16725"/>
                  </a:lnTo>
                  <a:lnTo>
                    <a:pt x="16702" y="17101"/>
                  </a:lnTo>
                  <a:lnTo>
                    <a:pt x="16699" y="17355"/>
                  </a:lnTo>
                  <a:lnTo>
                    <a:pt x="16699" y="17606"/>
                  </a:lnTo>
                  <a:lnTo>
                    <a:pt x="15425" y="17606"/>
                  </a:lnTo>
                  <a:lnTo>
                    <a:pt x="15405" y="17669"/>
                  </a:lnTo>
                  <a:lnTo>
                    <a:pt x="15405" y="17822"/>
                  </a:lnTo>
                  <a:lnTo>
                    <a:pt x="15374" y="17857"/>
                  </a:lnTo>
                  <a:lnTo>
                    <a:pt x="15374" y="17857"/>
                  </a:lnTo>
                </a:path>
                <a:path w="21600" h="21600">
                  <a:moveTo>
                    <a:pt x="18686" y="14712"/>
                  </a:moveTo>
                  <a:lnTo>
                    <a:pt x="18690" y="14651"/>
                  </a:lnTo>
                  <a:lnTo>
                    <a:pt x="18718" y="14524"/>
                  </a:lnTo>
                  <a:lnTo>
                    <a:pt x="20669" y="14524"/>
                  </a:lnTo>
                  <a:lnTo>
                    <a:pt x="20648" y="14651"/>
                  </a:lnTo>
                  <a:lnTo>
                    <a:pt x="18710" y="14651"/>
                  </a:lnTo>
                  <a:lnTo>
                    <a:pt x="18686" y="14712"/>
                  </a:lnTo>
                  <a:lnTo>
                    <a:pt x="18686" y="14712"/>
                  </a:lnTo>
                </a:path>
                <a:path w="21600" h="21600">
                  <a:moveTo>
                    <a:pt x="18634" y="14712"/>
                  </a:moveTo>
                  <a:lnTo>
                    <a:pt x="18546" y="14651"/>
                  </a:lnTo>
                  <a:lnTo>
                    <a:pt x="18676" y="14651"/>
                  </a:lnTo>
                  <a:lnTo>
                    <a:pt x="18634" y="14712"/>
                  </a:lnTo>
                  <a:lnTo>
                    <a:pt x="18634" y="14712"/>
                  </a:lnTo>
                </a:path>
                <a:path w="21600" h="21600">
                  <a:moveTo>
                    <a:pt x="19137" y="15529"/>
                  </a:moveTo>
                  <a:lnTo>
                    <a:pt x="19109" y="15405"/>
                  </a:lnTo>
                  <a:lnTo>
                    <a:pt x="19083" y="15217"/>
                  </a:lnTo>
                  <a:lnTo>
                    <a:pt x="19071" y="15154"/>
                  </a:lnTo>
                  <a:lnTo>
                    <a:pt x="19080" y="15028"/>
                  </a:lnTo>
                  <a:lnTo>
                    <a:pt x="18897" y="15028"/>
                  </a:lnTo>
                  <a:lnTo>
                    <a:pt x="18882" y="14965"/>
                  </a:lnTo>
                  <a:lnTo>
                    <a:pt x="18718" y="14965"/>
                  </a:lnTo>
                  <a:lnTo>
                    <a:pt x="18736" y="14712"/>
                  </a:lnTo>
                  <a:lnTo>
                    <a:pt x="18731" y="14651"/>
                  </a:lnTo>
                  <a:lnTo>
                    <a:pt x="20648" y="14651"/>
                  </a:lnTo>
                  <a:lnTo>
                    <a:pt x="20647" y="14775"/>
                  </a:lnTo>
                  <a:lnTo>
                    <a:pt x="20710" y="14775"/>
                  </a:lnTo>
                  <a:lnTo>
                    <a:pt x="20750" y="14838"/>
                  </a:lnTo>
                  <a:lnTo>
                    <a:pt x="20797" y="15028"/>
                  </a:lnTo>
                  <a:lnTo>
                    <a:pt x="20779" y="15154"/>
                  </a:lnTo>
                  <a:lnTo>
                    <a:pt x="20779" y="15217"/>
                  </a:lnTo>
                  <a:lnTo>
                    <a:pt x="19330" y="15217"/>
                  </a:lnTo>
                  <a:lnTo>
                    <a:pt x="19247" y="15341"/>
                  </a:lnTo>
                  <a:lnTo>
                    <a:pt x="19220" y="15405"/>
                  </a:lnTo>
                  <a:lnTo>
                    <a:pt x="19224" y="15433"/>
                  </a:lnTo>
                  <a:lnTo>
                    <a:pt x="19210" y="15467"/>
                  </a:lnTo>
                  <a:lnTo>
                    <a:pt x="19137" y="15529"/>
                  </a:lnTo>
                  <a:lnTo>
                    <a:pt x="19137" y="15529"/>
                  </a:lnTo>
                </a:path>
                <a:path w="21600" h="21600">
                  <a:moveTo>
                    <a:pt x="19053" y="15154"/>
                  </a:moveTo>
                  <a:lnTo>
                    <a:pt x="19020" y="15154"/>
                  </a:lnTo>
                  <a:lnTo>
                    <a:pt x="18940" y="15090"/>
                  </a:lnTo>
                  <a:lnTo>
                    <a:pt x="18912" y="15028"/>
                  </a:lnTo>
                  <a:lnTo>
                    <a:pt x="19080" y="15028"/>
                  </a:lnTo>
                  <a:lnTo>
                    <a:pt x="19053" y="15154"/>
                  </a:lnTo>
                  <a:lnTo>
                    <a:pt x="19053" y="15154"/>
                  </a:lnTo>
                </a:path>
                <a:path w="21600" h="21600">
                  <a:moveTo>
                    <a:pt x="19329" y="15720"/>
                  </a:moveTo>
                  <a:lnTo>
                    <a:pt x="19315" y="15720"/>
                  </a:lnTo>
                  <a:lnTo>
                    <a:pt x="19293" y="15657"/>
                  </a:lnTo>
                  <a:lnTo>
                    <a:pt x="19272" y="15593"/>
                  </a:lnTo>
                  <a:lnTo>
                    <a:pt x="19245" y="15529"/>
                  </a:lnTo>
                  <a:lnTo>
                    <a:pt x="19224" y="15433"/>
                  </a:lnTo>
                  <a:lnTo>
                    <a:pt x="19330" y="15217"/>
                  </a:lnTo>
                  <a:lnTo>
                    <a:pt x="20779" y="15217"/>
                  </a:lnTo>
                  <a:lnTo>
                    <a:pt x="20820" y="15090"/>
                  </a:lnTo>
                  <a:lnTo>
                    <a:pt x="20863" y="15154"/>
                  </a:lnTo>
                  <a:lnTo>
                    <a:pt x="20929" y="15341"/>
                  </a:lnTo>
                  <a:lnTo>
                    <a:pt x="20935" y="15467"/>
                  </a:lnTo>
                  <a:lnTo>
                    <a:pt x="20955" y="15593"/>
                  </a:lnTo>
                  <a:lnTo>
                    <a:pt x="19383" y="15593"/>
                  </a:lnTo>
                  <a:lnTo>
                    <a:pt x="19353" y="15657"/>
                  </a:lnTo>
                  <a:lnTo>
                    <a:pt x="19329" y="15720"/>
                  </a:lnTo>
                  <a:lnTo>
                    <a:pt x="19329" y="15720"/>
                  </a:lnTo>
                </a:path>
                <a:path w="21600" h="21600">
                  <a:moveTo>
                    <a:pt x="19224" y="15433"/>
                  </a:moveTo>
                  <a:lnTo>
                    <a:pt x="19220" y="15405"/>
                  </a:lnTo>
                  <a:lnTo>
                    <a:pt x="19247" y="15341"/>
                  </a:lnTo>
                  <a:lnTo>
                    <a:pt x="19330" y="15217"/>
                  </a:lnTo>
                  <a:lnTo>
                    <a:pt x="19224" y="15433"/>
                  </a:lnTo>
                  <a:lnTo>
                    <a:pt x="19224" y="15433"/>
                  </a:lnTo>
                </a:path>
                <a:path w="21600" h="21600">
                  <a:moveTo>
                    <a:pt x="21089" y="17730"/>
                  </a:moveTo>
                  <a:lnTo>
                    <a:pt x="19840" y="17730"/>
                  </a:lnTo>
                  <a:lnTo>
                    <a:pt x="19810" y="17669"/>
                  </a:lnTo>
                  <a:lnTo>
                    <a:pt x="19774" y="17418"/>
                  </a:lnTo>
                  <a:lnTo>
                    <a:pt x="19735" y="17229"/>
                  </a:lnTo>
                  <a:lnTo>
                    <a:pt x="19668" y="17101"/>
                  </a:lnTo>
                  <a:lnTo>
                    <a:pt x="19698" y="16789"/>
                  </a:lnTo>
                  <a:lnTo>
                    <a:pt x="19711" y="16600"/>
                  </a:lnTo>
                  <a:lnTo>
                    <a:pt x="19703" y="16537"/>
                  </a:lnTo>
                  <a:lnTo>
                    <a:pt x="19591" y="16537"/>
                  </a:lnTo>
                  <a:lnTo>
                    <a:pt x="19532" y="16223"/>
                  </a:lnTo>
                  <a:lnTo>
                    <a:pt x="19493" y="16095"/>
                  </a:lnTo>
                  <a:lnTo>
                    <a:pt x="19473" y="16095"/>
                  </a:lnTo>
                  <a:lnTo>
                    <a:pt x="19454" y="16034"/>
                  </a:lnTo>
                  <a:lnTo>
                    <a:pt x="19389" y="15971"/>
                  </a:lnTo>
                  <a:lnTo>
                    <a:pt x="19279" y="15846"/>
                  </a:lnTo>
                  <a:lnTo>
                    <a:pt x="19353" y="15657"/>
                  </a:lnTo>
                  <a:lnTo>
                    <a:pt x="19383" y="15593"/>
                  </a:lnTo>
                  <a:lnTo>
                    <a:pt x="19353" y="15720"/>
                  </a:lnTo>
                  <a:lnTo>
                    <a:pt x="20979" y="15720"/>
                  </a:lnTo>
                  <a:lnTo>
                    <a:pt x="21010" y="15783"/>
                  </a:lnTo>
                  <a:lnTo>
                    <a:pt x="21031" y="15907"/>
                  </a:lnTo>
                  <a:lnTo>
                    <a:pt x="21046" y="15907"/>
                  </a:lnTo>
                  <a:lnTo>
                    <a:pt x="21080" y="16159"/>
                  </a:lnTo>
                  <a:lnTo>
                    <a:pt x="21092" y="16347"/>
                  </a:lnTo>
                  <a:lnTo>
                    <a:pt x="21082" y="16412"/>
                  </a:lnTo>
                  <a:lnTo>
                    <a:pt x="21069" y="16600"/>
                  </a:lnTo>
                  <a:lnTo>
                    <a:pt x="21069" y="16789"/>
                  </a:lnTo>
                  <a:lnTo>
                    <a:pt x="21092" y="16913"/>
                  </a:lnTo>
                  <a:lnTo>
                    <a:pt x="21189" y="17292"/>
                  </a:lnTo>
                  <a:lnTo>
                    <a:pt x="21171" y="17481"/>
                  </a:lnTo>
                  <a:lnTo>
                    <a:pt x="21152" y="17542"/>
                  </a:lnTo>
                  <a:lnTo>
                    <a:pt x="21102" y="17542"/>
                  </a:lnTo>
                  <a:lnTo>
                    <a:pt x="21087" y="17606"/>
                  </a:lnTo>
                  <a:lnTo>
                    <a:pt x="21089" y="17730"/>
                  </a:lnTo>
                  <a:lnTo>
                    <a:pt x="21089" y="17730"/>
                  </a:lnTo>
                </a:path>
                <a:path w="21600" h="21600">
                  <a:moveTo>
                    <a:pt x="20979" y="15720"/>
                  </a:moveTo>
                  <a:lnTo>
                    <a:pt x="19353" y="15720"/>
                  </a:lnTo>
                  <a:lnTo>
                    <a:pt x="19383" y="15593"/>
                  </a:lnTo>
                  <a:lnTo>
                    <a:pt x="20955" y="15593"/>
                  </a:lnTo>
                  <a:lnTo>
                    <a:pt x="20979" y="15720"/>
                  </a:lnTo>
                  <a:lnTo>
                    <a:pt x="20979" y="15720"/>
                  </a:lnTo>
                </a:path>
                <a:path w="21600" h="21600">
                  <a:moveTo>
                    <a:pt x="21089" y="17730"/>
                  </a:moveTo>
                  <a:lnTo>
                    <a:pt x="21087" y="17606"/>
                  </a:lnTo>
                  <a:lnTo>
                    <a:pt x="21102" y="17542"/>
                  </a:lnTo>
                  <a:lnTo>
                    <a:pt x="21152" y="17542"/>
                  </a:lnTo>
                  <a:lnTo>
                    <a:pt x="21089" y="17730"/>
                  </a:lnTo>
                  <a:lnTo>
                    <a:pt x="21089" y="17730"/>
                  </a:lnTo>
                </a:path>
                <a:path w="21600" h="21600">
                  <a:moveTo>
                    <a:pt x="19756" y="19807"/>
                  </a:moveTo>
                  <a:lnTo>
                    <a:pt x="19876" y="19241"/>
                  </a:lnTo>
                  <a:lnTo>
                    <a:pt x="19938" y="18925"/>
                  </a:lnTo>
                  <a:lnTo>
                    <a:pt x="19955" y="18864"/>
                  </a:lnTo>
                  <a:lnTo>
                    <a:pt x="19856" y="18864"/>
                  </a:lnTo>
                  <a:lnTo>
                    <a:pt x="19856" y="18423"/>
                  </a:lnTo>
                  <a:lnTo>
                    <a:pt x="19882" y="18235"/>
                  </a:lnTo>
                  <a:lnTo>
                    <a:pt x="19904" y="18235"/>
                  </a:lnTo>
                  <a:lnTo>
                    <a:pt x="19846" y="18110"/>
                  </a:lnTo>
                  <a:lnTo>
                    <a:pt x="19787" y="17984"/>
                  </a:lnTo>
                  <a:lnTo>
                    <a:pt x="19804" y="17857"/>
                  </a:lnTo>
                  <a:lnTo>
                    <a:pt x="19891" y="17730"/>
                  </a:lnTo>
                  <a:lnTo>
                    <a:pt x="21089" y="17730"/>
                  </a:lnTo>
                  <a:lnTo>
                    <a:pt x="21152" y="17542"/>
                  </a:lnTo>
                  <a:lnTo>
                    <a:pt x="21166" y="17542"/>
                  </a:lnTo>
                  <a:lnTo>
                    <a:pt x="21197" y="17669"/>
                  </a:lnTo>
                  <a:lnTo>
                    <a:pt x="21232" y="17857"/>
                  </a:lnTo>
                  <a:lnTo>
                    <a:pt x="21252" y="18047"/>
                  </a:lnTo>
                  <a:lnTo>
                    <a:pt x="21260" y="18235"/>
                  </a:lnTo>
                  <a:lnTo>
                    <a:pt x="21255" y="18423"/>
                  </a:lnTo>
                  <a:lnTo>
                    <a:pt x="21255" y="18548"/>
                  </a:lnTo>
                  <a:lnTo>
                    <a:pt x="21270" y="18676"/>
                  </a:lnTo>
                  <a:lnTo>
                    <a:pt x="21284" y="18738"/>
                  </a:lnTo>
                  <a:lnTo>
                    <a:pt x="21307" y="18864"/>
                  </a:lnTo>
                  <a:lnTo>
                    <a:pt x="21327" y="18925"/>
                  </a:lnTo>
                  <a:lnTo>
                    <a:pt x="21339" y="19053"/>
                  </a:lnTo>
                  <a:lnTo>
                    <a:pt x="21339" y="19365"/>
                  </a:lnTo>
                  <a:lnTo>
                    <a:pt x="20052" y="19365"/>
                  </a:lnTo>
                  <a:lnTo>
                    <a:pt x="19963" y="19493"/>
                  </a:lnTo>
                  <a:lnTo>
                    <a:pt x="19756" y="19807"/>
                  </a:lnTo>
                  <a:lnTo>
                    <a:pt x="19756" y="19807"/>
                  </a:lnTo>
                </a:path>
                <a:path w="21600" h="21600">
                  <a:moveTo>
                    <a:pt x="15405" y="17822"/>
                  </a:moveTo>
                  <a:lnTo>
                    <a:pt x="15405" y="17669"/>
                  </a:lnTo>
                  <a:lnTo>
                    <a:pt x="15425" y="17606"/>
                  </a:lnTo>
                  <a:lnTo>
                    <a:pt x="15471" y="17669"/>
                  </a:lnTo>
                  <a:lnTo>
                    <a:pt x="15517" y="17669"/>
                  </a:lnTo>
                  <a:lnTo>
                    <a:pt x="15485" y="17730"/>
                  </a:lnTo>
                  <a:lnTo>
                    <a:pt x="15405" y="17822"/>
                  </a:lnTo>
                  <a:lnTo>
                    <a:pt x="15405" y="17822"/>
                  </a:lnTo>
                </a:path>
                <a:path w="21600" h="21600">
                  <a:moveTo>
                    <a:pt x="15514" y="18298"/>
                  </a:moveTo>
                  <a:lnTo>
                    <a:pt x="15491" y="18298"/>
                  </a:lnTo>
                  <a:lnTo>
                    <a:pt x="15435" y="18235"/>
                  </a:lnTo>
                  <a:lnTo>
                    <a:pt x="15430" y="18235"/>
                  </a:lnTo>
                  <a:lnTo>
                    <a:pt x="15409" y="18110"/>
                  </a:lnTo>
                  <a:lnTo>
                    <a:pt x="15405" y="18047"/>
                  </a:lnTo>
                  <a:lnTo>
                    <a:pt x="15405" y="17822"/>
                  </a:lnTo>
                  <a:lnTo>
                    <a:pt x="15485" y="17730"/>
                  </a:lnTo>
                  <a:lnTo>
                    <a:pt x="15517" y="17669"/>
                  </a:lnTo>
                  <a:lnTo>
                    <a:pt x="15471" y="17669"/>
                  </a:lnTo>
                  <a:lnTo>
                    <a:pt x="15425" y="17606"/>
                  </a:lnTo>
                  <a:lnTo>
                    <a:pt x="16699" y="17606"/>
                  </a:lnTo>
                  <a:lnTo>
                    <a:pt x="16702" y="17793"/>
                  </a:lnTo>
                  <a:lnTo>
                    <a:pt x="16725" y="18047"/>
                  </a:lnTo>
                  <a:lnTo>
                    <a:pt x="16736" y="18110"/>
                  </a:lnTo>
                  <a:lnTo>
                    <a:pt x="15474" y="18110"/>
                  </a:lnTo>
                  <a:lnTo>
                    <a:pt x="15430" y="18172"/>
                  </a:lnTo>
                  <a:lnTo>
                    <a:pt x="15502" y="18172"/>
                  </a:lnTo>
                  <a:lnTo>
                    <a:pt x="15514" y="18298"/>
                  </a:lnTo>
                  <a:lnTo>
                    <a:pt x="15514" y="18298"/>
                  </a:lnTo>
                </a:path>
                <a:path w="21600" h="21600">
                  <a:moveTo>
                    <a:pt x="15502" y="18172"/>
                  </a:moveTo>
                  <a:lnTo>
                    <a:pt x="15430" y="18172"/>
                  </a:lnTo>
                  <a:lnTo>
                    <a:pt x="15474" y="18110"/>
                  </a:lnTo>
                  <a:lnTo>
                    <a:pt x="15491" y="18110"/>
                  </a:lnTo>
                  <a:lnTo>
                    <a:pt x="15502" y="18172"/>
                  </a:lnTo>
                  <a:lnTo>
                    <a:pt x="15502" y="18172"/>
                  </a:lnTo>
                </a:path>
                <a:path w="21600" h="21600">
                  <a:moveTo>
                    <a:pt x="16721" y="18298"/>
                  </a:moveTo>
                  <a:lnTo>
                    <a:pt x="15514" y="18298"/>
                  </a:lnTo>
                  <a:lnTo>
                    <a:pt x="15502" y="18172"/>
                  </a:lnTo>
                  <a:lnTo>
                    <a:pt x="15491" y="18110"/>
                  </a:lnTo>
                  <a:lnTo>
                    <a:pt x="16736" y="18110"/>
                  </a:lnTo>
                  <a:lnTo>
                    <a:pt x="16755" y="18235"/>
                  </a:lnTo>
                  <a:lnTo>
                    <a:pt x="16742" y="18235"/>
                  </a:lnTo>
                  <a:lnTo>
                    <a:pt x="16721" y="18298"/>
                  </a:lnTo>
                  <a:lnTo>
                    <a:pt x="16721" y="18298"/>
                  </a:lnTo>
                </a:path>
                <a:path w="21600" h="21600">
                  <a:moveTo>
                    <a:pt x="16144" y="20875"/>
                  </a:moveTo>
                  <a:lnTo>
                    <a:pt x="15929" y="20875"/>
                  </a:lnTo>
                  <a:lnTo>
                    <a:pt x="15870" y="20751"/>
                  </a:lnTo>
                  <a:lnTo>
                    <a:pt x="15818" y="20688"/>
                  </a:lnTo>
                  <a:lnTo>
                    <a:pt x="15748" y="20624"/>
                  </a:lnTo>
                  <a:lnTo>
                    <a:pt x="15710" y="20373"/>
                  </a:lnTo>
                  <a:lnTo>
                    <a:pt x="15684" y="20248"/>
                  </a:lnTo>
                  <a:lnTo>
                    <a:pt x="15672" y="20185"/>
                  </a:lnTo>
                  <a:lnTo>
                    <a:pt x="15661" y="20122"/>
                  </a:lnTo>
                  <a:lnTo>
                    <a:pt x="15618" y="20058"/>
                  </a:lnTo>
                  <a:lnTo>
                    <a:pt x="15538" y="20058"/>
                  </a:lnTo>
                  <a:lnTo>
                    <a:pt x="15523" y="19745"/>
                  </a:lnTo>
                  <a:lnTo>
                    <a:pt x="15506" y="19555"/>
                  </a:lnTo>
                  <a:lnTo>
                    <a:pt x="15461" y="19555"/>
                  </a:lnTo>
                  <a:lnTo>
                    <a:pt x="15414" y="19365"/>
                  </a:lnTo>
                  <a:lnTo>
                    <a:pt x="15340" y="19116"/>
                  </a:lnTo>
                  <a:lnTo>
                    <a:pt x="15406" y="19053"/>
                  </a:lnTo>
                  <a:lnTo>
                    <a:pt x="15418" y="18989"/>
                  </a:lnTo>
                  <a:lnTo>
                    <a:pt x="15341" y="18989"/>
                  </a:lnTo>
                  <a:lnTo>
                    <a:pt x="15325" y="18925"/>
                  </a:lnTo>
                  <a:lnTo>
                    <a:pt x="15325" y="18548"/>
                  </a:lnTo>
                  <a:lnTo>
                    <a:pt x="15340" y="18359"/>
                  </a:lnTo>
                  <a:lnTo>
                    <a:pt x="15404" y="18172"/>
                  </a:lnTo>
                  <a:lnTo>
                    <a:pt x="15420" y="18172"/>
                  </a:lnTo>
                  <a:lnTo>
                    <a:pt x="15430" y="18235"/>
                  </a:lnTo>
                  <a:lnTo>
                    <a:pt x="15435" y="18235"/>
                  </a:lnTo>
                  <a:lnTo>
                    <a:pt x="15491" y="18298"/>
                  </a:lnTo>
                  <a:lnTo>
                    <a:pt x="16721" y="18298"/>
                  </a:lnTo>
                  <a:lnTo>
                    <a:pt x="16697" y="18359"/>
                  </a:lnTo>
                  <a:lnTo>
                    <a:pt x="16801" y="18359"/>
                  </a:lnTo>
                  <a:lnTo>
                    <a:pt x="16837" y="18423"/>
                  </a:lnTo>
                  <a:lnTo>
                    <a:pt x="16857" y="18548"/>
                  </a:lnTo>
                  <a:lnTo>
                    <a:pt x="16861" y="18611"/>
                  </a:lnTo>
                  <a:lnTo>
                    <a:pt x="16865" y="18676"/>
                  </a:lnTo>
                  <a:lnTo>
                    <a:pt x="16898" y="18864"/>
                  </a:lnTo>
                  <a:lnTo>
                    <a:pt x="16960" y="19116"/>
                  </a:lnTo>
                  <a:lnTo>
                    <a:pt x="16807" y="19302"/>
                  </a:lnTo>
                  <a:lnTo>
                    <a:pt x="16719" y="19555"/>
                  </a:lnTo>
                  <a:lnTo>
                    <a:pt x="16671" y="19931"/>
                  </a:lnTo>
                  <a:lnTo>
                    <a:pt x="16607" y="20248"/>
                  </a:lnTo>
                  <a:lnTo>
                    <a:pt x="16518" y="20560"/>
                  </a:lnTo>
                  <a:lnTo>
                    <a:pt x="16403" y="20560"/>
                  </a:lnTo>
                  <a:lnTo>
                    <a:pt x="16330" y="20624"/>
                  </a:lnTo>
                  <a:lnTo>
                    <a:pt x="16220" y="20812"/>
                  </a:lnTo>
                  <a:lnTo>
                    <a:pt x="16144" y="20875"/>
                  </a:lnTo>
                  <a:lnTo>
                    <a:pt x="16144" y="20875"/>
                  </a:lnTo>
                </a:path>
                <a:path w="21600" h="21600">
                  <a:moveTo>
                    <a:pt x="16712" y="18359"/>
                  </a:moveTo>
                  <a:lnTo>
                    <a:pt x="16697" y="18359"/>
                  </a:lnTo>
                  <a:lnTo>
                    <a:pt x="16742" y="18235"/>
                  </a:lnTo>
                  <a:lnTo>
                    <a:pt x="16763" y="18277"/>
                  </a:lnTo>
                  <a:lnTo>
                    <a:pt x="16766" y="18298"/>
                  </a:lnTo>
                  <a:lnTo>
                    <a:pt x="16712" y="18359"/>
                  </a:lnTo>
                  <a:lnTo>
                    <a:pt x="16712" y="18359"/>
                  </a:lnTo>
                </a:path>
                <a:path w="21600" h="21600">
                  <a:moveTo>
                    <a:pt x="16763" y="18277"/>
                  </a:moveTo>
                  <a:lnTo>
                    <a:pt x="16742" y="18235"/>
                  </a:lnTo>
                  <a:lnTo>
                    <a:pt x="16755" y="18235"/>
                  </a:lnTo>
                  <a:lnTo>
                    <a:pt x="16763" y="18277"/>
                  </a:lnTo>
                  <a:lnTo>
                    <a:pt x="16763" y="18277"/>
                  </a:lnTo>
                </a:path>
                <a:path w="21600" h="21600">
                  <a:moveTo>
                    <a:pt x="16801" y="18359"/>
                  </a:moveTo>
                  <a:lnTo>
                    <a:pt x="16712" y="18359"/>
                  </a:lnTo>
                  <a:lnTo>
                    <a:pt x="16766" y="18298"/>
                  </a:lnTo>
                  <a:lnTo>
                    <a:pt x="16763" y="18277"/>
                  </a:lnTo>
                  <a:lnTo>
                    <a:pt x="16770" y="18298"/>
                  </a:lnTo>
                  <a:lnTo>
                    <a:pt x="16801" y="18359"/>
                  </a:lnTo>
                  <a:lnTo>
                    <a:pt x="16801" y="18359"/>
                  </a:lnTo>
                </a:path>
                <a:path w="21600" h="21600">
                  <a:moveTo>
                    <a:pt x="20001" y="19475"/>
                  </a:moveTo>
                  <a:lnTo>
                    <a:pt x="20052" y="19365"/>
                  </a:lnTo>
                  <a:lnTo>
                    <a:pt x="21339" y="19365"/>
                  </a:lnTo>
                  <a:lnTo>
                    <a:pt x="21339" y="19428"/>
                  </a:lnTo>
                  <a:lnTo>
                    <a:pt x="20098" y="19428"/>
                  </a:lnTo>
                  <a:lnTo>
                    <a:pt x="20001" y="19475"/>
                  </a:lnTo>
                  <a:lnTo>
                    <a:pt x="20001" y="19475"/>
                  </a:lnTo>
                </a:path>
                <a:path w="21600" h="21600">
                  <a:moveTo>
                    <a:pt x="20018" y="19493"/>
                  </a:moveTo>
                  <a:lnTo>
                    <a:pt x="19993" y="19493"/>
                  </a:lnTo>
                  <a:lnTo>
                    <a:pt x="20001" y="19475"/>
                  </a:lnTo>
                  <a:lnTo>
                    <a:pt x="20098" y="19428"/>
                  </a:lnTo>
                  <a:lnTo>
                    <a:pt x="20018" y="19493"/>
                  </a:lnTo>
                  <a:lnTo>
                    <a:pt x="20018" y="19493"/>
                  </a:lnTo>
                </a:path>
                <a:path w="21600" h="21600">
                  <a:moveTo>
                    <a:pt x="21339" y="19493"/>
                  </a:moveTo>
                  <a:lnTo>
                    <a:pt x="20018" y="19493"/>
                  </a:lnTo>
                  <a:lnTo>
                    <a:pt x="20098" y="19428"/>
                  </a:lnTo>
                  <a:lnTo>
                    <a:pt x="21339" y="19428"/>
                  </a:lnTo>
                  <a:lnTo>
                    <a:pt x="21339" y="19493"/>
                  </a:lnTo>
                  <a:lnTo>
                    <a:pt x="21339" y="19493"/>
                  </a:lnTo>
                </a:path>
                <a:path w="21600" h="21600">
                  <a:moveTo>
                    <a:pt x="20671" y="21566"/>
                  </a:moveTo>
                  <a:lnTo>
                    <a:pt x="20412" y="21566"/>
                  </a:lnTo>
                  <a:lnTo>
                    <a:pt x="20283" y="21505"/>
                  </a:lnTo>
                  <a:lnTo>
                    <a:pt x="20248" y="21315"/>
                  </a:lnTo>
                  <a:lnTo>
                    <a:pt x="20221" y="21190"/>
                  </a:lnTo>
                  <a:lnTo>
                    <a:pt x="20179" y="21065"/>
                  </a:lnTo>
                  <a:lnTo>
                    <a:pt x="20157" y="21002"/>
                  </a:lnTo>
                  <a:lnTo>
                    <a:pt x="20100" y="20812"/>
                  </a:lnTo>
                  <a:lnTo>
                    <a:pt x="20072" y="20688"/>
                  </a:lnTo>
                  <a:lnTo>
                    <a:pt x="20045" y="20560"/>
                  </a:lnTo>
                  <a:lnTo>
                    <a:pt x="20021" y="20436"/>
                  </a:lnTo>
                  <a:lnTo>
                    <a:pt x="20008" y="20248"/>
                  </a:lnTo>
                  <a:lnTo>
                    <a:pt x="20008" y="19994"/>
                  </a:lnTo>
                  <a:lnTo>
                    <a:pt x="19991" y="19931"/>
                  </a:lnTo>
                  <a:lnTo>
                    <a:pt x="19920" y="19619"/>
                  </a:lnTo>
                  <a:lnTo>
                    <a:pt x="19968" y="19493"/>
                  </a:lnTo>
                  <a:lnTo>
                    <a:pt x="20001" y="19475"/>
                  </a:lnTo>
                  <a:lnTo>
                    <a:pt x="19993" y="19493"/>
                  </a:lnTo>
                  <a:lnTo>
                    <a:pt x="21339" y="19493"/>
                  </a:lnTo>
                  <a:lnTo>
                    <a:pt x="21339" y="19682"/>
                  </a:lnTo>
                  <a:lnTo>
                    <a:pt x="21312" y="19931"/>
                  </a:lnTo>
                  <a:lnTo>
                    <a:pt x="21210" y="20373"/>
                  </a:lnTo>
                  <a:lnTo>
                    <a:pt x="21148" y="20624"/>
                  </a:lnTo>
                  <a:lnTo>
                    <a:pt x="21075" y="20875"/>
                  </a:lnTo>
                  <a:lnTo>
                    <a:pt x="20985" y="20937"/>
                  </a:lnTo>
                  <a:lnTo>
                    <a:pt x="20921" y="21002"/>
                  </a:lnTo>
                  <a:lnTo>
                    <a:pt x="20891" y="21065"/>
                  </a:lnTo>
                  <a:lnTo>
                    <a:pt x="20861" y="21065"/>
                  </a:lnTo>
                  <a:lnTo>
                    <a:pt x="20833" y="21254"/>
                  </a:lnTo>
                  <a:lnTo>
                    <a:pt x="20806" y="21505"/>
                  </a:lnTo>
                  <a:lnTo>
                    <a:pt x="20671" y="21566"/>
                  </a:lnTo>
                  <a:lnTo>
                    <a:pt x="20671" y="21566"/>
                  </a:lnTo>
                </a:path>
                <a:path w="21600" h="21600">
                  <a:moveTo>
                    <a:pt x="16501" y="20624"/>
                  </a:moveTo>
                  <a:lnTo>
                    <a:pt x="16403" y="20560"/>
                  </a:lnTo>
                  <a:lnTo>
                    <a:pt x="16518" y="20560"/>
                  </a:lnTo>
                  <a:lnTo>
                    <a:pt x="16501" y="20624"/>
                  </a:lnTo>
                  <a:close/>
                </a:path>
              </a:pathLst>
            </a:custGeom>
            <a:solidFill>
              <a:srgbClr val="25252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1" name="曲线"/>
            <p:cNvSpPr>
              <a:spLocks/>
            </p:cNvSpPr>
            <p:nvPr/>
          </p:nvSpPr>
          <p:spPr>
            <a:xfrm rot="0">
              <a:off x="6413683" y="427899"/>
              <a:ext cx="177799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42" name="矩形"/>
            <p:cNvSpPr>
              <a:spLocks/>
            </p:cNvSpPr>
            <p:nvPr/>
          </p:nvSpPr>
          <p:spPr>
            <a:xfrm rot="0">
              <a:off x="990783" y="427899"/>
              <a:ext cx="0" cy="0"/>
            </a:xfrm>
            <a:prstGeom prst="rect"/>
            <a:solidFill>
              <a:srgbClr val="252525"/>
            </a:solidFill>
            <a:ln w="12700" cmpd="sng" cap="flat">
              <a:noFill/>
              <a:prstDash val="solid"/>
              <a:miter/>
            </a:ln>
          </p:spPr>
        </p:sp>
        <p:sp>
          <p:nvSpPr>
            <p:cNvPr id="143" name="曲线"/>
            <p:cNvSpPr>
              <a:spLocks/>
            </p:cNvSpPr>
            <p:nvPr/>
          </p:nvSpPr>
          <p:spPr>
            <a:xfrm rot="0">
              <a:off x="6591483" y="427899"/>
              <a:ext cx="2865754" cy="72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600"/>
                  </a:lnTo>
                  <a:close/>
                </a:path>
              </a:pathLst>
            </a:custGeom>
            <a:solidFill>
              <a:srgbClr val="FFBF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4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6611575" y="569104"/>
              <a:ext cx="2829770" cy="46348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6" name="矩形"/>
          <p:cNvSpPr>
            <a:spLocks/>
          </p:cNvSpPr>
          <p:nvPr/>
        </p:nvSpPr>
        <p:spPr>
          <a:xfrm rot="0">
            <a:off x="11315317" y="6460637"/>
            <a:ext cx="151765" cy="2222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1" u="none" strike="noStrike" kern="1200" cap="none" spc="195" baseline="0">
                <a:solidFill>
                  <a:srgbClr val="2D936A"/>
                </a:solidFill>
                <a:latin typeface="Georgia" pitchFamily="0" charset="0"/>
                <a:ea typeface="宋体" pitchFamily="0" charset="0"/>
                <a:cs typeface="Georgia" pitchFamily="0" charset="0"/>
              </a:rPr>
              <a:t>9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Georgia" pitchFamily="0" charset="0"/>
              <a:ea typeface="宋体" pitchFamily="0" charset="0"/>
              <a:cs typeface="Georgia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627629" y="1291511"/>
            <a:ext cx="8788401" cy="57779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4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700" b="0" i="0" u="none" strike="noStrike" kern="1200" cap="none" spc="-2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3700" b="0" i="0" u="none" strike="noStrike" kern="1200" cap="none" spc="-3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  </a:t>
            </a:r>
            <a:r>
              <a:rPr lang="en-US" altLang="zh-CN" sz="37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immediate </a:t>
            </a:r>
            <a:r>
              <a:rPr lang="en-US" altLang="zh-CN" sz="3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monitoring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700" b="0" i="0" u="none" strike="noStrike" kern="120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adjustments </a:t>
            </a:r>
            <a:r>
              <a:rPr lang="en-US" altLang="zh-CN" sz="37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3700" b="0" i="0" u="none" strike="noStrike" kern="120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700" b="0" i="0" u="none" strike="noStrike" kern="1200" cap="none" spc="-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performance,</a:t>
            </a:r>
            <a:r>
              <a:rPr lang="en-US" altLang="zh-CN" sz="3700" b="0" i="0" u="none" strike="noStrike" kern="1200" cap="none" spc="-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promoting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agility</a:t>
            </a:r>
            <a:r>
              <a:rPr lang="en-US" altLang="zh-CN" sz="3700" b="0" i="0" u="none" strike="noStrike" kern="1200" cap="none" spc="-1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 </a:t>
            </a:r>
            <a:r>
              <a:rPr lang="en-US" altLang="zh-CN" sz="3700" b="0" i="0" u="none" strike="noStrike" kern="1200" cap="none" spc="-9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continuous </a:t>
            </a:r>
            <a:r>
              <a:rPr lang="en-US" altLang="zh-CN" sz="3700" b="0" i="0" u="none" strike="noStrike" kern="120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improvement.Advanced 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Analytics </a:t>
            </a:r>
            <a:r>
              <a:rPr lang="en-US" altLang="zh-CN" sz="3700" b="0" i="0" u="none" strike="noStrike" kern="1200" cap="none" spc="-9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4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:</a:t>
            </a:r>
            <a:r>
              <a:rPr lang="en-US" altLang="zh-CN" sz="3700" b="0" i="0" u="none" strike="noStrike" kern="1200" cap="none" spc="-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se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4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2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-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4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y  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nd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2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mm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 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z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,</a:t>
            </a:r>
            <a:r>
              <a:rPr lang="en-US" altLang="zh-CN" sz="3700" b="0" i="0" u="none" strike="noStrike" kern="1200" cap="none" spc="-2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</a:t>
            </a:r>
            <a:r>
              <a:rPr lang="en-US" altLang="zh-CN" sz="3700" b="0" i="0" u="none" strike="noStrike" kern="1200" cap="none" spc="-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1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</a:t>
            </a:r>
            <a:r>
              <a:rPr lang="en-US" altLang="zh-CN" sz="3700" b="0" i="0" u="none" strike="noStrike" kern="1200" cap="none" spc="-25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3700" b="0" i="0" u="none" strike="noStrike" kern="1200" cap="none" spc="1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-</a:t>
            </a:r>
            <a:r>
              <a:rPr lang="en-US" altLang="zh-CN" sz="3700" b="0" i="0" u="none" strike="noStrike" kern="1200" cap="none" spc="1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</a:t>
            </a:r>
            <a:r>
              <a:rPr lang="en-US" altLang="zh-CN" sz="3700" b="0" i="0" u="none" strike="noStrike" kern="1200" cap="none" spc="1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</a:t>
            </a:r>
            <a:r>
              <a:rPr lang="en-US" altLang="zh-CN" sz="3700" b="0" i="0" u="none" strike="noStrike" kern="1200" cap="none" spc="-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3700" b="0" i="0" u="none" strike="noStrike" kern="1200" cap="none" spc="-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v</a:t>
            </a:r>
            <a:r>
              <a:rPr lang="en-US" altLang="zh-CN" sz="3700" b="0" i="0" u="none" strike="noStrike" kern="120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</a:t>
            </a:r>
            <a:r>
              <a:rPr lang="en-US" altLang="zh-CN" sz="3700" b="0" i="0" u="none" strike="noStrike" kern="120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  </a:t>
            </a:r>
            <a:r>
              <a:rPr lang="en-US" altLang="zh-CN" sz="3700" b="0" i="0" u="none" strike="noStrike" kern="120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decision-making.</a:t>
            </a:r>
            <a:endParaRPr lang="zh-CN" altLang="en-US" sz="37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174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ELCOT</dc:creator>
  <cp:lastModifiedBy>root</cp:lastModifiedBy>
  <cp:revision>10</cp:revision>
  <dcterms:created xsi:type="dcterms:W3CDTF">2024-09-03T15:38:06Z</dcterms:created>
  <dcterms:modified xsi:type="dcterms:W3CDTF">2024-09-13T01:04:16Z</dcterms:modified>
</cp:coreProperties>
</file>