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122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BF5-48DC-4D60-BE2D-96A34CEEFB1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1E52-7995-4F9A-81B6-B7F3144F0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24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BF5-48DC-4D60-BE2D-96A34CEEFB1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1E52-7995-4F9A-81B6-B7F3144F0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81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BF5-48DC-4D60-BE2D-96A34CEEFB1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1E52-7995-4F9A-81B6-B7F3144F0A9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1043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BF5-48DC-4D60-BE2D-96A34CEEFB1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1E52-7995-4F9A-81B6-B7F3144F0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69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BF5-48DC-4D60-BE2D-96A34CEEFB1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1E52-7995-4F9A-81B6-B7F3144F0A9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188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BF5-48DC-4D60-BE2D-96A34CEEFB1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1E52-7995-4F9A-81B6-B7F3144F0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119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BF5-48DC-4D60-BE2D-96A34CEEFB1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1E52-7995-4F9A-81B6-B7F3144F0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374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BF5-48DC-4D60-BE2D-96A34CEEFB1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1E52-7995-4F9A-81B6-B7F3144F0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47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BF5-48DC-4D60-BE2D-96A34CEEFB1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1E52-7995-4F9A-81B6-B7F3144F0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0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BF5-48DC-4D60-BE2D-96A34CEEFB1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1E52-7995-4F9A-81B6-B7F3144F0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77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BF5-48DC-4D60-BE2D-96A34CEEFB1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1E52-7995-4F9A-81B6-B7F3144F0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1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BF5-48DC-4D60-BE2D-96A34CEEFB1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1E52-7995-4F9A-81B6-B7F3144F0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51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BF5-48DC-4D60-BE2D-96A34CEEFB1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1E52-7995-4F9A-81B6-B7F3144F0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29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BF5-48DC-4D60-BE2D-96A34CEEFB1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1E52-7995-4F9A-81B6-B7F3144F0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37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BF5-48DC-4D60-BE2D-96A34CEEFB1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1E52-7995-4F9A-81B6-B7F3144F0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58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BBF5-48DC-4D60-BE2D-96A34CEEFB1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1E52-7995-4F9A-81B6-B7F3144F0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23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9BBF5-48DC-4D60-BE2D-96A34CEEFB1A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B71E52-7995-4F9A-81B6-B7F3144F0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8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05CD-2CA4-D4CA-1A6E-B89BF5B2A53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379913" y="1768475"/>
            <a:ext cx="7812087" cy="2762250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SCRUM ACTIVITY</a:t>
            </a:r>
          </a:p>
        </p:txBody>
      </p:sp>
    </p:spTree>
    <p:extLst>
      <p:ext uri="{BB962C8B-B14F-4D97-AF65-F5344CB8AC3E}">
        <p14:creationId xmlns:p14="http://schemas.microsoft.com/office/powerpoint/2010/main" val="265102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5808-4FDF-D515-6DB1-9B52DC77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0" y="91440"/>
            <a:ext cx="10144760" cy="1234123"/>
          </a:xfrm>
        </p:spPr>
        <p:txBody>
          <a:bodyPr/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GROUP NAME </a:t>
            </a:r>
            <a:r>
              <a:rPr lang="en-IN" dirty="0"/>
              <a:t>: </a:t>
            </a:r>
            <a:r>
              <a:rPr lang="en-IN" dirty="0">
                <a:solidFill>
                  <a:srgbClr val="002060"/>
                </a:solidFill>
                <a:latin typeface="Brush Script MT" panose="03060802040406070304" pitchFamily="66" charset="0"/>
              </a:rPr>
              <a:t>CON CREATION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87AD87-4525-FD6D-7DE4-00C2389AB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408142"/>
              </p:ext>
            </p:extLst>
          </p:nvPr>
        </p:nvGraphicFramePr>
        <p:xfrm>
          <a:off x="2387600" y="1635760"/>
          <a:ext cx="6729476" cy="4198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640">
                  <a:extLst>
                    <a:ext uri="{9D8B030D-6E8A-4147-A177-3AD203B41FA5}">
                      <a16:colId xmlns:a16="http://schemas.microsoft.com/office/drawing/2014/main" val="3370753286"/>
                    </a:ext>
                  </a:extLst>
                </a:gridCol>
                <a:gridCol w="3640836">
                  <a:extLst>
                    <a:ext uri="{9D8B030D-6E8A-4147-A177-3AD203B41FA5}">
                      <a16:colId xmlns:a16="http://schemas.microsoft.com/office/drawing/2014/main" val="3160602832"/>
                    </a:ext>
                  </a:extLst>
                </a:gridCol>
              </a:tblGrid>
              <a:tr h="444782">
                <a:tc>
                  <a:txBody>
                    <a:bodyPr/>
                    <a:lstStyle/>
                    <a:p>
                      <a:r>
                        <a:rPr lang="en-IN" dirty="0"/>
                        <a:t>MEMBERS OF THE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73344"/>
                  </a:ext>
                </a:extLst>
              </a:tr>
              <a:tr h="444782">
                <a:tc>
                  <a:txBody>
                    <a:bodyPr/>
                    <a:lstStyle/>
                    <a:p>
                      <a:r>
                        <a:rPr lang="en-IN" dirty="0"/>
                        <a:t>M. SOWDHANYA NAKSHATHRA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TEAM LEADER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568837"/>
                  </a:ext>
                </a:extLst>
              </a:tr>
              <a:tr h="444782">
                <a:tc>
                  <a:txBody>
                    <a:bodyPr/>
                    <a:lstStyle/>
                    <a:p>
                      <a:r>
                        <a:rPr lang="en-IN" dirty="0"/>
                        <a:t>K.NATHIKESHIKA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BUSINESS 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159523"/>
                  </a:ext>
                </a:extLst>
              </a:tr>
              <a:tr h="444782">
                <a:tc>
                  <a:txBody>
                    <a:bodyPr/>
                    <a:lstStyle/>
                    <a:p>
                      <a:r>
                        <a:rPr lang="en-IN" dirty="0"/>
                        <a:t>R.P.MOHANA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BUSINESS 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357834"/>
                  </a:ext>
                </a:extLst>
              </a:tr>
              <a:tr h="444782">
                <a:tc>
                  <a:txBody>
                    <a:bodyPr/>
                    <a:lstStyle/>
                    <a:p>
                      <a:r>
                        <a:rPr lang="en-IN" dirty="0"/>
                        <a:t>A.TARIKA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DESIGNERS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9463"/>
                  </a:ext>
                </a:extLst>
              </a:tr>
              <a:tr h="444782">
                <a:tc>
                  <a:txBody>
                    <a:bodyPr/>
                    <a:lstStyle/>
                    <a:p>
                      <a:r>
                        <a:rPr lang="en-IN" dirty="0"/>
                        <a:t>J.SREENITHI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DESIGNERS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53688"/>
                  </a:ext>
                </a:extLst>
              </a:tr>
              <a:tr h="444782">
                <a:tc>
                  <a:txBody>
                    <a:bodyPr/>
                    <a:lstStyle/>
                    <a:p>
                      <a:r>
                        <a:rPr lang="en-IN" dirty="0"/>
                        <a:t>R.ESTHER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242097"/>
                  </a:ext>
                </a:extLst>
              </a:tr>
              <a:tr h="444782">
                <a:tc>
                  <a:txBody>
                    <a:bodyPr/>
                    <a:lstStyle/>
                    <a:p>
                      <a:r>
                        <a:rPr lang="en-IN" dirty="0"/>
                        <a:t>M.ARUL PRAVINA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29825"/>
                  </a:ext>
                </a:extLst>
              </a:tr>
              <a:tr h="444782">
                <a:tc>
                  <a:txBody>
                    <a:bodyPr/>
                    <a:lstStyle/>
                    <a:p>
                      <a:r>
                        <a:rPr lang="en-IN" dirty="0"/>
                        <a:t>SHREENITHI VISWANATHAN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04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84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DD59-EA3E-CC9D-F302-23581831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>
                    <a:lumMod val="50000"/>
                  </a:schemeClr>
                </a:solidFill>
              </a:rPr>
              <a:t>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9C1A6-1600-4B88-F65B-D5A7FFD5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4595"/>
            <a:ext cx="8596668" cy="4496767"/>
          </a:xfrm>
        </p:spPr>
        <p:txBody>
          <a:bodyPr>
            <a:normAutofit/>
          </a:bodyPr>
          <a:lstStyle/>
          <a:p>
            <a:r>
              <a:rPr lang="en-IN" sz="2200" dirty="0"/>
              <a:t>This is a Project which is to showcase a landing page for a client and his services offered.</a:t>
            </a:r>
          </a:p>
          <a:p>
            <a:r>
              <a:rPr lang="en-IN" sz="2200" dirty="0"/>
              <a:t>Some points to remember is that our client is a Content creator.</a:t>
            </a:r>
          </a:p>
          <a:p>
            <a:r>
              <a:rPr lang="en-IN" sz="2200" dirty="0"/>
              <a:t>The client is to showcase </a:t>
            </a:r>
            <a:r>
              <a:rPr lang="en-IN" sz="2200" dirty="0" err="1"/>
              <a:t>his’</a:t>
            </a:r>
            <a:r>
              <a:rPr lang="en-IN" sz="2200" dirty="0"/>
              <a:t>/</a:t>
            </a:r>
            <a:r>
              <a:rPr lang="en-IN" sz="2200" dirty="0" err="1"/>
              <a:t>her’s</a:t>
            </a:r>
            <a:r>
              <a:rPr lang="en-IN" sz="2200" dirty="0"/>
              <a:t> knowledge in their desired field of content creation and social media marketing.</a:t>
            </a:r>
          </a:p>
          <a:p>
            <a:r>
              <a:rPr lang="en-IN" sz="2200" dirty="0"/>
              <a:t>Incorporation of a navbar on top that would consist of 3 anchor tags, including HOME, SERVICES and CONTACT.</a:t>
            </a:r>
          </a:p>
          <a:p>
            <a:r>
              <a:rPr lang="en-IN" sz="2200" dirty="0"/>
              <a:t>Incorporation of a home section that is to contain a head having the client’s name and photo. </a:t>
            </a:r>
          </a:p>
          <a:p>
            <a:pPr marL="0" indent="0">
              <a:buNone/>
            </a:pPr>
            <a:r>
              <a:rPr lang="en-IN" sz="2200" dirty="0"/>
              <a:t>     Here is an example of the image of a stranger.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8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2B07-E39F-027D-B554-BBF309C6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4904" y="560172"/>
            <a:ext cx="45719" cy="9473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94E7-A901-3902-6725-B595FB5ED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54907"/>
            <a:ext cx="8596668" cy="5386455"/>
          </a:xfrm>
        </p:spPr>
        <p:txBody>
          <a:bodyPr>
            <a:normAutofit/>
          </a:bodyPr>
          <a:lstStyle/>
          <a:p>
            <a:r>
              <a:rPr lang="en-IN" sz="2200" dirty="0"/>
              <a:t> The Services section should have 2 cards content creator and social media marketer with description of it.</a:t>
            </a:r>
          </a:p>
          <a:p>
            <a:r>
              <a:rPr lang="en-IN" sz="2200" dirty="0"/>
              <a:t>The contact section should have a contact phone number and email id of the client.</a:t>
            </a:r>
          </a:p>
          <a:p>
            <a:r>
              <a:rPr lang="en-IN" sz="2200" dirty="0"/>
              <a:t>The above mentioned description is to be utilized by the designers to design a landing page for the client accordingly.</a:t>
            </a:r>
          </a:p>
        </p:txBody>
      </p:sp>
    </p:spTree>
    <p:extLst>
      <p:ext uri="{BB962C8B-B14F-4D97-AF65-F5344CB8AC3E}">
        <p14:creationId xmlns:p14="http://schemas.microsoft.com/office/powerpoint/2010/main" val="138878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AC653-46F2-3516-8D4C-1207FFC90EA1}"/>
              </a:ext>
            </a:extLst>
          </p:cNvPr>
          <p:cNvSpPr txBox="1"/>
          <p:nvPr/>
        </p:nvSpPr>
        <p:spPr>
          <a:xfrm>
            <a:off x="1816443" y="2977978"/>
            <a:ext cx="900807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2962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215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Bauhaus 93</vt:lpstr>
      <vt:lpstr>Brush Script MT</vt:lpstr>
      <vt:lpstr>Trebuchet MS</vt:lpstr>
      <vt:lpstr>Wingdings 3</vt:lpstr>
      <vt:lpstr>Facet</vt:lpstr>
      <vt:lpstr>SCRUM ACTIVITY</vt:lpstr>
      <vt:lpstr>GROUP NAME : CON CREATION</vt:lpstr>
      <vt:lpstr>REQUIREMENTS: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ACTIVITY</dc:title>
  <dc:creator>keshi sunshi</dc:creator>
  <cp:lastModifiedBy>keshi sunshi</cp:lastModifiedBy>
  <cp:revision>1</cp:revision>
  <dcterms:created xsi:type="dcterms:W3CDTF">2023-11-16T06:48:12Z</dcterms:created>
  <dcterms:modified xsi:type="dcterms:W3CDTF">2023-11-16T07:53:10Z</dcterms:modified>
</cp:coreProperties>
</file>