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0" r:id="rId8"/>
    <p:sldId id="289" r:id="rId9"/>
    <p:sldId id="259" r:id="rId10"/>
    <p:sldId id="260" r:id="rId11"/>
    <p:sldId id="261" r:id="rId12"/>
    <p:sldId id="262" r:id="rId13"/>
    <p:sldId id="276" r:id="rId14"/>
    <p:sldId id="263" r:id="rId15"/>
    <p:sldId id="273" r:id="rId16"/>
    <p:sldId id="277" r:id="rId17"/>
    <p:sldId id="264" r:id="rId18"/>
    <p:sldId id="265" r:id="rId19"/>
    <p:sldId id="266" r:id="rId20"/>
    <p:sldId id="267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0415"/>
            <a:ext cx="9144000" cy="42957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2665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of Information Technology</a:t>
            </a:r>
            <a:br>
              <a:rPr lang="en-IN" altLang="en-US" sz="2665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2665">
                <a:latin typeface="Times New Roman" panose="02020603050405020304" charset="0"/>
                <a:cs typeface="Times New Roman" panose="02020603050405020304" charset="0"/>
                <a:sym typeface="+mn-ea"/>
              </a:rPr>
              <a:t>BVRIT HYDERABAD College of Engineering for Women</a:t>
            </a:r>
            <a:br>
              <a:rPr lang="en-IN" altLang="en-US" sz="2665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2665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Presentation</a:t>
            </a:r>
            <a:br>
              <a:rPr lang="en-IN" altLang="en-US" sz="266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266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</a:t>
            </a:r>
            <a:br>
              <a:rPr lang="en-IN" altLang="en-US" sz="266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266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11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Colorizing Black and White Photo using Deep Learning</a:t>
            </a:r>
            <a:r>
              <a:rPr lang="en-IN" altLang="en-US" sz="311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br>
              <a:rPr lang="en-IN" altLang="en-US" sz="311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 sz="3110" b="1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</a:br>
            <a:r>
              <a:rPr 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  <a:t>       Mini Project Review- II</a:t>
            </a:r>
            <a:br>
              <a:rPr 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</a:br>
            <a:r>
              <a:rPr 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  <a:t>      Dated: 2</a:t>
            </a:r>
            <a:r>
              <a:rPr lang="en-IN" alt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  <a:t>8</a:t>
            </a:r>
            <a:r>
              <a:rPr 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  <a:t> August 2021</a:t>
            </a:r>
            <a:br>
              <a:rPr lang="en-US" sz="2660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</a:br>
            <a:br>
              <a:rPr lang="en-IN" altLang="en-US" sz="2660" dirty="0"/>
            </a:br>
            <a:endParaRPr lang="en-IN" altLang="en-US" sz="2665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5725"/>
            <a:ext cx="9144000" cy="1478280"/>
          </a:xfrm>
        </p:spPr>
        <p:txBody>
          <a:bodyPr>
            <a:noAutofit/>
          </a:bodyPr>
          <a:lstStyle/>
          <a:p>
            <a:pPr algn="l"/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Guide: Mr. L.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Naveen Kumar                                                                    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                            Associate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Professor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K.Sowjanya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of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                                                                                      </a:t>
            </a: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20WH1DB004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</a:t>
            </a:r>
            <a:endParaRPr lang="en-IN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1" descr="p1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355600"/>
            <a:ext cx="1992630" cy="1586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Proposed Method and Improvement Added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 sz="2800">
                <a:sym typeface="+mn-ea"/>
              </a:rPr>
              <a:t>Initially</a:t>
            </a:r>
            <a:r>
              <a:rPr lang="en-US" sz="2800">
                <a:sym typeface="+mn-ea"/>
              </a:rPr>
              <a:t> the</a:t>
            </a:r>
            <a:r>
              <a:rPr lang="en-IN" alt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grayscale input</a:t>
            </a:r>
            <a:r>
              <a:rPr lang="en-IN" altLang="en-US" sz="2800">
                <a:sym typeface="+mn-ea"/>
              </a:rPr>
              <a:t> is provided to</a:t>
            </a:r>
            <a:r>
              <a:rPr lang="en-US" sz="2800">
                <a:sym typeface="+mn-ea"/>
              </a:rPr>
              <a:t> L channel to the network.From there the network must learn to predict the a and b channels. </a:t>
            </a:r>
            <a:endParaRPr lang="en-US" sz="28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8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Science fact — 94% of the cells in our eyes determine brightness. That leaves only 6% of our receptors to act as sensors for colors.</a:t>
            </a:r>
            <a:r>
              <a:rPr lang="en-IN" altLang="en-US" sz="2800">
                <a:sym typeface="+mn-ea"/>
              </a:rPr>
              <a:t> We consider</a:t>
            </a:r>
            <a:r>
              <a:rPr lang="en-US" sz="2800">
                <a:sym typeface="+mn-ea"/>
              </a:rPr>
              <a:t> </a:t>
            </a:r>
            <a:r>
              <a:rPr lang="en-IN" altLang="en-US" sz="2800">
                <a:sym typeface="+mn-ea"/>
              </a:rPr>
              <a:t>the </a:t>
            </a:r>
            <a:r>
              <a:rPr lang="en-US" sz="2800">
                <a:sym typeface="+mn-ea"/>
              </a:rPr>
              <a:t>grayscale image is a lot sharper than the color layers. This is </a:t>
            </a:r>
            <a:r>
              <a:rPr lang="en-IN" altLang="en-US" sz="2800">
                <a:sym typeface="+mn-ea"/>
              </a:rPr>
              <a:t>the</a:t>
            </a:r>
            <a:r>
              <a:rPr lang="en-US" sz="2800">
                <a:sym typeface="+mn-ea"/>
              </a:rPr>
              <a:t> reason to keep the grayscale image in our final prediction</a:t>
            </a:r>
            <a:r>
              <a:rPr lang="en-IN" altLang="en-US" sz="2800">
                <a:sym typeface="+mn-ea"/>
              </a:rPr>
              <a:t> for the inital build with improvements</a:t>
            </a:r>
            <a:r>
              <a:rPr lang="en-US" sz="2800">
                <a:sym typeface="+mn-ea"/>
              </a:rPr>
              <a:t>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Societal Impact of Project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According to </a:t>
            </a:r>
            <a:r>
              <a:rPr lang="en-US">
                <a:sym typeface="+mn-ea"/>
              </a:rPr>
              <a:t>Zhang et al. decided to attack the problem of image colorization by using Convolutional Neural Networks to “hallucinate” what an input grayscale image would look like when colorized.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055"/>
            <a:ext cx="10972800" cy="692150"/>
          </a:xfrm>
        </p:spPr>
        <p:txBody>
          <a:bodyPr/>
          <a:p>
            <a:r>
              <a:rPr lang="en-IN" altLang="en-US">
                <a:sym typeface="+mn-ea"/>
              </a:rPr>
              <a:t>System Architecture</a:t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1155" y="1555115"/>
            <a:ext cx="8843010" cy="3620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System Architecture</a:t>
            </a:r>
            <a:br>
              <a:rPr lang="en-IN" altLang="en-US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8715"/>
            <a:ext cx="10972800" cy="4977765"/>
          </a:xfrm>
        </p:spPr>
        <p:txBody>
          <a:bodyPr/>
          <a:p>
            <a:endParaRPr lang="en-US" sz="2800"/>
          </a:p>
          <a:p>
            <a:r>
              <a:rPr lang="en-US" sz="2800">
                <a:sym typeface="+mn-ea"/>
              </a:rPr>
              <a:t>From B&amp;W to color</a:t>
            </a:r>
            <a:r>
              <a:rPr lang="en-IN" altLang="en-US" sz="2800">
                <a:sym typeface="+mn-ea"/>
              </a:rPr>
              <a:t>:</a:t>
            </a:r>
            <a:br>
              <a:rPr lang="en-IN" altLang="en-US" sz="2800">
                <a:sym typeface="+mn-ea"/>
              </a:rPr>
            </a:br>
            <a:r>
              <a:rPr lang="en-US" sz="2800"/>
              <a:t>Our final prediction looks like this</a:t>
            </a:r>
            <a:r>
              <a:rPr lang="en-IN" altLang="en-US" sz="2800"/>
              <a:t>-</a:t>
            </a:r>
            <a:r>
              <a:rPr lang="en-US" sz="2800"/>
              <a:t>We have a grayscale layer for input, and we want to predict two color layers, the ab in Lab. To create the final color image we’ll include the L/grayscale image we used for the input. The result will be creating a Lab image.</a:t>
            </a:r>
            <a:endParaRPr lang="en-US" sz="2800"/>
          </a:p>
          <a:p>
            <a:endParaRPr lang="en-US" sz="2800"/>
          </a:p>
          <a:p>
            <a:r>
              <a:rPr lang="en-IN" altLang="en-US" sz="2800">
                <a:sym typeface="+mn-ea"/>
              </a:rPr>
              <a:t>To </a:t>
            </a:r>
            <a:r>
              <a:rPr lang="en-US" sz="2800">
                <a:sym typeface="+mn-ea"/>
              </a:rPr>
              <a:t>turn one layer into two layers, we use convolutional filters. The network can either create a new image from a filter or combine several filters into one image.</a:t>
            </a:r>
            <a:endParaRPr lang="en-US" sz="2800"/>
          </a:p>
          <a:p>
            <a:endParaRPr lang="en-US" sz="2800"/>
          </a:p>
          <a:p>
            <a:pPr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System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>
                <a:sym typeface="+mn-ea"/>
              </a:rPr>
              <a:t>For a convolutional neural network, each filter is automatically adjusted to help with the intended outcome. We’ll start by stacking hundreds of filters and narrow them down into two layers, the a and b layers.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Project Modules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800">
                <a:sym typeface="+mn-ea"/>
              </a:rPr>
              <a:t>Preparing Data</a:t>
            </a:r>
            <a:endParaRPr lang="en-IN" altLang="en-US" sz="2800">
              <a:sym typeface="+mn-ea"/>
            </a:endParaRPr>
          </a:p>
          <a:p>
            <a:r>
              <a:rPr lang="en-US" sz="2800"/>
              <a:t>Preprocessing</a:t>
            </a:r>
            <a:r>
              <a:rPr lang="en-IN" altLang="en-US" sz="2800"/>
              <a:t> :</a:t>
            </a:r>
            <a:r>
              <a:rPr lang="en-US" sz="2800">
                <a:sym typeface="+mn-ea"/>
              </a:rPr>
              <a:t>Pad and scale the images to allow for batch training</a:t>
            </a:r>
            <a:endParaRPr 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     1. 400</a:t>
            </a:r>
            <a:r>
              <a:rPr lang="en-US" sz="2800">
                <a:sym typeface="+mn-ea"/>
              </a:rPr>
              <a:t>x</a:t>
            </a:r>
            <a:r>
              <a:rPr lang="en-IN" altLang="en-US" sz="2800">
                <a:sym typeface="+mn-ea"/>
              </a:rPr>
              <a:t>400</a:t>
            </a:r>
            <a:r>
              <a:rPr lang="en-US" sz="2800">
                <a:sym typeface="+mn-ea"/>
              </a:rPr>
              <a:t> for In</a:t>
            </a:r>
            <a:r>
              <a:rPr lang="en-IN" altLang="en-US" sz="2800">
                <a:sym typeface="+mn-ea"/>
              </a:rPr>
              <a:t>put Image </a:t>
            </a:r>
            <a:r>
              <a:rPr lang="en-US" sz="2800">
                <a:sym typeface="+mn-ea"/>
              </a:rPr>
              <a:t>for our Model</a:t>
            </a:r>
            <a:endParaRPr lang="en-US" sz="2800"/>
          </a:p>
          <a:p>
            <a:pPr marL="0" indent="0">
              <a:buNone/>
            </a:pPr>
            <a:r>
              <a:rPr lang="en-IN" altLang="en-US" sz="2800">
                <a:sym typeface="+mn-ea"/>
              </a:rPr>
              <a:t>     2. </a:t>
            </a:r>
            <a:r>
              <a:rPr lang="en-US" sz="2800">
                <a:sym typeface="+mn-ea"/>
              </a:rPr>
              <a:t>Center the pixel values in the range [−1, 1]</a:t>
            </a:r>
            <a:endParaRPr lang="en-US" sz="2800"/>
          </a:p>
          <a:p>
            <a:r>
              <a:rPr lang="en-IN" altLang="en-US" sz="2800"/>
              <a:t>Training using Convolution Neural Networks</a:t>
            </a:r>
            <a:endParaRPr lang="en-IN" altLang="en-US" sz="2800"/>
          </a:p>
          <a:p>
            <a:r>
              <a:rPr lang="en-IN" altLang="en-US" sz="2800"/>
              <a:t>Generating Colorised Image</a:t>
            </a:r>
            <a:endParaRPr lang="en-I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Results</a:t>
            </a:r>
            <a:br>
              <a:rPr lang="en-IN" alt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4609"/>
          <a:stretch>
            <a:fillRect/>
          </a:stretch>
        </p:blipFill>
        <p:spPr>
          <a:xfrm>
            <a:off x="6473825" y="1418590"/>
            <a:ext cx="5718175" cy="34156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418590"/>
            <a:ext cx="6119495" cy="3710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Application Demo 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Application Demo will be showed on my Laptop...!</a:t>
            </a:r>
            <a:endParaRPr lang="en-IN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Conclusion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320"/>
            <a:ext cx="10972800" cy="4889500"/>
          </a:xfrm>
        </p:spPr>
        <p:txBody>
          <a:bodyPr/>
          <a:p>
            <a:pPr marL="0" indent="0">
              <a:buNone/>
            </a:pPr>
            <a:r>
              <a:rPr lang="en-US" sz="2800" b="1"/>
              <a:t>Achievements</a:t>
            </a:r>
            <a:r>
              <a:rPr lang="en-US" sz="2800"/>
              <a:t>:</a:t>
            </a:r>
            <a:r>
              <a:rPr lang="en-IN" altLang="en-US" sz="2800"/>
              <a:t> </a:t>
            </a:r>
            <a:endParaRPr lang="en-IN" altLang="en-US" sz="2800"/>
          </a:p>
          <a:p>
            <a:r>
              <a:rPr lang="en-US" sz="2800"/>
              <a:t>Successful colorization of high-level image components such</a:t>
            </a:r>
            <a:r>
              <a:rPr lang="en-IN" altLang="en-US" sz="2800"/>
              <a:t> </a:t>
            </a:r>
            <a:r>
              <a:rPr lang="en-US" sz="2800"/>
              <a:t>as the </a:t>
            </a:r>
            <a:r>
              <a:rPr lang="en-IN" altLang="en-US" sz="2800"/>
              <a:t>human faces</a:t>
            </a:r>
            <a:endParaRPr lang="en-IN" altLang="en-US" sz="2800"/>
          </a:p>
          <a:p>
            <a:pPr marL="0" indent="0">
              <a:buNone/>
            </a:pPr>
            <a:r>
              <a:rPr lang="en-IN" altLang="en-US" sz="2800" b="1"/>
              <a:t>Take Aways</a:t>
            </a:r>
            <a:r>
              <a:rPr lang="en-IN" altLang="en-US" sz="2800"/>
              <a:t>:</a:t>
            </a:r>
            <a:endParaRPr lang="en-IN" altLang="en-US" sz="2800"/>
          </a:p>
          <a:p>
            <a:r>
              <a:rPr lang="en-IN" altLang="en-US" sz="2800" b="1"/>
              <a:t>Reading research papers is challenging</a:t>
            </a:r>
            <a:r>
              <a:rPr lang="en-IN" altLang="en-US" sz="2800"/>
              <a:t>. Once I summarized the core characteristics of each paper, it became easier to skim papers. It also allowed me to put the details into a context.</a:t>
            </a:r>
            <a:endParaRPr lang="en-IN" altLang="en-US" sz="2800"/>
          </a:p>
          <a:p>
            <a:r>
              <a:rPr lang="en-IN" altLang="en-US" sz="2800" b="1"/>
              <a:t>Starting simple is key</a:t>
            </a:r>
            <a:r>
              <a:rPr lang="en-IN" altLang="en-US" sz="2800"/>
              <a:t>.Most of the implementations I could find online were 2–10K lines long. That made it hard to get an overview of the core logic of the problem. </a:t>
            </a:r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Reference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2530"/>
            <a:ext cx="10972800" cy="4933950"/>
          </a:xfrm>
        </p:spPr>
        <p:txBody>
          <a:bodyPr/>
          <a:p>
            <a:r>
              <a:rPr lang="en-US" sz="2800">
                <a:sym typeface="+mn-ea"/>
              </a:rPr>
              <a:t>Zhang et al.’s 2016 ECCV paper, Colorful Image Colorization</a:t>
            </a:r>
            <a:endParaRPr lang="en-US" sz="2800"/>
          </a:p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https://www.pyimagesearch.com/2019/02/25/black-and-white-image-colorization-with-opencv-and-deep-learning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https://techvidvan.com/tutorials/deep-learning-project-colorize-black-white-images-with-python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Impementation of our paper Deep Koalarization: Image Colorization using CNNs and Inception-ResNet-v2 (2017)</a:t>
            </a:r>
            <a:endParaRPr 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https://emilwallner.medium.com/colorize-b-w-photos-with-a-100-line-neural-network-53d9b4449f8d</a:t>
            </a: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800">
                <a:cs typeface="+mn-lt"/>
                <a:sym typeface="+mn-ea"/>
              </a:rPr>
              <a:t>In this project, the neural net is trained with the L channel of image as input data and a,b channels as target data by understanding the core parts of the network.</a:t>
            </a:r>
            <a:endParaRPr lang="en-IN" altLang="en-US" sz="2800">
              <a:cs typeface="+mn-lt"/>
              <a:sym typeface="+mn-ea"/>
            </a:endParaRPr>
          </a:p>
          <a:p>
            <a:pPr marL="0" indent="0">
              <a:buNone/>
            </a:pPr>
            <a:endParaRPr lang="en-IN" altLang="en-US" sz="2800">
              <a:cs typeface="+mn-lt"/>
              <a:sym typeface="+mn-ea"/>
            </a:endParaRPr>
          </a:p>
          <a:p>
            <a:r>
              <a:rPr lang="en-IN" altLang="en-US" sz="2800">
                <a:cs typeface="+mn-lt"/>
                <a:sym typeface="+mn-ea"/>
              </a:rPr>
              <a:t>It's built to color one image.</a:t>
            </a:r>
            <a:endParaRPr lang="en-US" sz="28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Queries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br>
              <a:rPr lang="en-IN" altLang="en-US" sz="8000"/>
            </a:br>
            <a:r>
              <a:rPr lang="en-IN" altLang="en-US" sz="8000"/>
              <a:t>...?</a:t>
            </a:r>
            <a:endParaRPr lang="en-IN" altLang="en-US" sz="8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br>
              <a:rPr lang="en-IN" altLang="en-US"/>
            </a:br>
            <a:br>
              <a:rPr lang="en-IN" altLang="en-US"/>
            </a:br>
            <a:br>
              <a:rPr lang="en-IN" altLang="en-US"/>
            </a:br>
            <a:r>
              <a:rPr lang="en-IN" altLang="en-US"/>
              <a:t>THANK YOU...!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Literature Survey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36090"/>
            <a:ext cx="10807065" cy="1885950"/>
          </a:xfrm>
        </p:spPr>
        <p:txBody>
          <a:bodyPr/>
          <a:p>
            <a:r>
              <a:rPr lang="en-US" sz="2800"/>
              <a:t>Black and white images can be represented in grids of pixels. Each pixel has a value that corresponds to its brightness. The values span from 0–255, from black to white.</a:t>
            </a:r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66210" y="4747260"/>
            <a:ext cx="472440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4645"/>
            <a:ext cx="10972800" cy="948690"/>
          </a:xfrm>
        </p:spPr>
        <p:txBody>
          <a:bodyPr/>
          <a:p>
            <a:r>
              <a:rPr lang="en-IN" altLang="en-US">
                <a:sym typeface="+mn-ea"/>
              </a:rPr>
              <a:t>Literature Survey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386060" cy="4979035"/>
          </a:xfrm>
        </p:spPr>
        <p:txBody>
          <a:bodyPr/>
          <a:p>
            <a:r>
              <a:rPr lang="en-US" sz="2800"/>
              <a:t>Color images consist of three layers: a red layer, a green layer, and a blue layer.Imagine splitting a green leaf on a white background into the three channels. Intuitively, you might think that the plant is only present in the green layer.</a:t>
            </a:r>
            <a:endParaRPr lang="en-US" sz="2800"/>
          </a:p>
          <a:p>
            <a:r>
              <a:rPr lang="en-US" sz="2800"/>
              <a:t>But, as you see below, the leaf is present in all three channels. The layers not only determine color, but also brightness.</a:t>
            </a:r>
            <a:endParaRPr 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25750" y="4497705"/>
            <a:ext cx="7097395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5" y="1600200"/>
            <a:ext cx="10971530" cy="4526280"/>
          </a:xfrm>
        </p:spPr>
        <p:txBody>
          <a:bodyPr/>
          <a:p>
            <a:r>
              <a:rPr lang="en-US" sz="2800"/>
              <a:t>To achieve the color white, for example, you need an equal distribution of all colors. By adding an equal amount of red and blue, it makes the green brighter. Thus, a color image encodes the color and the contrast using three layers:</a:t>
            </a:r>
            <a:endParaRPr 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087495" y="3745865"/>
            <a:ext cx="3382645" cy="2208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Just like black and white images, each layer in a color image has a value from 0–255. The value 0 means that it has no color in this layer. If the value is 0 for all color channels, then the image pixel is black.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As you may know, a neural network creates a relationship between an input value and output value. To be more precise with our colorization task, the network needs to find the traits that link grayscale images with colored ones.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7495" y="5168265"/>
            <a:ext cx="4954905" cy="1221740"/>
          </a:xfrm>
        </p:spPr>
        <p:txBody>
          <a:bodyPr/>
          <a:p>
            <a:pPr marL="0" indent="0">
              <a:buNone/>
            </a:pP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Literature Survey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sum, we are searching for the features that link a grid of grayscale values to the three color grids.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3905" y="2931160"/>
            <a:ext cx="866394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5140"/>
            <a:ext cx="10972800" cy="706755"/>
          </a:xfrm>
        </p:spPr>
        <p:txBody>
          <a:bodyPr/>
          <a:p>
            <a:r>
              <a:rPr lang="en-IN" altLang="en-US">
                <a:sym typeface="+mn-ea"/>
              </a:rPr>
              <a:t>Technologies Used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5680"/>
            <a:ext cx="10972800" cy="5130800"/>
          </a:xfrm>
        </p:spPr>
        <p:txBody>
          <a:bodyPr/>
          <a:p>
            <a:pPr marL="0" indent="0">
              <a:buNone/>
            </a:pPr>
            <a:r>
              <a:rPr lang="en-IN" altLang="en-US"/>
              <a:t>Hardware Requirements:</a:t>
            </a:r>
            <a:endParaRPr lang="en-IN" altLang="en-US"/>
          </a:p>
          <a:p>
            <a:r>
              <a:rPr lang="en-IN" altLang="en-US"/>
              <a:t>RAM : 4Gb</a:t>
            </a:r>
            <a:endParaRPr lang="en-IN" altLang="en-US"/>
          </a:p>
          <a:p>
            <a:r>
              <a:rPr lang="en-IN" altLang="en-US"/>
              <a:t>Processor:intel i3</a:t>
            </a:r>
            <a:endParaRPr lang="en-IN" altLang="en-US"/>
          </a:p>
          <a:p>
            <a:r>
              <a:rPr lang="en-IN" altLang="en-US"/>
              <a:t>Hard disk: 200GB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Software Requirements:</a:t>
            </a:r>
            <a:endParaRPr lang="en-IN" altLang="en-US"/>
          </a:p>
          <a:p>
            <a:r>
              <a:rPr lang="en-IN" altLang="en-US"/>
              <a:t>Front End: Python using Flask </a:t>
            </a:r>
            <a:endParaRPr lang="en-IN" altLang="en-US"/>
          </a:p>
          <a:p>
            <a:r>
              <a:rPr lang="en-IN" altLang="en-US"/>
              <a:t>Backend Programming Language : Python Language</a:t>
            </a:r>
            <a:endParaRPr lang="en-IN" altLang="en-US"/>
          </a:p>
          <a:p>
            <a:r>
              <a:rPr lang="en-IN" altLang="en-US"/>
              <a:t>Tools: Anaconda (Jupiter Notebook)</a:t>
            </a:r>
            <a:endParaRPr lang="en-IN" altLang="en-US"/>
          </a:p>
          <a:p>
            <a:r>
              <a:rPr lang="en-IN" altLang="en-US"/>
              <a:t>Operating system: windows 10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Problem Statement</a:t>
            </a:r>
            <a:br>
              <a:rPr lang="en-I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The</a:t>
            </a:r>
            <a:r>
              <a:rPr lang="en-US">
                <a:sym typeface="+mn-ea"/>
              </a:rPr>
              <a:t> problem statement </a:t>
            </a:r>
            <a:r>
              <a:rPr lang="en-IN" altLang="en-US">
                <a:sym typeface="+mn-ea"/>
              </a:rPr>
              <a:t>i</a:t>
            </a:r>
            <a:r>
              <a:rPr lang="en-US">
                <a:sym typeface="+mn-ea"/>
              </a:rPr>
              <a:t>s to predict a and b channels</a:t>
            </a:r>
            <a:r>
              <a:rPr lang="en-IN" altLang="en-US">
                <a:sym typeface="+mn-ea"/>
              </a:rPr>
              <a:t> from</a:t>
            </a:r>
            <a:r>
              <a:rPr lang="en-US">
                <a:sym typeface="+mn-ea"/>
              </a:rPr>
              <a:t> given an input grayscale image</a:t>
            </a:r>
            <a:r>
              <a:rPr lang="en-IN" altLang="en-US">
                <a:sym typeface="+mn-ea"/>
              </a:rPr>
              <a:t> and generate colored Image.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75865" y="3298825"/>
            <a:ext cx="7240270" cy="2934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5529</Words>
  <Application>WPS Presentation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Times New Roman</vt:lpstr>
      <vt:lpstr>Microsoft YaHei</vt:lpstr>
      <vt:lpstr>Arial Unicode MS</vt:lpstr>
      <vt:lpstr>Calibri</vt:lpstr>
      <vt:lpstr>Default Design</vt:lpstr>
      <vt:lpstr>Department of Information Technology  BVRIT Hyderabad College of Engineering For Women  Presentation on  Colorizing Black and White Photo using Deep Learning          Mini Project Review- II       Dated: 28 August 2021  </vt:lpstr>
      <vt:lpstr>INTRODUCTION</vt:lpstr>
      <vt:lpstr>Literature Survey</vt:lpstr>
      <vt:lpstr>Literature Survey </vt:lpstr>
      <vt:lpstr>Literature Survey</vt:lpstr>
      <vt:lpstr>Literature Survey</vt:lpstr>
      <vt:lpstr>PowerPoint 演示文稿</vt:lpstr>
      <vt:lpstr>Technologies Used </vt:lpstr>
      <vt:lpstr>Problem Statement </vt:lpstr>
      <vt:lpstr>Proposed Method and Improvement Added </vt:lpstr>
      <vt:lpstr>Societal Impact of Project </vt:lpstr>
      <vt:lpstr>System Architecture </vt:lpstr>
      <vt:lpstr>System Architecture </vt:lpstr>
      <vt:lpstr>System Architecture</vt:lpstr>
      <vt:lpstr>Project Modules</vt:lpstr>
      <vt:lpstr>Results </vt:lpstr>
      <vt:lpstr>Application Demo  </vt:lpstr>
      <vt:lpstr>Conclusion </vt:lpstr>
      <vt:lpstr>Reference </vt:lpstr>
      <vt:lpstr>Queries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 BVRIT Hyderabad College of Engineering For Women  Presentation on  Colorizing Black and White Photo using Deep Learning          Mini Project Review- II       Dated: 28 August 2021  </dc:title>
  <dc:creator/>
  <cp:lastModifiedBy>SOWJANYA</cp:lastModifiedBy>
  <cp:revision>13</cp:revision>
  <dcterms:created xsi:type="dcterms:W3CDTF">2021-08-27T20:41:00Z</dcterms:created>
  <dcterms:modified xsi:type="dcterms:W3CDTF">2021-08-30T04:56:13Z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67CC072327AE4722B8CE0266A66DAB84</vt:lpwstr>
  </property>
  <property fmtid="{D5CDD505-2E9C-101B-9397-08002B2CF9AE}" pid="3" name="KSOProductBuildVer">
    <vt:lpwstr>1033-11.2.0.10258</vt:lpwstr>
  </property>
</Properties>
</file>