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315BA-50EC-5FAF-3A08-A1DE9EE6AE53}"/>
              </a:ext>
            </a:extLst>
          </p:cNvPr>
          <p:cNvSpPr txBox="1"/>
          <p:nvPr/>
        </p:nvSpPr>
        <p:spPr>
          <a:xfrm>
            <a:off x="6934200" y="1725097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oper Black" panose="0208090404030B020404" pitchFamily="18" charset="0"/>
              </a:rPr>
              <a:t>Final Project</a:t>
            </a:r>
            <a:endParaRPr lang="en-IN" sz="2800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BB345-A51C-D53F-7EFE-E3B364B21EB0}"/>
              </a:ext>
            </a:extLst>
          </p:cNvPr>
          <p:cNvSpPr txBox="1"/>
          <p:nvPr/>
        </p:nvSpPr>
        <p:spPr>
          <a:xfrm>
            <a:off x="7200900" y="2438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K.V.N.Sowjanya</a:t>
            </a:r>
            <a:r>
              <a:rPr lang="en-US" sz="2400" dirty="0">
                <a:solidFill>
                  <a:srgbClr val="00B0F0"/>
                </a:solidFill>
              </a:rPr>
              <a:t> Lakshmi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EF9DE-5EA2-A2E2-2D2D-A21664A1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" y="1600200"/>
            <a:ext cx="2295845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F2DBE2-DB18-FF3B-3A9F-FFE4ECBBD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630680"/>
            <a:ext cx="2200582" cy="243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DAED9-3ADF-DDE1-A580-6AA4A3118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1447800"/>
            <a:ext cx="2219635" cy="24482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32F28D-3C10-8E72-980D-F573960EC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4712129"/>
            <a:ext cx="5077534" cy="7621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6DC3-3029-931A-2493-1BE6276B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BDBDE-48CD-1B85-5EB8-35124780F213}"/>
              </a:ext>
            </a:extLst>
          </p:cNvPr>
          <p:cNvSpPr txBox="1"/>
          <p:nvPr/>
        </p:nvSpPr>
        <p:spPr>
          <a:xfrm>
            <a:off x="838200" y="1744742"/>
            <a:ext cx="69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https://github.com/SowjanyaKolisetty/APSSDC_PROJECT.git</a:t>
            </a:r>
          </a:p>
        </p:txBody>
      </p:sp>
    </p:spTree>
    <p:extLst>
      <p:ext uri="{BB962C8B-B14F-4D97-AF65-F5344CB8AC3E}">
        <p14:creationId xmlns:p14="http://schemas.microsoft.com/office/powerpoint/2010/main" val="36805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F942D-82B7-C4F2-E1FF-90329442A0DB}"/>
              </a:ext>
            </a:extLst>
          </p:cNvPr>
          <p:cNvSpPr txBox="1"/>
          <p:nvPr/>
        </p:nvSpPr>
        <p:spPr>
          <a:xfrm>
            <a:off x="1009650" y="2286000"/>
            <a:ext cx="7832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00B0F0"/>
                </a:solidFill>
                <a:effectLst/>
                <a:highlight>
                  <a:srgbClr val="F5F2EE"/>
                </a:highlight>
                <a:latin typeface="Abhaya Libre"/>
              </a:rPr>
              <a:t>Unveiling the Secrets of Key Logging</a:t>
            </a:r>
            <a:endParaRPr lang="en-IN" sz="6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9D3A5C-410C-119D-B794-48EE58555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102" y="1952419"/>
            <a:ext cx="4629796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9765F5-E67E-785C-B3B7-201A4AE1C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6" y="1547481"/>
            <a:ext cx="7916380" cy="4648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90500"/>
            <a:ext cx="53270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E84E2-820F-49B6-7FDD-854C0FD6BC55}"/>
              </a:ext>
            </a:extLst>
          </p:cNvPr>
          <p:cNvSpPr txBox="1"/>
          <p:nvPr/>
        </p:nvSpPr>
        <p:spPr>
          <a:xfrm>
            <a:off x="676275" y="1295400"/>
            <a:ext cx="83296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Objective:</a:t>
            </a:r>
          </a:p>
          <a:p>
            <a:r>
              <a:rPr lang="en-US" dirty="0"/>
              <a:t>   - Monitor user activity for security and control purposes.</a:t>
            </a:r>
          </a:p>
          <a:p>
            <a:endParaRPr lang="en-US" dirty="0"/>
          </a:p>
          <a:p>
            <a:r>
              <a:rPr lang="en-US" dirty="0"/>
              <a:t>2. Legal and Ethical Considerations:</a:t>
            </a:r>
          </a:p>
          <a:p>
            <a:r>
              <a:rPr lang="en-US" dirty="0"/>
              <a:t>   - Ensure compliance with privacy laws and ethical standards.</a:t>
            </a:r>
          </a:p>
          <a:p>
            <a:endParaRPr lang="en-US" dirty="0"/>
          </a:p>
          <a:p>
            <a:r>
              <a:rPr lang="en-US" dirty="0"/>
              <a:t>3. Technical Development:</a:t>
            </a:r>
          </a:p>
          <a:p>
            <a:r>
              <a:rPr lang="en-US" dirty="0"/>
              <a:t>   - Design and implement the keylogger.</a:t>
            </a:r>
          </a:p>
          <a:p>
            <a:r>
              <a:rPr lang="en-US" dirty="0"/>
              <a:t>   - Capture keystrokes, store, and transmit data securely.</a:t>
            </a:r>
          </a:p>
          <a:p>
            <a:endParaRPr lang="en-US" dirty="0"/>
          </a:p>
          <a:p>
            <a:r>
              <a:rPr lang="en-US" dirty="0"/>
              <a:t>4. Security Measures:</a:t>
            </a:r>
          </a:p>
          <a:p>
            <a:r>
              <a:rPr lang="en-US" dirty="0"/>
              <a:t>   - Protect captured data with encryption and access controls.</a:t>
            </a:r>
          </a:p>
          <a:p>
            <a:endParaRPr lang="en-US" dirty="0"/>
          </a:p>
          <a:p>
            <a:r>
              <a:rPr lang="en-US" dirty="0"/>
              <a:t>5. Testing and Debugging:</a:t>
            </a:r>
          </a:p>
          <a:p>
            <a:r>
              <a:rPr lang="en-US" dirty="0"/>
              <a:t>   - Conduct thorough testing in various environments.</a:t>
            </a:r>
          </a:p>
          <a:p>
            <a:r>
              <a:rPr lang="en-US" dirty="0"/>
              <a:t>   - Identify and fix bugs for reliable performance.</a:t>
            </a:r>
          </a:p>
          <a:p>
            <a:endParaRPr lang="en-US" dirty="0"/>
          </a:p>
          <a:p>
            <a:r>
              <a:rPr lang="en-US" dirty="0"/>
              <a:t>6. Deployment and Maintenance:</a:t>
            </a:r>
          </a:p>
          <a:p>
            <a:r>
              <a:rPr lang="en-US" dirty="0"/>
              <a:t>   - Deploy to target systems.</a:t>
            </a:r>
          </a:p>
          <a:p>
            <a:r>
              <a:rPr lang="en-US" dirty="0"/>
              <a:t>   - Provide regular updates and support.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192893"/>
            <a:ext cx="5486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53AC0-D78C-F2A4-406C-81ADCD06B94E}"/>
              </a:ext>
            </a:extLst>
          </p:cNvPr>
          <p:cNvSpPr txBox="1"/>
          <p:nvPr/>
        </p:nvSpPr>
        <p:spPr>
          <a:xfrm>
            <a:off x="739775" y="1143000"/>
            <a:ext cx="7108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**IT Security Teams:**</a:t>
            </a:r>
          </a:p>
          <a:p>
            <a:r>
              <a:rPr lang="en-US" dirty="0"/>
              <a:t>   - Monitor and detect unauthorized access or suspicious activity within an organization.</a:t>
            </a:r>
          </a:p>
          <a:p>
            <a:endParaRPr lang="en-US" dirty="0"/>
          </a:p>
          <a:p>
            <a:r>
              <a:rPr lang="en-US" dirty="0"/>
              <a:t>2. **Parents:**</a:t>
            </a:r>
          </a:p>
          <a:p>
            <a:r>
              <a:rPr lang="en-US" dirty="0"/>
              <a:t>   - Supervise and ensure safe internet usage by children.</a:t>
            </a:r>
          </a:p>
          <a:p>
            <a:endParaRPr lang="en-US" dirty="0"/>
          </a:p>
          <a:p>
            <a:r>
              <a:rPr lang="en-US" dirty="0"/>
              <a:t>3. **Employers:**</a:t>
            </a:r>
          </a:p>
          <a:p>
            <a:r>
              <a:rPr lang="en-US" dirty="0"/>
              <a:t>   - Track employee activity for productivity and security purposes in the workplace.</a:t>
            </a:r>
          </a:p>
          <a:p>
            <a:endParaRPr lang="en-US" dirty="0"/>
          </a:p>
          <a:p>
            <a:r>
              <a:rPr lang="en-US" dirty="0"/>
              <a:t>4. **Law Enforcement Agencies:**</a:t>
            </a:r>
          </a:p>
          <a:p>
            <a:r>
              <a:rPr lang="en-US" dirty="0"/>
              <a:t>   - Investigate cybercrimes and gather digital evidence.</a:t>
            </a:r>
          </a:p>
          <a:p>
            <a:endParaRPr lang="en-US" dirty="0"/>
          </a:p>
          <a:p>
            <a:r>
              <a:rPr lang="en-US" dirty="0"/>
              <a:t>5. **Researchers:**</a:t>
            </a:r>
          </a:p>
          <a:p>
            <a:r>
              <a:rPr lang="en-US" dirty="0"/>
              <a:t>   - Study user behavior and interaction with systems for academic or commercial research.</a:t>
            </a:r>
          </a:p>
          <a:p>
            <a:endParaRPr lang="en-US" dirty="0"/>
          </a:p>
          <a:p>
            <a:r>
              <a:rPr lang="en-US" dirty="0"/>
              <a:t>6. **Individuals:**</a:t>
            </a:r>
          </a:p>
          <a:p>
            <a:r>
              <a:rPr lang="en-US" dirty="0"/>
              <a:t>   - Personal use for monitoring and securing their own devices.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775" y="228600"/>
            <a:ext cx="106136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999EB-8C59-A4FD-5904-4ABBEBB0BAFA}"/>
              </a:ext>
            </a:extLst>
          </p:cNvPr>
          <p:cNvSpPr txBox="1"/>
          <p:nvPr/>
        </p:nvSpPr>
        <p:spPr>
          <a:xfrm>
            <a:off x="2819400" y="1371600"/>
            <a:ext cx="82533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**Solution:**</a:t>
            </a:r>
          </a:p>
          <a:p>
            <a:r>
              <a:rPr lang="en-US" dirty="0"/>
              <a:t>- **Comprehensive Keylogging Software**:</a:t>
            </a:r>
          </a:p>
          <a:p>
            <a:r>
              <a:rPr lang="en-US" dirty="0"/>
              <a:t>  - **User Activity Monitoring**: Tracks and records keystrokes.</a:t>
            </a:r>
          </a:p>
          <a:p>
            <a:r>
              <a:rPr lang="en-US" dirty="0"/>
              <a:t>  - **Data Security**: Ensures encrypted data storage and transmission.</a:t>
            </a:r>
          </a:p>
          <a:p>
            <a:r>
              <a:rPr lang="en-US" dirty="0"/>
              <a:t>  - **Real-time Alerts**: Provides immediate notifications of suspicious activities.</a:t>
            </a:r>
          </a:p>
          <a:p>
            <a:r>
              <a:rPr lang="en-US" dirty="0"/>
              <a:t>  - **User-friendly Interface**: Easy setup and management.</a:t>
            </a:r>
          </a:p>
          <a:p>
            <a:endParaRPr lang="en-US" dirty="0"/>
          </a:p>
          <a:p>
            <a:r>
              <a:rPr lang="en-US" dirty="0"/>
              <a:t>**Value Proposition:**</a:t>
            </a:r>
          </a:p>
          <a:p>
            <a:r>
              <a:rPr lang="en-US" dirty="0"/>
              <a:t>- **Enhanced Security**: Protects against unauthorized access and potential threats.</a:t>
            </a:r>
          </a:p>
          <a:p>
            <a:r>
              <a:rPr lang="en-US" dirty="0"/>
              <a:t>- **Increased Productivity**: Allows employers to monitor and improve employee efficiency.</a:t>
            </a:r>
          </a:p>
          <a:p>
            <a:r>
              <a:rPr lang="en-US" dirty="0"/>
              <a:t>- **Parental Control**: Enables parents to safeguard their children's online activities.</a:t>
            </a:r>
          </a:p>
          <a:p>
            <a:r>
              <a:rPr lang="en-US" dirty="0"/>
              <a:t>- **Crime Investigation**: Assists law enforcement in gathering digital evidence.</a:t>
            </a:r>
          </a:p>
          <a:p>
            <a:r>
              <a:rPr lang="en-US" dirty="0"/>
              <a:t>- **Behavioral Insights**: Provides researchers with valuable data on user behavior.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1" y="205593"/>
            <a:ext cx="759714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E29B6-4B12-9053-C388-270021136A22}"/>
              </a:ext>
            </a:extLst>
          </p:cNvPr>
          <p:cNvSpPr txBox="1"/>
          <p:nvPr/>
        </p:nvSpPr>
        <p:spPr>
          <a:xfrm>
            <a:off x="2057400" y="781050"/>
            <a:ext cx="102012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**1. **Advanced AI-Powered Analytics**:</a:t>
            </a:r>
          </a:p>
          <a:p>
            <a:r>
              <a:rPr lang="en-US" dirty="0"/>
              <a:t>   - **Intelligent Threat Detection**: Uses AI to identify and flag unusual or suspicious activity patterns, enhancing security beyond basic keylogging.</a:t>
            </a:r>
          </a:p>
          <a:p>
            <a:endParaRPr lang="en-US" dirty="0"/>
          </a:p>
          <a:p>
            <a:r>
              <a:rPr lang="en-US" dirty="0"/>
              <a:t>**2. **Seamless Integration**:</a:t>
            </a:r>
          </a:p>
          <a:p>
            <a:r>
              <a:rPr lang="en-US" dirty="0"/>
              <a:t>   - **Cross-Platform Compatibility**: Works effortlessly across multiple operating systems (Windows, macOS, Linux) and devices (desktops, laptops, mobile devices).</a:t>
            </a:r>
          </a:p>
          <a:p>
            <a:endParaRPr lang="en-US" dirty="0"/>
          </a:p>
          <a:p>
            <a:r>
              <a:rPr lang="en-US" dirty="0"/>
              <a:t>**3. **Real-time Visualization**:</a:t>
            </a:r>
          </a:p>
          <a:p>
            <a:r>
              <a:rPr lang="en-US" dirty="0"/>
              <a:t>   - **Dynamic Dashboards**: Provides real-time visual analytics and reports, making it easy to monitor and interpret data at a glance.</a:t>
            </a:r>
          </a:p>
          <a:p>
            <a:endParaRPr lang="en-US" dirty="0"/>
          </a:p>
          <a:p>
            <a:r>
              <a:rPr lang="en-US" dirty="0"/>
              <a:t>**4. **Stealth Mode**:</a:t>
            </a:r>
          </a:p>
          <a:p>
            <a:r>
              <a:rPr lang="en-US" dirty="0"/>
              <a:t>   - **Invisible Operation**: Runs undetected in the background, ensuring users remain unaware, which is crucial for security and monitoring effectiveness.</a:t>
            </a:r>
          </a:p>
          <a:p>
            <a:endParaRPr lang="en-US" dirty="0"/>
          </a:p>
          <a:p>
            <a:r>
              <a:rPr lang="en-US" dirty="0"/>
              <a:t>**5. **Compliance and Ethical Assurance**:</a:t>
            </a:r>
          </a:p>
          <a:p>
            <a:r>
              <a:rPr lang="en-US" dirty="0"/>
              <a:t>   - **Built-in Legal Frameworks**: Ensures compliance with regional and international privacy laws, providing peace of mind regarding ethical use.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367853"/>
            <a:ext cx="10995026" cy="5216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**1. **AI-Powered Analytics**: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 - Intelligent Threat Detection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**2. **Seamless Integration**: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 - Cross-Platform Compatibility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**3. **Real-time Visualization**: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 - Dynamic Dashboards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**4. **Stealth Mode**: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 - Invisible Operation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**5. **Compliance and Ethical Assurance**: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 - Built-in Legal Frameworks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685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Abhaya Libre</vt:lpstr>
      <vt:lpstr>Calibri</vt:lpstr>
      <vt:lpstr>Cooper Black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Sowjanya Kolisetty</cp:lastModifiedBy>
  <cp:revision>2</cp:revision>
  <dcterms:created xsi:type="dcterms:W3CDTF">2024-06-03T05:48:59Z</dcterms:created>
  <dcterms:modified xsi:type="dcterms:W3CDTF">2024-06-18T06:32:36Z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