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sldIdLst>
    <p:sldId id="256" r:id="rId5"/>
    <p:sldId id="276" r:id="rId6"/>
    <p:sldId id="277" r:id="rId7"/>
    <p:sldId id="279" r:id="rId8"/>
    <p:sldId id="264" r:id="rId9"/>
    <p:sldId id="257" r:id="rId10"/>
    <p:sldId id="280" r:id="rId11"/>
    <p:sldId id="281" r:id="rId12"/>
    <p:sldId id="275"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21298-F0E4-9E2E-B7CA-199639FF6895}" v="556" dt="2023-12-05T06:01:43.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hyperlink" Target="https://github.com/paul-pias/Face-Recognition/tree/master/data/facebank" TargetMode="Externa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hyperlink" Target="https://github.com/paul-pias/Face-Recognition/tree/master/data/facebank" TargetMode="External"/><Relationship Id="rId12"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E2E548-8CB8-43BF-B770-9F1261EFEF45}"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1E00DAD-36EC-4FDE-9D9D-29CFBB8913F3}">
      <dgm:prSet/>
      <dgm:spPr/>
      <dgm:t>
        <a:bodyPr/>
        <a:lstStyle/>
        <a:p>
          <a:r>
            <a:rPr lang="en-IN" b="1" i="0" dirty="0"/>
            <a:t>Algorithm:</a:t>
          </a:r>
          <a:r>
            <a:rPr lang="en-IN" b="0" i="0" dirty="0"/>
            <a:t> </a:t>
          </a:r>
          <a:r>
            <a:rPr lang="en-IN" b="0" i="0" dirty="0" err="1"/>
            <a:t>ArcFace</a:t>
          </a:r>
          <a:r>
            <a:rPr lang="en-IN" b="0" i="0" dirty="0"/>
            <a:t> method with Additive Angular Margin Loss</a:t>
          </a:r>
          <a:endParaRPr lang="en-US" dirty="0"/>
        </a:p>
      </dgm:t>
    </dgm:pt>
    <dgm:pt modelId="{2EFE32B7-F74B-4461-ADC6-01012985A71B}" type="parTrans" cxnId="{97B5CC51-7582-4518-B2DA-FCE27B41F12D}">
      <dgm:prSet/>
      <dgm:spPr/>
      <dgm:t>
        <a:bodyPr/>
        <a:lstStyle/>
        <a:p>
          <a:endParaRPr lang="en-US"/>
        </a:p>
      </dgm:t>
    </dgm:pt>
    <dgm:pt modelId="{A7B569B6-E5E6-4E37-80CD-655427111292}" type="sibTrans" cxnId="{97B5CC51-7582-4518-B2DA-FCE27B41F12D}">
      <dgm:prSet phldrT="01" phldr="0"/>
      <dgm:spPr/>
      <dgm:t>
        <a:bodyPr/>
        <a:lstStyle/>
        <a:p>
          <a:endParaRPr lang="en-US"/>
        </a:p>
      </dgm:t>
    </dgm:pt>
    <dgm:pt modelId="{250EE6AF-A882-472E-8012-150B410D00D4}">
      <dgm:prSet/>
      <dgm:spPr/>
      <dgm:t>
        <a:bodyPr/>
        <a:lstStyle/>
        <a:p>
          <a:r>
            <a:rPr lang="en-IN" b="1" i="0" dirty="0"/>
            <a:t>Datasets:</a:t>
          </a:r>
          <a:r>
            <a:rPr lang="en-IN" b="0" i="0" dirty="0"/>
            <a:t> Utilize face recognition datasets such as LFW, </a:t>
          </a:r>
          <a:r>
            <a:rPr lang="en-IN" b="0" i="0" dirty="0" err="1"/>
            <a:t>CelebA</a:t>
          </a:r>
          <a:r>
            <a:rPr lang="en-IN" b="0" i="0" dirty="0"/>
            <a:t>, and MS-Celeb-1M</a:t>
          </a:r>
          <a:endParaRPr lang="en-US" dirty="0"/>
        </a:p>
      </dgm:t>
    </dgm:pt>
    <dgm:pt modelId="{D473F868-EE94-4152-B058-1BC1DBEB928E}" type="parTrans" cxnId="{3337192C-A010-4A79-98D5-62721B696591}">
      <dgm:prSet/>
      <dgm:spPr/>
      <dgm:t>
        <a:bodyPr/>
        <a:lstStyle/>
        <a:p>
          <a:endParaRPr lang="en-US"/>
        </a:p>
      </dgm:t>
    </dgm:pt>
    <dgm:pt modelId="{22B334C4-6890-4B05-9920-D657D890D365}" type="sibTrans" cxnId="{3337192C-A010-4A79-98D5-62721B696591}">
      <dgm:prSet phldrT="02" phldr="0"/>
      <dgm:spPr/>
      <dgm:t>
        <a:bodyPr/>
        <a:lstStyle/>
        <a:p>
          <a:endParaRPr lang="en-US"/>
        </a:p>
      </dgm:t>
    </dgm:pt>
    <dgm:pt modelId="{A21FE2DA-19E1-4269-A72B-47400E8BD01A}">
      <dgm:prSet/>
      <dgm:spPr/>
      <dgm:t>
        <a:bodyPr/>
        <a:lstStyle/>
        <a:p>
          <a:r>
            <a:rPr lang="en-IN" u="sng" dirty="0">
              <a:hlinkClick xmlns:r="http://schemas.openxmlformats.org/officeDocument/2006/relationships" r:id="rId1"/>
            </a:rPr>
            <a:t>https://www.kaggle.com/datasets/hereisburak/pins-face-recognition</a:t>
          </a:r>
          <a:endParaRPr lang="en-US" dirty="0"/>
        </a:p>
      </dgm:t>
    </dgm:pt>
    <dgm:pt modelId="{51A5961B-9E4F-45D6-BB43-B980E32CE155}" type="parTrans" cxnId="{D7781314-4714-4A4A-9F9B-0BF310CA0675}">
      <dgm:prSet/>
      <dgm:spPr/>
      <dgm:t>
        <a:bodyPr/>
        <a:lstStyle/>
        <a:p>
          <a:endParaRPr lang="en-US"/>
        </a:p>
      </dgm:t>
    </dgm:pt>
    <dgm:pt modelId="{9B83833D-2D6B-4F9D-849D-4C8E989CECB1}" type="sibTrans" cxnId="{D7781314-4714-4A4A-9F9B-0BF310CA0675}">
      <dgm:prSet phldrT="03" phldr="0"/>
      <dgm:spPr/>
      <dgm:t>
        <a:bodyPr/>
        <a:lstStyle/>
        <a:p>
          <a:endParaRPr lang="en-US"/>
        </a:p>
      </dgm:t>
    </dgm:pt>
    <dgm:pt modelId="{95371D20-F554-423E-98F7-54DD3A7F546B}">
      <dgm:prSet/>
      <dgm:spPr/>
      <dgm:t>
        <a:bodyPr/>
        <a:lstStyle/>
        <a:p>
          <a:r>
            <a:rPr lang="en-IN" b="1" i="0" dirty="0"/>
            <a:t>Models:</a:t>
          </a:r>
          <a:r>
            <a:rPr lang="en-IN" b="0" i="0" dirty="0"/>
            <a:t> Implement </a:t>
          </a:r>
          <a:r>
            <a:rPr lang="en-IN" b="0" i="0" dirty="0" err="1"/>
            <a:t>ArcFace</a:t>
          </a:r>
          <a:r>
            <a:rPr lang="en-IN" b="0" i="0" dirty="0"/>
            <a:t> within existing deep learning architectures (e.g., </a:t>
          </a:r>
          <a:r>
            <a:rPr lang="en-IN" b="0" i="0" dirty="0" err="1"/>
            <a:t>ResNet</a:t>
          </a:r>
          <a:r>
            <a:rPr lang="en-IN" b="0" i="0" dirty="0"/>
            <a:t>, </a:t>
          </a:r>
          <a:r>
            <a:rPr lang="en-IN" b="0" i="0"/>
            <a:t>MobileFaceNet</a:t>
          </a:r>
          <a:r>
            <a:rPr lang="en-IN" b="0" i="0" dirty="0"/>
            <a:t>, VGG)</a:t>
          </a:r>
          <a:endParaRPr lang="en-US" dirty="0"/>
        </a:p>
      </dgm:t>
    </dgm:pt>
    <dgm:pt modelId="{699239BE-77DD-4445-9D7E-D1BBDBB49013}" type="parTrans" cxnId="{BA1CD6B3-0726-4791-8832-81B80185EB92}">
      <dgm:prSet/>
      <dgm:spPr/>
      <dgm:t>
        <a:bodyPr/>
        <a:lstStyle/>
        <a:p>
          <a:endParaRPr lang="en-US"/>
        </a:p>
      </dgm:t>
    </dgm:pt>
    <dgm:pt modelId="{F662045B-EB88-4A1A-931A-1B605EAE4808}" type="sibTrans" cxnId="{BA1CD6B3-0726-4791-8832-81B80185EB92}">
      <dgm:prSet phldrT="04" phldr="0"/>
      <dgm:spPr/>
      <dgm:t>
        <a:bodyPr/>
        <a:lstStyle/>
        <a:p>
          <a:endParaRPr lang="en-US"/>
        </a:p>
      </dgm:t>
    </dgm:pt>
    <dgm:pt modelId="{EF009063-DAB0-4B58-9825-F68B0DF1C0C4}">
      <dgm:prSet/>
      <dgm:spPr/>
      <dgm:t>
        <a:bodyPr/>
        <a:lstStyle/>
        <a:p>
          <a:r>
            <a:rPr lang="en-IN" b="1" i="0" dirty="0"/>
            <a:t>Tools:</a:t>
          </a:r>
          <a:r>
            <a:rPr lang="en-IN" b="0" i="0" dirty="0"/>
            <a:t> Utilize TensorFlow or </a:t>
          </a:r>
          <a:r>
            <a:rPr lang="en-IN" b="0" i="0" dirty="0" err="1"/>
            <a:t>PyTorch</a:t>
          </a:r>
          <a:r>
            <a:rPr lang="en-IN" b="0" i="0" dirty="0"/>
            <a:t> for implementation and training.</a:t>
          </a:r>
          <a:endParaRPr lang="en-US" dirty="0"/>
        </a:p>
      </dgm:t>
    </dgm:pt>
    <dgm:pt modelId="{6EBEFF55-970C-4734-A2B8-293F0C1A424B}" type="parTrans" cxnId="{AAEE2DB8-D9A2-40BE-9413-E39BB131F7DE}">
      <dgm:prSet/>
      <dgm:spPr/>
      <dgm:t>
        <a:bodyPr/>
        <a:lstStyle/>
        <a:p>
          <a:endParaRPr lang="en-US"/>
        </a:p>
      </dgm:t>
    </dgm:pt>
    <dgm:pt modelId="{393E3991-E32C-4BC3-991C-F3965DC8E83A}" type="sibTrans" cxnId="{AAEE2DB8-D9A2-40BE-9413-E39BB131F7DE}">
      <dgm:prSet phldrT="05" phldr="0"/>
      <dgm:spPr/>
      <dgm:t>
        <a:bodyPr/>
        <a:lstStyle/>
        <a:p>
          <a:endParaRPr lang="en-US"/>
        </a:p>
      </dgm:t>
    </dgm:pt>
    <dgm:pt modelId="{97FEA7C8-C332-4D55-B032-85A4774F116A}">
      <dgm:prSet/>
      <dgm:spPr/>
      <dgm:t>
        <a:bodyPr/>
        <a:lstStyle/>
        <a:p>
          <a:r>
            <a:rPr lang="en-IN" b="1" i="0" dirty="0"/>
            <a:t>Techniques:</a:t>
          </a:r>
          <a:r>
            <a:rPr lang="en-IN" b="0" i="0" dirty="0"/>
            <a:t> Train models using supervised learning with </a:t>
          </a:r>
          <a:r>
            <a:rPr lang="en-IN" b="0" i="0" dirty="0" err="1"/>
            <a:t>ArcFace</a:t>
          </a:r>
          <a:r>
            <a:rPr lang="en-IN" b="0" i="0" dirty="0"/>
            <a:t> loss function</a:t>
          </a:r>
          <a:endParaRPr lang="en-US" dirty="0"/>
        </a:p>
      </dgm:t>
    </dgm:pt>
    <dgm:pt modelId="{6F9D7F8F-1ED0-4E79-A8C6-13DDDF60DE7C}" type="parTrans" cxnId="{1432E336-BF24-4353-AA9C-A10D146242A7}">
      <dgm:prSet/>
      <dgm:spPr/>
      <dgm:t>
        <a:bodyPr/>
        <a:lstStyle/>
        <a:p>
          <a:endParaRPr lang="en-US"/>
        </a:p>
      </dgm:t>
    </dgm:pt>
    <dgm:pt modelId="{C4429671-D7B4-4540-9ADF-0FFBF4D633F2}" type="sibTrans" cxnId="{1432E336-BF24-4353-AA9C-A10D146242A7}">
      <dgm:prSet phldrT="06" phldr="0"/>
      <dgm:spPr/>
      <dgm:t>
        <a:bodyPr/>
        <a:lstStyle/>
        <a:p>
          <a:endParaRPr lang="en-US"/>
        </a:p>
      </dgm:t>
    </dgm:pt>
    <dgm:pt modelId="{B132E32B-6FD9-4182-A4E4-708A304C16B6}" type="pres">
      <dgm:prSet presAssocID="{C2E2E548-8CB8-43BF-B770-9F1261EFEF45}" presName="root" presStyleCnt="0">
        <dgm:presLayoutVars>
          <dgm:dir/>
          <dgm:resizeHandles val="exact"/>
        </dgm:presLayoutVars>
      </dgm:prSet>
      <dgm:spPr/>
    </dgm:pt>
    <dgm:pt modelId="{A0E567A0-AF3E-4BC9-BE91-B67F98754A61}" type="pres">
      <dgm:prSet presAssocID="{71E00DAD-36EC-4FDE-9D9D-29CFBB8913F3}" presName="compNode" presStyleCnt="0"/>
      <dgm:spPr/>
    </dgm:pt>
    <dgm:pt modelId="{F2B358E8-97EA-44BE-89FA-1CD517FF1024}" type="pres">
      <dgm:prSet presAssocID="{71E00DAD-36EC-4FDE-9D9D-29CFBB8913F3}"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Gears"/>
        </a:ext>
      </dgm:extLst>
    </dgm:pt>
    <dgm:pt modelId="{8BC397B5-415C-43F4-A59C-CC63DB8BA8A2}" type="pres">
      <dgm:prSet presAssocID="{71E00DAD-36EC-4FDE-9D9D-29CFBB8913F3}" presName="spaceRect" presStyleCnt="0"/>
      <dgm:spPr/>
    </dgm:pt>
    <dgm:pt modelId="{FE05579D-E73E-43E9-9A03-9318390F6A90}" type="pres">
      <dgm:prSet presAssocID="{71E00DAD-36EC-4FDE-9D9D-29CFBB8913F3}" presName="textRect" presStyleLbl="revTx" presStyleIdx="0" presStyleCnt="6">
        <dgm:presLayoutVars>
          <dgm:chMax val="1"/>
          <dgm:chPref val="1"/>
        </dgm:presLayoutVars>
      </dgm:prSet>
      <dgm:spPr/>
    </dgm:pt>
    <dgm:pt modelId="{6DDE8A15-3457-4928-B14C-055C8EC8B68C}" type="pres">
      <dgm:prSet presAssocID="{A7B569B6-E5E6-4E37-80CD-655427111292}" presName="sibTrans" presStyleCnt="0"/>
      <dgm:spPr/>
    </dgm:pt>
    <dgm:pt modelId="{7F02E15A-9A76-4EB8-81CB-8A2DE20462EA}" type="pres">
      <dgm:prSet presAssocID="{250EE6AF-A882-472E-8012-150B410D00D4}" presName="compNode" presStyleCnt="0"/>
      <dgm:spPr/>
    </dgm:pt>
    <dgm:pt modelId="{59D7958C-42A7-45A9-B307-53B1E0297C61}" type="pres">
      <dgm:prSet presAssocID="{250EE6AF-A882-472E-8012-150B410D00D4}"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tatistics"/>
        </a:ext>
      </dgm:extLst>
    </dgm:pt>
    <dgm:pt modelId="{54B99EF0-7B47-4601-80B3-C53E9994BBB5}" type="pres">
      <dgm:prSet presAssocID="{250EE6AF-A882-472E-8012-150B410D00D4}" presName="spaceRect" presStyleCnt="0"/>
      <dgm:spPr/>
    </dgm:pt>
    <dgm:pt modelId="{9CAB12D4-5110-498A-944F-644C838DB750}" type="pres">
      <dgm:prSet presAssocID="{250EE6AF-A882-472E-8012-150B410D00D4}" presName="textRect" presStyleLbl="revTx" presStyleIdx="1" presStyleCnt="6">
        <dgm:presLayoutVars>
          <dgm:chMax val="1"/>
          <dgm:chPref val="1"/>
        </dgm:presLayoutVars>
      </dgm:prSet>
      <dgm:spPr/>
    </dgm:pt>
    <dgm:pt modelId="{86F8EFA3-6B3A-4EB2-886B-DC02E618247F}" type="pres">
      <dgm:prSet presAssocID="{22B334C4-6890-4B05-9920-D657D890D365}" presName="sibTrans" presStyleCnt="0"/>
      <dgm:spPr/>
    </dgm:pt>
    <dgm:pt modelId="{FC716B1F-7F99-4FC2-8FDF-5311A0F428DB}" type="pres">
      <dgm:prSet presAssocID="{A21FE2DA-19E1-4269-A72B-47400E8BD01A}" presName="compNode" presStyleCnt="0"/>
      <dgm:spPr/>
    </dgm:pt>
    <dgm:pt modelId="{BE7C5BF9-CE52-4890-B556-0B2FE2674B91}" type="pres">
      <dgm:prSet presAssocID="{A21FE2DA-19E1-4269-A72B-47400E8BD01A}"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arth Globe Americas"/>
        </a:ext>
      </dgm:extLst>
    </dgm:pt>
    <dgm:pt modelId="{795BEFB7-E713-43F2-9113-D862901404A1}" type="pres">
      <dgm:prSet presAssocID="{A21FE2DA-19E1-4269-A72B-47400E8BD01A}" presName="spaceRect" presStyleCnt="0"/>
      <dgm:spPr/>
    </dgm:pt>
    <dgm:pt modelId="{5E34AE06-9610-4B54-B915-75EF0B2083AD}" type="pres">
      <dgm:prSet presAssocID="{A21FE2DA-19E1-4269-A72B-47400E8BD01A}" presName="textRect" presStyleLbl="revTx" presStyleIdx="2" presStyleCnt="6">
        <dgm:presLayoutVars>
          <dgm:chMax val="1"/>
          <dgm:chPref val="1"/>
        </dgm:presLayoutVars>
      </dgm:prSet>
      <dgm:spPr/>
    </dgm:pt>
    <dgm:pt modelId="{E7C10961-C8F7-46B1-855D-CBBC300720FB}" type="pres">
      <dgm:prSet presAssocID="{9B83833D-2D6B-4F9D-849D-4C8E989CECB1}" presName="sibTrans" presStyleCnt="0"/>
      <dgm:spPr/>
    </dgm:pt>
    <dgm:pt modelId="{6A7C5E7F-D08B-4D87-ADA0-1563EF3FB4B0}" type="pres">
      <dgm:prSet presAssocID="{95371D20-F554-423E-98F7-54DD3A7F546B}" presName="compNode" presStyleCnt="0"/>
      <dgm:spPr/>
    </dgm:pt>
    <dgm:pt modelId="{840D71AE-4EF0-4009-A503-A22EE2D9B0FF}" type="pres">
      <dgm:prSet presAssocID="{95371D20-F554-423E-98F7-54DD3A7F546B}"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erver"/>
        </a:ext>
      </dgm:extLst>
    </dgm:pt>
    <dgm:pt modelId="{11AFF758-2E24-4DD7-98A7-5E4ADAE190BC}" type="pres">
      <dgm:prSet presAssocID="{95371D20-F554-423E-98F7-54DD3A7F546B}" presName="spaceRect" presStyleCnt="0"/>
      <dgm:spPr/>
    </dgm:pt>
    <dgm:pt modelId="{6755A019-19DC-4EEE-8A83-0181141EF442}" type="pres">
      <dgm:prSet presAssocID="{95371D20-F554-423E-98F7-54DD3A7F546B}" presName="textRect" presStyleLbl="revTx" presStyleIdx="3" presStyleCnt="6">
        <dgm:presLayoutVars>
          <dgm:chMax val="1"/>
          <dgm:chPref val="1"/>
        </dgm:presLayoutVars>
      </dgm:prSet>
      <dgm:spPr/>
    </dgm:pt>
    <dgm:pt modelId="{D2100D46-F0BD-476A-B5A0-5432819B1CE6}" type="pres">
      <dgm:prSet presAssocID="{F662045B-EB88-4A1A-931A-1B605EAE4808}" presName="sibTrans" presStyleCnt="0"/>
      <dgm:spPr/>
    </dgm:pt>
    <dgm:pt modelId="{D5D026A0-D4C0-4B7E-AD78-B4469CD253C2}" type="pres">
      <dgm:prSet presAssocID="{EF009063-DAB0-4B58-9825-F68B0DF1C0C4}" presName="compNode" presStyleCnt="0"/>
      <dgm:spPr/>
    </dgm:pt>
    <dgm:pt modelId="{337DB9DC-DFDC-49D6-8F5C-96EED5324941}" type="pres">
      <dgm:prSet presAssocID="{EF009063-DAB0-4B58-9825-F68B0DF1C0C4}"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Tools"/>
        </a:ext>
      </dgm:extLst>
    </dgm:pt>
    <dgm:pt modelId="{E05553BD-CFF3-4C76-88DA-43A1823C4F96}" type="pres">
      <dgm:prSet presAssocID="{EF009063-DAB0-4B58-9825-F68B0DF1C0C4}" presName="spaceRect" presStyleCnt="0"/>
      <dgm:spPr/>
    </dgm:pt>
    <dgm:pt modelId="{1793158A-328C-48C0-8441-9E138AA0190A}" type="pres">
      <dgm:prSet presAssocID="{EF009063-DAB0-4B58-9825-F68B0DF1C0C4}" presName="textRect" presStyleLbl="revTx" presStyleIdx="4" presStyleCnt="6">
        <dgm:presLayoutVars>
          <dgm:chMax val="1"/>
          <dgm:chPref val="1"/>
        </dgm:presLayoutVars>
      </dgm:prSet>
      <dgm:spPr/>
    </dgm:pt>
    <dgm:pt modelId="{2246E290-7AE7-4ACE-A499-DDC3BF6FBB7C}" type="pres">
      <dgm:prSet presAssocID="{393E3991-E32C-4BC3-991C-F3965DC8E83A}" presName="sibTrans" presStyleCnt="0"/>
      <dgm:spPr/>
    </dgm:pt>
    <dgm:pt modelId="{AD205450-A76A-4CC2-8937-6F57E3A42E87}" type="pres">
      <dgm:prSet presAssocID="{97FEA7C8-C332-4D55-B032-85A4774F116A}" presName="compNode" presStyleCnt="0"/>
      <dgm:spPr/>
    </dgm:pt>
    <dgm:pt modelId="{52EB2EDC-FA8B-4540-83DB-63A50A668D19}" type="pres">
      <dgm:prSet presAssocID="{97FEA7C8-C332-4D55-B032-85A4774F116A}"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Train"/>
        </a:ext>
      </dgm:extLst>
    </dgm:pt>
    <dgm:pt modelId="{62B32634-1644-49E1-99A8-EC7CE9874D28}" type="pres">
      <dgm:prSet presAssocID="{97FEA7C8-C332-4D55-B032-85A4774F116A}" presName="spaceRect" presStyleCnt="0"/>
      <dgm:spPr/>
    </dgm:pt>
    <dgm:pt modelId="{75953F50-7310-4DCC-A750-351576AB5BE4}" type="pres">
      <dgm:prSet presAssocID="{97FEA7C8-C332-4D55-B032-85A4774F116A}" presName="textRect" presStyleLbl="revTx" presStyleIdx="5" presStyleCnt="6">
        <dgm:presLayoutVars>
          <dgm:chMax val="1"/>
          <dgm:chPref val="1"/>
        </dgm:presLayoutVars>
      </dgm:prSet>
      <dgm:spPr/>
    </dgm:pt>
  </dgm:ptLst>
  <dgm:cxnLst>
    <dgm:cxn modelId="{EA087601-5844-46F2-9225-6605ACE03418}" type="presOf" srcId="{EF009063-DAB0-4B58-9825-F68B0DF1C0C4}" destId="{1793158A-328C-48C0-8441-9E138AA0190A}" srcOrd="0" destOrd="0" presId="urn:microsoft.com/office/officeart/2018/2/layout/IconLabelList"/>
    <dgm:cxn modelId="{D7781314-4714-4A4A-9F9B-0BF310CA0675}" srcId="{C2E2E548-8CB8-43BF-B770-9F1261EFEF45}" destId="{A21FE2DA-19E1-4269-A72B-47400E8BD01A}" srcOrd="2" destOrd="0" parTransId="{51A5961B-9E4F-45D6-BB43-B980E32CE155}" sibTransId="{9B83833D-2D6B-4F9D-849D-4C8E989CECB1}"/>
    <dgm:cxn modelId="{3337192C-A010-4A79-98D5-62721B696591}" srcId="{C2E2E548-8CB8-43BF-B770-9F1261EFEF45}" destId="{250EE6AF-A882-472E-8012-150B410D00D4}" srcOrd="1" destOrd="0" parTransId="{D473F868-EE94-4152-B058-1BC1DBEB928E}" sibTransId="{22B334C4-6890-4B05-9920-D657D890D365}"/>
    <dgm:cxn modelId="{E34C6936-5A69-4EB7-8646-CA4600EC373E}" type="presOf" srcId="{A21FE2DA-19E1-4269-A72B-47400E8BD01A}" destId="{5E34AE06-9610-4B54-B915-75EF0B2083AD}" srcOrd="0" destOrd="0" presId="urn:microsoft.com/office/officeart/2018/2/layout/IconLabelList"/>
    <dgm:cxn modelId="{1432E336-BF24-4353-AA9C-A10D146242A7}" srcId="{C2E2E548-8CB8-43BF-B770-9F1261EFEF45}" destId="{97FEA7C8-C332-4D55-B032-85A4774F116A}" srcOrd="5" destOrd="0" parTransId="{6F9D7F8F-1ED0-4E79-A8C6-13DDDF60DE7C}" sibTransId="{C4429671-D7B4-4540-9ADF-0FFBF4D633F2}"/>
    <dgm:cxn modelId="{0B30263F-5051-4331-A3D6-88010BAADDAC}" type="presOf" srcId="{250EE6AF-A882-472E-8012-150B410D00D4}" destId="{9CAB12D4-5110-498A-944F-644C838DB750}" srcOrd="0" destOrd="0" presId="urn:microsoft.com/office/officeart/2018/2/layout/IconLabelList"/>
    <dgm:cxn modelId="{97B5CC51-7582-4518-B2DA-FCE27B41F12D}" srcId="{C2E2E548-8CB8-43BF-B770-9F1261EFEF45}" destId="{71E00DAD-36EC-4FDE-9D9D-29CFBB8913F3}" srcOrd="0" destOrd="0" parTransId="{2EFE32B7-F74B-4461-ADC6-01012985A71B}" sibTransId="{A7B569B6-E5E6-4E37-80CD-655427111292}"/>
    <dgm:cxn modelId="{1D5D3E59-2C5D-4CC5-AD36-14C9C0AB3FCE}" type="presOf" srcId="{71E00DAD-36EC-4FDE-9D9D-29CFBB8913F3}" destId="{FE05579D-E73E-43E9-9A03-9318390F6A90}" srcOrd="0" destOrd="0" presId="urn:microsoft.com/office/officeart/2018/2/layout/IconLabelList"/>
    <dgm:cxn modelId="{E44ED88D-19EC-46E2-AE2C-6AD0DBF69FAB}" type="presOf" srcId="{95371D20-F554-423E-98F7-54DD3A7F546B}" destId="{6755A019-19DC-4EEE-8A83-0181141EF442}" srcOrd="0" destOrd="0" presId="urn:microsoft.com/office/officeart/2018/2/layout/IconLabelList"/>
    <dgm:cxn modelId="{08E9D48F-E739-4835-95F4-7EA49E6B2ABB}" type="presOf" srcId="{C2E2E548-8CB8-43BF-B770-9F1261EFEF45}" destId="{B132E32B-6FD9-4182-A4E4-708A304C16B6}" srcOrd="0" destOrd="0" presId="urn:microsoft.com/office/officeart/2018/2/layout/IconLabelList"/>
    <dgm:cxn modelId="{1662B2AB-FCC4-49CE-83B9-C444DB18758C}" type="presOf" srcId="{97FEA7C8-C332-4D55-B032-85A4774F116A}" destId="{75953F50-7310-4DCC-A750-351576AB5BE4}" srcOrd="0" destOrd="0" presId="urn:microsoft.com/office/officeart/2018/2/layout/IconLabelList"/>
    <dgm:cxn modelId="{BA1CD6B3-0726-4791-8832-81B80185EB92}" srcId="{C2E2E548-8CB8-43BF-B770-9F1261EFEF45}" destId="{95371D20-F554-423E-98F7-54DD3A7F546B}" srcOrd="3" destOrd="0" parTransId="{699239BE-77DD-4445-9D7E-D1BBDBB49013}" sibTransId="{F662045B-EB88-4A1A-931A-1B605EAE4808}"/>
    <dgm:cxn modelId="{AAEE2DB8-D9A2-40BE-9413-E39BB131F7DE}" srcId="{C2E2E548-8CB8-43BF-B770-9F1261EFEF45}" destId="{EF009063-DAB0-4B58-9825-F68B0DF1C0C4}" srcOrd="4" destOrd="0" parTransId="{6EBEFF55-970C-4734-A2B8-293F0C1A424B}" sibTransId="{393E3991-E32C-4BC3-991C-F3965DC8E83A}"/>
    <dgm:cxn modelId="{E25A1EF0-E641-4DE2-AA14-482298638189}" type="presParOf" srcId="{B132E32B-6FD9-4182-A4E4-708A304C16B6}" destId="{A0E567A0-AF3E-4BC9-BE91-B67F98754A61}" srcOrd="0" destOrd="0" presId="urn:microsoft.com/office/officeart/2018/2/layout/IconLabelList"/>
    <dgm:cxn modelId="{3BF9EEA1-BCF0-473A-83F4-CE3F89FF4609}" type="presParOf" srcId="{A0E567A0-AF3E-4BC9-BE91-B67F98754A61}" destId="{F2B358E8-97EA-44BE-89FA-1CD517FF1024}" srcOrd="0" destOrd="0" presId="urn:microsoft.com/office/officeart/2018/2/layout/IconLabelList"/>
    <dgm:cxn modelId="{6CDC13A1-05E0-4A71-BAA2-3895D0F42F4C}" type="presParOf" srcId="{A0E567A0-AF3E-4BC9-BE91-B67F98754A61}" destId="{8BC397B5-415C-43F4-A59C-CC63DB8BA8A2}" srcOrd="1" destOrd="0" presId="urn:microsoft.com/office/officeart/2018/2/layout/IconLabelList"/>
    <dgm:cxn modelId="{AE25B9C6-7B8F-40A1-ACE5-1707825062BC}" type="presParOf" srcId="{A0E567A0-AF3E-4BC9-BE91-B67F98754A61}" destId="{FE05579D-E73E-43E9-9A03-9318390F6A90}" srcOrd="2" destOrd="0" presId="urn:microsoft.com/office/officeart/2018/2/layout/IconLabelList"/>
    <dgm:cxn modelId="{E0B57903-2160-4A64-93D3-341CB944CACB}" type="presParOf" srcId="{B132E32B-6FD9-4182-A4E4-708A304C16B6}" destId="{6DDE8A15-3457-4928-B14C-055C8EC8B68C}" srcOrd="1" destOrd="0" presId="urn:microsoft.com/office/officeart/2018/2/layout/IconLabelList"/>
    <dgm:cxn modelId="{0C4398C6-21E5-42CF-8A0F-20167DDDB9C9}" type="presParOf" srcId="{B132E32B-6FD9-4182-A4E4-708A304C16B6}" destId="{7F02E15A-9A76-4EB8-81CB-8A2DE20462EA}" srcOrd="2" destOrd="0" presId="urn:microsoft.com/office/officeart/2018/2/layout/IconLabelList"/>
    <dgm:cxn modelId="{413E44FC-8319-4679-838C-DEFC6DFA8D05}" type="presParOf" srcId="{7F02E15A-9A76-4EB8-81CB-8A2DE20462EA}" destId="{59D7958C-42A7-45A9-B307-53B1E0297C61}" srcOrd="0" destOrd="0" presId="urn:microsoft.com/office/officeart/2018/2/layout/IconLabelList"/>
    <dgm:cxn modelId="{1E20A9B7-C36A-4F0A-9D57-26071EA018AE}" type="presParOf" srcId="{7F02E15A-9A76-4EB8-81CB-8A2DE20462EA}" destId="{54B99EF0-7B47-4601-80B3-C53E9994BBB5}" srcOrd="1" destOrd="0" presId="urn:microsoft.com/office/officeart/2018/2/layout/IconLabelList"/>
    <dgm:cxn modelId="{7C3ABD09-D068-4D23-BFA5-09B815474A3A}" type="presParOf" srcId="{7F02E15A-9A76-4EB8-81CB-8A2DE20462EA}" destId="{9CAB12D4-5110-498A-944F-644C838DB750}" srcOrd="2" destOrd="0" presId="urn:microsoft.com/office/officeart/2018/2/layout/IconLabelList"/>
    <dgm:cxn modelId="{6EC58A02-EC48-4AD9-90E7-5BB347155FC1}" type="presParOf" srcId="{B132E32B-6FD9-4182-A4E4-708A304C16B6}" destId="{86F8EFA3-6B3A-4EB2-886B-DC02E618247F}" srcOrd="3" destOrd="0" presId="urn:microsoft.com/office/officeart/2018/2/layout/IconLabelList"/>
    <dgm:cxn modelId="{17733C91-BAF9-48E4-82D1-D0C4B4B67571}" type="presParOf" srcId="{B132E32B-6FD9-4182-A4E4-708A304C16B6}" destId="{FC716B1F-7F99-4FC2-8FDF-5311A0F428DB}" srcOrd="4" destOrd="0" presId="urn:microsoft.com/office/officeart/2018/2/layout/IconLabelList"/>
    <dgm:cxn modelId="{366D6B45-441F-45DF-8C2E-3F4AE00F30FC}" type="presParOf" srcId="{FC716B1F-7F99-4FC2-8FDF-5311A0F428DB}" destId="{BE7C5BF9-CE52-4890-B556-0B2FE2674B91}" srcOrd="0" destOrd="0" presId="urn:microsoft.com/office/officeart/2018/2/layout/IconLabelList"/>
    <dgm:cxn modelId="{E1BFE910-B78A-40A2-AEDF-21D832CB439B}" type="presParOf" srcId="{FC716B1F-7F99-4FC2-8FDF-5311A0F428DB}" destId="{795BEFB7-E713-43F2-9113-D862901404A1}" srcOrd="1" destOrd="0" presId="urn:microsoft.com/office/officeart/2018/2/layout/IconLabelList"/>
    <dgm:cxn modelId="{38264B14-8C7A-498C-B766-2BF225B44684}" type="presParOf" srcId="{FC716B1F-7F99-4FC2-8FDF-5311A0F428DB}" destId="{5E34AE06-9610-4B54-B915-75EF0B2083AD}" srcOrd="2" destOrd="0" presId="urn:microsoft.com/office/officeart/2018/2/layout/IconLabelList"/>
    <dgm:cxn modelId="{E8166C26-438D-4022-8E25-52B9C98D9B90}" type="presParOf" srcId="{B132E32B-6FD9-4182-A4E4-708A304C16B6}" destId="{E7C10961-C8F7-46B1-855D-CBBC300720FB}" srcOrd="5" destOrd="0" presId="urn:microsoft.com/office/officeart/2018/2/layout/IconLabelList"/>
    <dgm:cxn modelId="{49C19BD0-32ED-4FF3-AB5F-1AD6DF3E3E79}" type="presParOf" srcId="{B132E32B-6FD9-4182-A4E4-708A304C16B6}" destId="{6A7C5E7F-D08B-4D87-ADA0-1563EF3FB4B0}" srcOrd="6" destOrd="0" presId="urn:microsoft.com/office/officeart/2018/2/layout/IconLabelList"/>
    <dgm:cxn modelId="{6241AC6F-C5A2-4205-AFBF-BF849FD13848}" type="presParOf" srcId="{6A7C5E7F-D08B-4D87-ADA0-1563EF3FB4B0}" destId="{840D71AE-4EF0-4009-A503-A22EE2D9B0FF}" srcOrd="0" destOrd="0" presId="urn:microsoft.com/office/officeart/2018/2/layout/IconLabelList"/>
    <dgm:cxn modelId="{5F83808A-77B0-48FE-B13C-557A8CB7FC9B}" type="presParOf" srcId="{6A7C5E7F-D08B-4D87-ADA0-1563EF3FB4B0}" destId="{11AFF758-2E24-4DD7-98A7-5E4ADAE190BC}" srcOrd="1" destOrd="0" presId="urn:microsoft.com/office/officeart/2018/2/layout/IconLabelList"/>
    <dgm:cxn modelId="{736A7180-76B6-45A6-8A61-03D6DFD55007}" type="presParOf" srcId="{6A7C5E7F-D08B-4D87-ADA0-1563EF3FB4B0}" destId="{6755A019-19DC-4EEE-8A83-0181141EF442}" srcOrd="2" destOrd="0" presId="urn:microsoft.com/office/officeart/2018/2/layout/IconLabelList"/>
    <dgm:cxn modelId="{3DF69388-546F-43F5-92CB-4545138FAF81}" type="presParOf" srcId="{B132E32B-6FD9-4182-A4E4-708A304C16B6}" destId="{D2100D46-F0BD-476A-B5A0-5432819B1CE6}" srcOrd="7" destOrd="0" presId="urn:microsoft.com/office/officeart/2018/2/layout/IconLabelList"/>
    <dgm:cxn modelId="{7EE40F24-FE6F-40D6-A59A-4181D74BE9B2}" type="presParOf" srcId="{B132E32B-6FD9-4182-A4E4-708A304C16B6}" destId="{D5D026A0-D4C0-4B7E-AD78-B4469CD253C2}" srcOrd="8" destOrd="0" presId="urn:microsoft.com/office/officeart/2018/2/layout/IconLabelList"/>
    <dgm:cxn modelId="{E19237B1-0A1D-44E1-B2F5-A7FEC9766638}" type="presParOf" srcId="{D5D026A0-D4C0-4B7E-AD78-B4469CD253C2}" destId="{337DB9DC-DFDC-49D6-8F5C-96EED5324941}" srcOrd="0" destOrd="0" presId="urn:microsoft.com/office/officeart/2018/2/layout/IconLabelList"/>
    <dgm:cxn modelId="{B7BA39EE-E286-43F0-8BF3-88C767110993}" type="presParOf" srcId="{D5D026A0-D4C0-4B7E-AD78-B4469CD253C2}" destId="{E05553BD-CFF3-4C76-88DA-43A1823C4F96}" srcOrd="1" destOrd="0" presId="urn:microsoft.com/office/officeart/2018/2/layout/IconLabelList"/>
    <dgm:cxn modelId="{69E55DFC-441A-4277-9188-20C33D0F31A2}" type="presParOf" srcId="{D5D026A0-D4C0-4B7E-AD78-B4469CD253C2}" destId="{1793158A-328C-48C0-8441-9E138AA0190A}" srcOrd="2" destOrd="0" presId="urn:microsoft.com/office/officeart/2018/2/layout/IconLabelList"/>
    <dgm:cxn modelId="{9C4E5B02-567B-4520-80F4-542859E3CB18}" type="presParOf" srcId="{B132E32B-6FD9-4182-A4E4-708A304C16B6}" destId="{2246E290-7AE7-4ACE-A499-DDC3BF6FBB7C}" srcOrd="9" destOrd="0" presId="urn:microsoft.com/office/officeart/2018/2/layout/IconLabelList"/>
    <dgm:cxn modelId="{59FCBF6C-45B6-45E1-91FA-C1280CF4DA29}" type="presParOf" srcId="{B132E32B-6FD9-4182-A4E4-708A304C16B6}" destId="{AD205450-A76A-4CC2-8937-6F57E3A42E87}" srcOrd="10" destOrd="0" presId="urn:microsoft.com/office/officeart/2018/2/layout/IconLabelList"/>
    <dgm:cxn modelId="{DF1B0E36-3A5A-4873-855A-7AB7E398B5D5}" type="presParOf" srcId="{AD205450-A76A-4CC2-8937-6F57E3A42E87}" destId="{52EB2EDC-FA8B-4540-83DB-63A50A668D19}" srcOrd="0" destOrd="0" presId="urn:microsoft.com/office/officeart/2018/2/layout/IconLabelList"/>
    <dgm:cxn modelId="{142C1333-6B90-48D7-95D3-119009941B22}" type="presParOf" srcId="{AD205450-A76A-4CC2-8937-6F57E3A42E87}" destId="{62B32634-1644-49E1-99A8-EC7CE9874D28}" srcOrd="1" destOrd="0" presId="urn:microsoft.com/office/officeart/2018/2/layout/IconLabelList"/>
    <dgm:cxn modelId="{69A1DAA4-0E49-437D-B1F0-312EBFDC5AED}" type="presParOf" srcId="{AD205450-A76A-4CC2-8937-6F57E3A42E87}" destId="{75953F50-7310-4DCC-A750-351576AB5BE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ED6CB1-A2C3-43EC-A281-B6D96CE5B65A}"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C9EC9F23-3742-4B72-B936-9BE001ECF544}">
      <dgm:prSet/>
      <dgm:spPr/>
      <dgm:t>
        <a:bodyPr/>
        <a:lstStyle/>
        <a:p>
          <a:r>
            <a:rPr lang="en-US" b="1" dirty="0">
              <a:latin typeface="Times New Roman"/>
              <a:cs typeface="Times New Roman"/>
            </a:rPr>
            <a:t>Dataset Size:</a:t>
          </a:r>
          <a:r>
            <a:rPr lang="en-US" dirty="0">
              <a:latin typeface="Times New Roman"/>
              <a:cs typeface="Times New Roman"/>
            </a:rPr>
            <a:t> 2500 samples</a:t>
          </a:r>
        </a:p>
      </dgm:t>
    </dgm:pt>
    <dgm:pt modelId="{CD3F454D-3396-48A6-9AF7-02F8E5A281EC}" type="parTrans" cxnId="{89C02BAC-123A-4845-AAF4-FBE4F9343B23}">
      <dgm:prSet/>
      <dgm:spPr/>
      <dgm:t>
        <a:bodyPr/>
        <a:lstStyle/>
        <a:p>
          <a:endParaRPr lang="en-US"/>
        </a:p>
      </dgm:t>
    </dgm:pt>
    <dgm:pt modelId="{C50C496F-465A-470E-A041-88DE2B05AD46}" type="sibTrans" cxnId="{89C02BAC-123A-4845-AAF4-FBE4F9343B23}">
      <dgm:prSet/>
      <dgm:spPr/>
      <dgm:t>
        <a:bodyPr/>
        <a:lstStyle/>
        <a:p>
          <a:endParaRPr lang="en-US"/>
        </a:p>
      </dgm:t>
    </dgm:pt>
    <dgm:pt modelId="{ACBE4BB9-571D-45EF-B112-6F2122CC4811}">
      <dgm:prSet/>
      <dgm:spPr/>
      <dgm:t>
        <a:bodyPr/>
        <a:lstStyle/>
        <a:p>
          <a:r>
            <a:rPr lang="en-US" b="1" dirty="0">
              <a:latin typeface="Times New Roman"/>
              <a:cs typeface="Times New Roman"/>
            </a:rPr>
            <a:t>Individuals:</a:t>
          </a:r>
          <a:r>
            <a:rPr lang="en-US" dirty="0">
              <a:latin typeface="Times New Roman"/>
              <a:cs typeface="Times New Roman"/>
            </a:rPr>
            <a:t> 50 people</a:t>
          </a:r>
        </a:p>
      </dgm:t>
    </dgm:pt>
    <dgm:pt modelId="{A19E61CC-33D2-4919-8FCD-A00BF564730E}" type="parTrans" cxnId="{08CC6603-8E4E-4F8E-AA37-A1B52EB59C77}">
      <dgm:prSet/>
      <dgm:spPr/>
      <dgm:t>
        <a:bodyPr/>
        <a:lstStyle/>
        <a:p>
          <a:endParaRPr lang="en-US"/>
        </a:p>
      </dgm:t>
    </dgm:pt>
    <dgm:pt modelId="{7DA52277-659D-477F-B400-34106C28D1C9}" type="sibTrans" cxnId="{08CC6603-8E4E-4F8E-AA37-A1B52EB59C77}">
      <dgm:prSet/>
      <dgm:spPr/>
      <dgm:t>
        <a:bodyPr/>
        <a:lstStyle/>
        <a:p>
          <a:endParaRPr lang="en-US"/>
        </a:p>
      </dgm:t>
    </dgm:pt>
    <dgm:pt modelId="{F3185A7F-7975-429E-A96A-410BDAA526B0}">
      <dgm:prSet/>
      <dgm:spPr/>
      <dgm:t>
        <a:bodyPr/>
        <a:lstStyle/>
        <a:p>
          <a:r>
            <a:rPr lang="en-US" b="1" dirty="0">
              <a:latin typeface="Times New Roman"/>
              <a:cs typeface="Times New Roman"/>
            </a:rPr>
            <a:t>Images per Individual:</a:t>
          </a:r>
          <a:r>
            <a:rPr lang="en-US" dirty="0">
              <a:latin typeface="Times New Roman"/>
              <a:cs typeface="Times New Roman"/>
            </a:rPr>
            <a:t> 50</a:t>
          </a:r>
        </a:p>
      </dgm:t>
    </dgm:pt>
    <dgm:pt modelId="{029CDA63-CCD1-499C-8DC1-457EBDE2AF4C}" type="parTrans" cxnId="{91C44D18-2C62-428A-9F15-24475E1D3346}">
      <dgm:prSet/>
      <dgm:spPr/>
      <dgm:t>
        <a:bodyPr/>
        <a:lstStyle/>
        <a:p>
          <a:endParaRPr lang="en-US"/>
        </a:p>
      </dgm:t>
    </dgm:pt>
    <dgm:pt modelId="{5439B10D-5B2B-4F64-9ADB-B8F7F5F01AF8}" type="sibTrans" cxnId="{91C44D18-2C62-428A-9F15-24475E1D3346}">
      <dgm:prSet/>
      <dgm:spPr/>
      <dgm:t>
        <a:bodyPr/>
        <a:lstStyle/>
        <a:p>
          <a:endParaRPr lang="en-US"/>
        </a:p>
      </dgm:t>
    </dgm:pt>
    <dgm:pt modelId="{9C029AA1-3BFC-45C8-AF3C-2452E1C98E38}">
      <dgm:prSet/>
      <dgm:spPr/>
      <dgm:t>
        <a:bodyPr/>
        <a:lstStyle/>
        <a:p>
          <a:r>
            <a:rPr lang="en-US" b="1">
              <a:latin typeface="Times New Roman"/>
              <a:cs typeface="Times New Roman"/>
            </a:rPr>
            <a:t>Data Split:</a:t>
          </a:r>
          <a:endParaRPr lang="en-US">
            <a:latin typeface="Times New Roman"/>
            <a:cs typeface="Times New Roman"/>
          </a:endParaRPr>
        </a:p>
      </dgm:t>
    </dgm:pt>
    <dgm:pt modelId="{42CFE68F-9EBA-46EA-A7E2-6A8881B0E203}" type="parTrans" cxnId="{12A0FD99-474B-4723-B8FE-E21BA3CE22A3}">
      <dgm:prSet/>
      <dgm:spPr/>
      <dgm:t>
        <a:bodyPr/>
        <a:lstStyle/>
        <a:p>
          <a:endParaRPr lang="en-US"/>
        </a:p>
      </dgm:t>
    </dgm:pt>
    <dgm:pt modelId="{B8631A23-DCC9-4D73-8B18-9A29856F81EB}" type="sibTrans" cxnId="{12A0FD99-474B-4723-B8FE-E21BA3CE22A3}">
      <dgm:prSet/>
      <dgm:spPr/>
      <dgm:t>
        <a:bodyPr/>
        <a:lstStyle/>
        <a:p>
          <a:endParaRPr lang="en-US"/>
        </a:p>
      </dgm:t>
    </dgm:pt>
    <dgm:pt modelId="{3CF2346F-C57C-4695-97B7-2A08D2FCD37D}">
      <dgm:prSet/>
      <dgm:spPr/>
      <dgm:t>
        <a:bodyPr/>
        <a:lstStyle/>
        <a:p>
          <a:r>
            <a:rPr lang="en-US" b="1" dirty="0">
              <a:latin typeface="Times New Roman"/>
              <a:cs typeface="Times New Roman"/>
            </a:rPr>
            <a:t>Training/Validation: </a:t>
          </a:r>
          <a:r>
            <a:rPr lang="en-US" dirty="0">
              <a:latin typeface="Times New Roman"/>
              <a:cs typeface="Times New Roman"/>
            </a:rPr>
            <a:t>90% of the dataset</a:t>
          </a:r>
        </a:p>
      </dgm:t>
    </dgm:pt>
    <dgm:pt modelId="{72530C23-2281-42B1-807E-CE2F4D04FB92}" type="parTrans" cxnId="{97D66243-5CC5-4F38-8C87-3486BDBDB8FC}">
      <dgm:prSet/>
      <dgm:spPr/>
      <dgm:t>
        <a:bodyPr/>
        <a:lstStyle/>
        <a:p>
          <a:endParaRPr lang="en-US"/>
        </a:p>
      </dgm:t>
    </dgm:pt>
    <dgm:pt modelId="{04EC539C-181C-44FE-BBDE-6656BACA2126}" type="sibTrans" cxnId="{97D66243-5CC5-4F38-8C87-3486BDBDB8FC}">
      <dgm:prSet/>
      <dgm:spPr/>
      <dgm:t>
        <a:bodyPr/>
        <a:lstStyle/>
        <a:p>
          <a:endParaRPr lang="en-US"/>
        </a:p>
      </dgm:t>
    </dgm:pt>
    <dgm:pt modelId="{33D84A44-B7B8-41B5-8CA5-353854BCAEBE}">
      <dgm:prSet/>
      <dgm:spPr/>
      <dgm:t>
        <a:bodyPr/>
        <a:lstStyle/>
        <a:p>
          <a:r>
            <a:rPr lang="en-US" b="1" dirty="0">
              <a:latin typeface="Times New Roman"/>
              <a:cs typeface="Times New Roman"/>
            </a:rPr>
            <a:t>Test:</a:t>
          </a:r>
          <a:r>
            <a:rPr lang="en-US" dirty="0">
              <a:latin typeface="Times New Roman"/>
              <a:cs typeface="Times New Roman"/>
            </a:rPr>
            <a:t> 10% of the dataset</a:t>
          </a:r>
        </a:p>
      </dgm:t>
    </dgm:pt>
    <dgm:pt modelId="{A3EB5C5A-55B8-4B30-8090-4666FC594D02}" type="parTrans" cxnId="{99F3A663-4078-4AF9-923D-D24488B98B71}">
      <dgm:prSet/>
      <dgm:spPr/>
      <dgm:t>
        <a:bodyPr/>
        <a:lstStyle/>
        <a:p>
          <a:endParaRPr lang="en-US"/>
        </a:p>
      </dgm:t>
    </dgm:pt>
    <dgm:pt modelId="{10BBAD69-638A-4FD2-BB16-3A3187E9100F}" type="sibTrans" cxnId="{99F3A663-4078-4AF9-923D-D24488B98B71}">
      <dgm:prSet/>
      <dgm:spPr/>
      <dgm:t>
        <a:bodyPr/>
        <a:lstStyle/>
        <a:p>
          <a:endParaRPr lang="en-US"/>
        </a:p>
      </dgm:t>
    </dgm:pt>
    <dgm:pt modelId="{5191FF83-1382-4283-BF5A-DB07C931A4AF}">
      <dgm:prSet/>
      <dgm:spPr/>
      <dgm:t>
        <a:bodyPr/>
        <a:lstStyle/>
        <a:p>
          <a:r>
            <a:rPr lang="en-US" b="1">
              <a:latin typeface="Times New Roman"/>
              <a:cs typeface="Times New Roman"/>
            </a:rPr>
            <a:t>Stratified Split for Training/Validation:</a:t>
          </a:r>
          <a:endParaRPr lang="en-US">
            <a:latin typeface="Times New Roman"/>
            <a:cs typeface="Times New Roman"/>
          </a:endParaRPr>
        </a:p>
      </dgm:t>
    </dgm:pt>
    <dgm:pt modelId="{487BE534-145B-4D1F-8257-90E73530E82B}" type="parTrans" cxnId="{A33A6A28-7A5C-4613-8FBE-FB920320F478}">
      <dgm:prSet/>
      <dgm:spPr/>
      <dgm:t>
        <a:bodyPr/>
        <a:lstStyle/>
        <a:p>
          <a:endParaRPr lang="en-US"/>
        </a:p>
      </dgm:t>
    </dgm:pt>
    <dgm:pt modelId="{87AB9A0E-94AA-42EA-A6BE-B6D86702C85D}" type="sibTrans" cxnId="{A33A6A28-7A5C-4613-8FBE-FB920320F478}">
      <dgm:prSet/>
      <dgm:spPr/>
      <dgm:t>
        <a:bodyPr/>
        <a:lstStyle/>
        <a:p>
          <a:endParaRPr lang="en-US"/>
        </a:p>
      </dgm:t>
    </dgm:pt>
    <dgm:pt modelId="{A87B888D-22BD-47CF-B697-661770ADB99E}">
      <dgm:prSet/>
      <dgm:spPr/>
      <dgm:t>
        <a:bodyPr/>
        <a:lstStyle/>
        <a:p>
          <a:r>
            <a:rPr lang="en-US" b="1" dirty="0">
              <a:latin typeface="Times New Roman"/>
              <a:cs typeface="Times New Roman"/>
            </a:rPr>
            <a:t>Training:</a:t>
          </a:r>
          <a:r>
            <a:rPr lang="en-US" dirty="0">
              <a:latin typeface="Times New Roman"/>
              <a:cs typeface="Times New Roman"/>
            </a:rPr>
            <a:t> 88% of the Training/Validation set</a:t>
          </a:r>
        </a:p>
      </dgm:t>
    </dgm:pt>
    <dgm:pt modelId="{EC845B06-062E-462C-B981-FA3DFCF9846A}" type="parTrans" cxnId="{651E883E-4BEC-4E84-BE4E-97B904EC7D75}">
      <dgm:prSet/>
      <dgm:spPr/>
      <dgm:t>
        <a:bodyPr/>
        <a:lstStyle/>
        <a:p>
          <a:endParaRPr lang="en-US"/>
        </a:p>
      </dgm:t>
    </dgm:pt>
    <dgm:pt modelId="{8E46E2C8-F50C-4E8E-A2F7-EE1DADA45D90}" type="sibTrans" cxnId="{651E883E-4BEC-4E84-BE4E-97B904EC7D75}">
      <dgm:prSet/>
      <dgm:spPr/>
      <dgm:t>
        <a:bodyPr/>
        <a:lstStyle/>
        <a:p>
          <a:endParaRPr lang="en-US"/>
        </a:p>
      </dgm:t>
    </dgm:pt>
    <dgm:pt modelId="{B5C084BF-870A-40D2-B7B3-D7C692D5D38F}">
      <dgm:prSet/>
      <dgm:spPr/>
      <dgm:t>
        <a:bodyPr/>
        <a:lstStyle/>
        <a:p>
          <a:r>
            <a:rPr lang="en-US" b="1" dirty="0">
              <a:latin typeface="Times New Roman"/>
              <a:cs typeface="Times New Roman"/>
            </a:rPr>
            <a:t>Validation: </a:t>
          </a:r>
          <a:r>
            <a:rPr lang="en-US" dirty="0">
              <a:latin typeface="Times New Roman"/>
              <a:cs typeface="Times New Roman"/>
            </a:rPr>
            <a:t>12% of the Training/Validation set</a:t>
          </a:r>
        </a:p>
      </dgm:t>
    </dgm:pt>
    <dgm:pt modelId="{2DDF3480-000D-40CC-8B8D-1D9CDAC8C597}" type="parTrans" cxnId="{A81780D2-193D-42E3-8A7B-3C06EC9864BD}">
      <dgm:prSet/>
      <dgm:spPr/>
      <dgm:t>
        <a:bodyPr/>
        <a:lstStyle/>
        <a:p>
          <a:endParaRPr lang="en-US"/>
        </a:p>
      </dgm:t>
    </dgm:pt>
    <dgm:pt modelId="{C81F3282-4582-494C-A147-B137A115C8B7}" type="sibTrans" cxnId="{A81780D2-193D-42E3-8A7B-3C06EC9864BD}">
      <dgm:prSet/>
      <dgm:spPr/>
      <dgm:t>
        <a:bodyPr/>
        <a:lstStyle/>
        <a:p>
          <a:endParaRPr lang="en-US"/>
        </a:p>
      </dgm:t>
    </dgm:pt>
    <dgm:pt modelId="{89C9D4A5-7B0E-4187-98C3-95A947A9A6E8}" type="pres">
      <dgm:prSet presAssocID="{A5ED6CB1-A2C3-43EC-A281-B6D96CE5B65A}" presName="hierChild1" presStyleCnt="0">
        <dgm:presLayoutVars>
          <dgm:orgChart val="1"/>
          <dgm:chPref val="1"/>
          <dgm:dir/>
          <dgm:animOne val="branch"/>
          <dgm:animLvl val="lvl"/>
          <dgm:resizeHandles/>
        </dgm:presLayoutVars>
      </dgm:prSet>
      <dgm:spPr/>
    </dgm:pt>
    <dgm:pt modelId="{C129D7EE-FED5-4571-B936-8CE8466942E4}" type="pres">
      <dgm:prSet presAssocID="{C9EC9F23-3742-4B72-B936-9BE001ECF544}" presName="hierRoot1" presStyleCnt="0">
        <dgm:presLayoutVars>
          <dgm:hierBranch val="init"/>
        </dgm:presLayoutVars>
      </dgm:prSet>
      <dgm:spPr/>
    </dgm:pt>
    <dgm:pt modelId="{AF729371-244B-4541-94F5-B4416CDD96FD}" type="pres">
      <dgm:prSet presAssocID="{C9EC9F23-3742-4B72-B936-9BE001ECF544}" presName="rootComposite1" presStyleCnt="0"/>
      <dgm:spPr/>
    </dgm:pt>
    <dgm:pt modelId="{F5E36EAD-A9DB-4A2C-BE9F-A4BF86E96424}" type="pres">
      <dgm:prSet presAssocID="{C9EC9F23-3742-4B72-B936-9BE001ECF544}" presName="rootText1" presStyleLbl="node0" presStyleIdx="0" presStyleCnt="5">
        <dgm:presLayoutVars>
          <dgm:chPref val="3"/>
        </dgm:presLayoutVars>
      </dgm:prSet>
      <dgm:spPr/>
    </dgm:pt>
    <dgm:pt modelId="{E20CA09F-1139-4A45-8C8A-BAD95EA99AAE}" type="pres">
      <dgm:prSet presAssocID="{C9EC9F23-3742-4B72-B936-9BE001ECF544}" presName="rootConnector1" presStyleLbl="node1" presStyleIdx="0" presStyleCnt="0"/>
      <dgm:spPr/>
    </dgm:pt>
    <dgm:pt modelId="{5DC81AA1-2D78-4B2E-9BCF-B856DFF1A8D0}" type="pres">
      <dgm:prSet presAssocID="{C9EC9F23-3742-4B72-B936-9BE001ECF544}" presName="hierChild2" presStyleCnt="0"/>
      <dgm:spPr/>
    </dgm:pt>
    <dgm:pt modelId="{734DD128-1328-4D2A-B161-4B2ECE384CC9}" type="pres">
      <dgm:prSet presAssocID="{C9EC9F23-3742-4B72-B936-9BE001ECF544}" presName="hierChild3" presStyleCnt="0"/>
      <dgm:spPr/>
    </dgm:pt>
    <dgm:pt modelId="{469D28F0-7870-4A66-AFD5-F64095D69188}" type="pres">
      <dgm:prSet presAssocID="{ACBE4BB9-571D-45EF-B112-6F2122CC4811}" presName="hierRoot1" presStyleCnt="0">
        <dgm:presLayoutVars>
          <dgm:hierBranch val="init"/>
        </dgm:presLayoutVars>
      </dgm:prSet>
      <dgm:spPr/>
    </dgm:pt>
    <dgm:pt modelId="{2DA67621-6563-461E-8204-32CD6C03CFC3}" type="pres">
      <dgm:prSet presAssocID="{ACBE4BB9-571D-45EF-B112-6F2122CC4811}" presName="rootComposite1" presStyleCnt="0"/>
      <dgm:spPr/>
    </dgm:pt>
    <dgm:pt modelId="{B18E05E7-7C75-4E92-AF19-27BBFA02C896}" type="pres">
      <dgm:prSet presAssocID="{ACBE4BB9-571D-45EF-B112-6F2122CC4811}" presName="rootText1" presStyleLbl="node0" presStyleIdx="1" presStyleCnt="5">
        <dgm:presLayoutVars>
          <dgm:chPref val="3"/>
        </dgm:presLayoutVars>
      </dgm:prSet>
      <dgm:spPr/>
    </dgm:pt>
    <dgm:pt modelId="{D8D79318-C04E-41EB-8B1F-A39C87FD33B1}" type="pres">
      <dgm:prSet presAssocID="{ACBE4BB9-571D-45EF-B112-6F2122CC4811}" presName="rootConnector1" presStyleLbl="node1" presStyleIdx="0" presStyleCnt="0"/>
      <dgm:spPr/>
    </dgm:pt>
    <dgm:pt modelId="{88D3B341-DA24-4294-B67D-B06EF28AD397}" type="pres">
      <dgm:prSet presAssocID="{ACBE4BB9-571D-45EF-B112-6F2122CC4811}" presName="hierChild2" presStyleCnt="0"/>
      <dgm:spPr/>
    </dgm:pt>
    <dgm:pt modelId="{5AE10B74-EC3D-4FCE-9B06-DB34A55E5092}" type="pres">
      <dgm:prSet presAssocID="{ACBE4BB9-571D-45EF-B112-6F2122CC4811}" presName="hierChild3" presStyleCnt="0"/>
      <dgm:spPr/>
    </dgm:pt>
    <dgm:pt modelId="{24695839-2148-4F81-9ECE-2B59D8BBA26A}" type="pres">
      <dgm:prSet presAssocID="{F3185A7F-7975-429E-A96A-410BDAA526B0}" presName="hierRoot1" presStyleCnt="0">
        <dgm:presLayoutVars>
          <dgm:hierBranch val="init"/>
        </dgm:presLayoutVars>
      </dgm:prSet>
      <dgm:spPr/>
    </dgm:pt>
    <dgm:pt modelId="{908129FB-5EE5-4544-9DA8-B2283D4BCB3A}" type="pres">
      <dgm:prSet presAssocID="{F3185A7F-7975-429E-A96A-410BDAA526B0}" presName="rootComposite1" presStyleCnt="0"/>
      <dgm:spPr/>
    </dgm:pt>
    <dgm:pt modelId="{B1EE9260-9940-4763-A424-5A19F449D90F}" type="pres">
      <dgm:prSet presAssocID="{F3185A7F-7975-429E-A96A-410BDAA526B0}" presName="rootText1" presStyleLbl="node0" presStyleIdx="2" presStyleCnt="5">
        <dgm:presLayoutVars>
          <dgm:chPref val="3"/>
        </dgm:presLayoutVars>
      </dgm:prSet>
      <dgm:spPr/>
    </dgm:pt>
    <dgm:pt modelId="{0239CC46-247A-4BA4-9A08-35E15600AEB3}" type="pres">
      <dgm:prSet presAssocID="{F3185A7F-7975-429E-A96A-410BDAA526B0}" presName="rootConnector1" presStyleLbl="node1" presStyleIdx="0" presStyleCnt="0"/>
      <dgm:spPr/>
    </dgm:pt>
    <dgm:pt modelId="{15C0F2FE-C397-40BF-8313-F7997403994E}" type="pres">
      <dgm:prSet presAssocID="{F3185A7F-7975-429E-A96A-410BDAA526B0}" presName="hierChild2" presStyleCnt="0"/>
      <dgm:spPr/>
    </dgm:pt>
    <dgm:pt modelId="{79427566-D700-4B75-A68C-D72B4F5CC31E}" type="pres">
      <dgm:prSet presAssocID="{F3185A7F-7975-429E-A96A-410BDAA526B0}" presName="hierChild3" presStyleCnt="0"/>
      <dgm:spPr/>
    </dgm:pt>
    <dgm:pt modelId="{FB0212E8-D662-46C5-8A1C-E390FBCE9886}" type="pres">
      <dgm:prSet presAssocID="{9C029AA1-3BFC-45C8-AF3C-2452E1C98E38}" presName="hierRoot1" presStyleCnt="0">
        <dgm:presLayoutVars>
          <dgm:hierBranch val="init"/>
        </dgm:presLayoutVars>
      </dgm:prSet>
      <dgm:spPr/>
    </dgm:pt>
    <dgm:pt modelId="{7F916466-02E9-4C62-BB6C-4F1B2D8D7C7A}" type="pres">
      <dgm:prSet presAssocID="{9C029AA1-3BFC-45C8-AF3C-2452E1C98E38}" presName="rootComposite1" presStyleCnt="0"/>
      <dgm:spPr/>
    </dgm:pt>
    <dgm:pt modelId="{D5D39122-236F-49FD-8326-8C5E5F2FDC29}" type="pres">
      <dgm:prSet presAssocID="{9C029AA1-3BFC-45C8-AF3C-2452E1C98E38}" presName="rootText1" presStyleLbl="node0" presStyleIdx="3" presStyleCnt="5">
        <dgm:presLayoutVars>
          <dgm:chPref val="3"/>
        </dgm:presLayoutVars>
      </dgm:prSet>
      <dgm:spPr/>
    </dgm:pt>
    <dgm:pt modelId="{438B0275-2117-414C-9DA6-38E49D6FF376}" type="pres">
      <dgm:prSet presAssocID="{9C029AA1-3BFC-45C8-AF3C-2452E1C98E38}" presName="rootConnector1" presStyleLbl="node1" presStyleIdx="0" presStyleCnt="0"/>
      <dgm:spPr/>
    </dgm:pt>
    <dgm:pt modelId="{51FE9551-FA2B-46EF-A59F-A765CA5EB780}" type="pres">
      <dgm:prSet presAssocID="{9C029AA1-3BFC-45C8-AF3C-2452E1C98E38}" presName="hierChild2" presStyleCnt="0"/>
      <dgm:spPr/>
    </dgm:pt>
    <dgm:pt modelId="{E0225A7D-BCEA-43C5-B6F5-3835D04D8E2D}" type="pres">
      <dgm:prSet presAssocID="{72530C23-2281-42B1-807E-CE2F4D04FB92}" presName="Name64" presStyleLbl="parChTrans1D2" presStyleIdx="0" presStyleCnt="4"/>
      <dgm:spPr/>
    </dgm:pt>
    <dgm:pt modelId="{AEC459D6-43CD-447E-904E-3F7A5B9B3AF4}" type="pres">
      <dgm:prSet presAssocID="{3CF2346F-C57C-4695-97B7-2A08D2FCD37D}" presName="hierRoot2" presStyleCnt="0">
        <dgm:presLayoutVars>
          <dgm:hierBranch val="init"/>
        </dgm:presLayoutVars>
      </dgm:prSet>
      <dgm:spPr/>
    </dgm:pt>
    <dgm:pt modelId="{1E5ADCB3-EE17-401E-9AF5-37E10F90BD0A}" type="pres">
      <dgm:prSet presAssocID="{3CF2346F-C57C-4695-97B7-2A08D2FCD37D}" presName="rootComposite" presStyleCnt="0"/>
      <dgm:spPr/>
    </dgm:pt>
    <dgm:pt modelId="{8FE2DF6E-0E1F-494B-BE33-B596AC698E08}" type="pres">
      <dgm:prSet presAssocID="{3CF2346F-C57C-4695-97B7-2A08D2FCD37D}" presName="rootText" presStyleLbl="node2" presStyleIdx="0" presStyleCnt="4">
        <dgm:presLayoutVars>
          <dgm:chPref val="3"/>
        </dgm:presLayoutVars>
      </dgm:prSet>
      <dgm:spPr/>
    </dgm:pt>
    <dgm:pt modelId="{D09C4499-A92C-4640-88F6-A6AC3C0D9311}" type="pres">
      <dgm:prSet presAssocID="{3CF2346F-C57C-4695-97B7-2A08D2FCD37D}" presName="rootConnector" presStyleLbl="node2" presStyleIdx="0" presStyleCnt="4"/>
      <dgm:spPr/>
    </dgm:pt>
    <dgm:pt modelId="{DE9E7F21-5F5E-40B5-B04C-C0E98D32AA00}" type="pres">
      <dgm:prSet presAssocID="{3CF2346F-C57C-4695-97B7-2A08D2FCD37D}" presName="hierChild4" presStyleCnt="0"/>
      <dgm:spPr/>
    </dgm:pt>
    <dgm:pt modelId="{1F8B503A-E7CF-4961-8072-C09EAFB6F05B}" type="pres">
      <dgm:prSet presAssocID="{3CF2346F-C57C-4695-97B7-2A08D2FCD37D}" presName="hierChild5" presStyleCnt="0"/>
      <dgm:spPr/>
    </dgm:pt>
    <dgm:pt modelId="{579A7822-86F2-4277-86B0-3B1D6B3C3DFD}" type="pres">
      <dgm:prSet presAssocID="{A3EB5C5A-55B8-4B30-8090-4666FC594D02}" presName="Name64" presStyleLbl="parChTrans1D2" presStyleIdx="1" presStyleCnt="4"/>
      <dgm:spPr/>
    </dgm:pt>
    <dgm:pt modelId="{221D5EB0-04E3-4E81-98FE-0B18BE0E063E}" type="pres">
      <dgm:prSet presAssocID="{33D84A44-B7B8-41B5-8CA5-353854BCAEBE}" presName="hierRoot2" presStyleCnt="0">
        <dgm:presLayoutVars>
          <dgm:hierBranch val="init"/>
        </dgm:presLayoutVars>
      </dgm:prSet>
      <dgm:spPr/>
    </dgm:pt>
    <dgm:pt modelId="{CE4DCA96-E994-4A34-8CC1-A497FFBC8E55}" type="pres">
      <dgm:prSet presAssocID="{33D84A44-B7B8-41B5-8CA5-353854BCAEBE}" presName="rootComposite" presStyleCnt="0"/>
      <dgm:spPr/>
    </dgm:pt>
    <dgm:pt modelId="{8D79BB24-29D6-4870-A352-0082830D70ED}" type="pres">
      <dgm:prSet presAssocID="{33D84A44-B7B8-41B5-8CA5-353854BCAEBE}" presName="rootText" presStyleLbl="node2" presStyleIdx="1" presStyleCnt="4">
        <dgm:presLayoutVars>
          <dgm:chPref val="3"/>
        </dgm:presLayoutVars>
      </dgm:prSet>
      <dgm:spPr/>
    </dgm:pt>
    <dgm:pt modelId="{BED342E6-DABD-4027-9C67-6B2500076717}" type="pres">
      <dgm:prSet presAssocID="{33D84A44-B7B8-41B5-8CA5-353854BCAEBE}" presName="rootConnector" presStyleLbl="node2" presStyleIdx="1" presStyleCnt="4"/>
      <dgm:spPr/>
    </dgm:pt>
    <dgm:pt modelId="{D24730C3-ECC9-4B8A-B9EE-0D40247C9042}" type="pres">
      <dgm:prSet presAssocID="{33D84A44-B7B8-41B5-8CA5-353854BCAEBE}" presName="hierChild4" presStyleCnt="0"/>
      <dgm:spPr/>
    </dgm:pt>
    <dgm:pt modelId="{ECA2E35B-302D-44D3-9E5F-8393CE8B3AC8}" type="pres">
      <dgm:prSet presAssocID="{33D84A44-B7B8-41B5-8CA5-353854BCAEBE}" presName="hierChild5" presStyleCnt="0"/>
      <dgm:spPr/>
    </dgm:pt>
    <dgm:pt modelId="{FF775A6A-BCF7-4201-9274-F6652C3F9FD7}" type="pres">
      <dgm:prSet presAssocID="{9C029AA1-3BFC-45C8-AF3C-2452E1C98E38}" presName="hierChild3" presStyleCnt="0"/>
      <dgm:spPr/>
    </dgm:pt>
    <dgm:pt modelId="{5FB55C66-B91D-46E2-880A-88C1B754207E}" type="pres">
      <dgm:prSet presAssocID="{5191FF83-1382-4283-BF5A-DB07C931A4AF}" presName="hierRoot1" presStyleCnt="0">
        <dgm:presLayoutVars>
          <dgm:hierBranch val="init"/>
        </dgm:presLayoutVars>
      </dgm:prSet>
      <dgm:spPr/>
    </dgm:pt>
    <dgm:pt modelId="{177E837D-1F91-44A3-9317-F2EDC79227FE}" type="pres">
      <dgm:prSet presAssocID="{5191FF83-1382-4283-BF5A-DB07C931A4AF}" presName="rootComposite1" presStyleCnt="0"/>
      <dgm:spPr/>
    </dgm:pt>
    <dgm:pt modelId="{53C1096F-26A3-4019-BAC0-8C24432C8D9A}" type="pres">
      <dgm:prSet presAssocID="{5191FF83-1382-4283-BF5A-DB07C931A4AF}" presName="rootText1" presStyleLbl="node0" presStyleIdx="4" presStyleCnt="5">
        <dgm:presLayoutVars>
          <dgm:chPref val="3"/>
        </dgm:presLayoutVars>
      </dgm:prSet>
      <dgm:spPr/>
    </dgm:pt>
    <dgm:pt modelId="{78AF68A4-3FC6-4159-8270-96F76FD532CE}" type="pres">
      <dgm:prSet presAssocID="{5191FF83-1382-4283-BF5A-DB07C931A4AF}" presName="rootConnector1" presStyleLbl="node1" presStyleIdx="0" presStyleCnt="0"/>
      <dgm:spPr/>
    </dgm:pt>
    <dgm:pt modelId="{6570B1F8-E0FB-41BA-BFC0-E80D703ABBF4}" type="pres">
      <dgm:prSet presAssocID="{5191FF83-1382-4283-BF5A-DB07C931A4AF}" presName="hierChild2" presStyleCnt="0"/>
      <dgm:spPr/>
    </dgm:pt>
    <dgm:pt modelId="{BFA36A36-8295-4E49-B79D-092C813CC91C}" type="pres">
      <dgm:prSet presAssocID="{EC845B06-062E-462C-B981-FA3DFCF9846A}" presName="Name64" presStyleLbl="parChTrans1D2" presStyleIdx="2" presStyleCnt="4"/>
      <dgm:spPr/>
    </dgm:pt>
    <dgm:pt modelId="{B33F1F81-5553-443E-9C4A-9B4688AE44A9}" type="pres">
      <dgm:prSet presAssocID="{A87B888D-22BD-47CF-B697-661770ADB99E}" presName="hierRoot2" presStyleCnt="0">
        <dgm:presLayoutVars>
          <dgm:hierBranch val="init"/>
        </dgm:presLayoutVars>
      </dgm:prSet>
      <dgm:spPr/>
    </dgm:pt>
    <dgm:pt modelId="{55CCB7D4-E832-4227-883D-4238096947E5}" type="pres">
      <dgm:prSet presAssocID="{A87B888D-22BD-47CF-B697-661770ADB99E}" presName="rootComposite" presStyleCnt="0"/>
      <dgm:spPr/>
    </dgm:pt>
    <dgm:pt modelId="{0A3CEE38-746D-4C8A-B031-5E972C6E90B9}" type="pres">
      <dgm:prSet presAssocID="{A87B888D-22BD-47CF-B697-661770ADB99E}" presName="rootText" presStyleLbl="node2" presStyleIdx="2" presStyleCnt="4">
        <dgm:presLayoutVars>
          <dgm:chPref val="3"/>
        </dgm:presLayoutVars>
      </dgm:prSet>
      <dgm:spPr/>
    </dgm:pt>
    <dgm:pt modelId="{0C88197E-7AD2-4F1C-B577-A5A1E203DFD4}" type="pres">
      <dgm:prSet presAssocID="{A87B888D-22BD-47CF-B697-661770ADB99E}" presName="rootConnector" presStyleLbl="node2" presStyleIdx="2" presStyleCnt="4"/>
      <dgm:spPr/>
    </dgm:pt>
    <dgm:pt modelId="{696EE74E-7C54-4DA8-BC74-F33B02B01E4E}" type="pres">
      <dgm:prSet presAssocID="{A87B888D-22BD-47CF-B697-661770ADB99E}" presName="hierChild4" presStyleCnt="0"/>
      <dgm:spPr/>
    </dgm:pt>
    <dgm:pt modelId="{FBB8D570-3F72-4EA2-BD99-582EF96E865C}" type="pres">
      <dgm:prSet presAssocID="{A87B888D-22BD-47CF-B697-661770ADB99E}" presName="hierChild5" presStyleCnt="0"/>
      <dgm:spPr/>
    </dgm:pt>
    <dgm:pt modelId="{5E526E63-2DB0-410D-996B-8B70843692B0}" type="pres">
      <dgm:prSet presAssocID="{2DDF3480-000D-40CC-8B8D-1D9CDAC8C597}" presName="Name64" presStyleLbl="parChTrans1D2" presStyleIdx="3" presStyleCnt="4"/>
      <dgm:spPr/>
    </dgm:pt>
    <dgm:pt modelId="{782B6E54-2BA5-45B7-ACFF-8F7F7A7A6F85}" type="pres">
      <dgm:prSet presAssocID="{B5C084BF-870A-40D2-B7B3-D7C692D5D38F}" presName="hierRoot2" presStyleCnt="0">
        <dgm:presLayoutVars>
          <dgm:hierBranch val="init"/>
        </dgm:presLayoutVars>
      </dgm:prSet>
      <dgm:spPr/>
    </dgm:pt>
    <dgm:pt modelId="{E3DA1D83-58B5-44A2-82C8-EA57013C182B}" type="pres">
      <dgm:prSet presAssocID="{B5C084BF-870A-40D2-B7B3-D7C692D5D38F}" presName="rootComposite" presStyleCnt="0"/>
      <dgm:spPr/>
    </dgm:pt>
    <dgm:pt modelId="{3EA1C36D-8F02-4F59-BF6C-BCCEFF0AD9E8}" type="pres">
      <dgm:prSet presAssocID="{B5C084BF-870A-40D2-B7B3-D7C692D5D38F}" presName="rootText" presStyleLbl="node2" presStyleIdx="3" presStyleCnt="4">
        <dgm:presLayoutVars>
          <dgm:chPref val="3"/>
        </dgm:presLayoutVars>
      </dgm:prSet>
      <dgm:spPr/>
    </dgm:pt>
    <dgm:pt modelId="{E976BB46-29C7-409F-9347-20622932F902}" type="pres">
      <dgm:prSet presAssocID="{B5C084BF-870A-40D2-B7B3-D7C692D5D38F}" presName="rootConnector" presStyleLbl="node2" presStyleIdx="3" presStyleCnt="4"/>
      <dgm:spPr/>
    </dgm:pt>
    <dgm:pt modelId="{5669DE5C-F342-48E1-B192-D705AD50BA2F}" type="pres">
      <dgm:prSet presAssocID="{B5C084BF-870A-40D2-B7B3-D7C692D5D38F}" presName="hierChild4" presStyleCnt="0"/>
      <dgm:spPr/>
    </dgm:pt>
    <dgm:pt modelId="{F131D85C-7FD4-468E-8CEF-CE0B766500F8}" type="pres">
      <dgm:prSet presAssocID="{B5C084BF-870A-40D2-B7B3-D7C692D5D38F}" presName="hierChild5" presStyleCnt="0"/>
      <dgm:spPr/>
    </dgm:pt>
    <dgm:pt modelId="{7B58D937-D4AC-4855-863B-32420D37DDC6}" type="pres">
      <dgm:prSet presAssocID="{5191FF83-1382-4283-BF5A-DB07C931A4AF}" presName="hierChild3" presStyleCnt="0"/>
      <dgm:spPr/>
    </dgm:pt>
  </dgm:ptLst>
  <dgm:cxnLst>
    <dgm:cxn modelId="{08CC6603-8E4E-4F8E-AA37-A1B52EB59C77}" srcId="{A5ED6CB1-A2C3-43EC-A281-B6D96CE5B65A}" destId="{ACBE4BB9-571D-45EF-B112-6F2122CC4811}" srcOrd="1" destOrd="0" parTransId="{A19E61CC-33D2-4919-8FCD-A00BF564730E}" sibTransId="{7DA52277-659D-477F-B400-34106C28D1C9}"/>
    <dgm:cxn modelId="{3FBE0105-3B6F-46E9-A75F-5654C94835F4}" type="presOf" srcId="{5191FF83-1382-4283-BF5A-DB07C931A4AF}" destId="{53C1096F-26A3-4019-BAC0-8C24432C8D9A}" srcOrd="0" destOrd="0" presId="urn:microsoft.com/office/officeart/2009/3/layout/HorizontalOrganizationChart"/>
    <dgm:cxn modelId="{A16EE705-136E-462E-86AB-5A2E330093CD}" type="presOf" srcId="{5191FF83-1382-4283-BF5A-DB07C931A4AF}" destId="{78AF68A4-3FC6-4159-8270-96F76FD532CE}" srcOrd="1" destOrd="0" presId="urn:microsoft.com/office/officeart/2009/3/layout/HorizontalOrganizationChart"/>
    <dgm:cxn modelId="{5F210E15-BF8A-4F63-BA06-F4A59B5B4C2B}" type="presOf" srcId="{C9EC9F23-3742-4B72-B936-9BE001ECF544}" destId="{E20CA09F-1139-4A45-8C8A-BAD95EA99AAE}" srcOrd="1" destOrd="0" presId="urn:microsoft.com/office/officeart/2009/3/layout/HorizontalOrganizationChart"/>
    <dgm:cxn modelId="{91C44D18-2C62-428A-9F15-24475E1D3346}" srcId="{A5ED6CB1-A2C3-43EC-A281-B6D96CE5B65A}" destId="{F3185A7F-7975-429E-A96A-410BDAA526B0}" srcOrd="2" destOrd="0" parTransId="{029CDA63-CCD1-499C-8DC1-457EBDE2AF4C}" sibTransId="{5439B10D-5B2B-4F64-9ADB-B8F7F5F01AF8}"/>
    <dgm:cxn modelId="{CC2A9A25-F38E-4625-BC30-0D8F3B112AA7}" type="presOf" srcId="{9C029AA1-3BFC-45C8-AF3C-2452E1C98E38}" destId="{438B0275-2117-414C-9DA6-38E49D6FF376}" srcOrd="1" destOrd="0" presId="urn:microsoft.com/office/officeart/2009/3/layout/HorizontalOrganizationChart"/>
    <dgm:cxn modelId="{32840326-5766-4799-AB01-7CBE0723DE49}" type="presOf" srcId="{9C029AA1-3BFC-45C8-AF3C-2452E1C98E38}" destId="{D5D39122-236F-49FD-8326-8C5E5F2FDC29}" srcOrd="0" destOrd="0" presId="urn:microsoft.com/office/officeart/2009/3/layout/HorizontalOrganizationChart"/>
    <dgm:cxn modelId="{43929526-9F52-40E2-BD30-749D919800FC}" type="presOf" srcId="{A87B888D-22BD-47CF-B697-661770ADB99E}" destId="{0C88197E-7AD2-4F1C-B577-A5A1E203DFD4}" srcOrd="1" destOrd="0" presId="urn:microsoft.com/office/officeart/2009/3/layout/HorizontalOrganizationChart"/>
    <dgm:cxn modelId="{A33A6A28-7A5C-4613-8FBE-FB920320F478}" srcId="{A5ED6CB1-A2C3-43EC-A281-B6D96CE5B65A}" destId="{5191FF83-1382-4283-BF5A-DB07C931A4AF}" srcOrd="4" destOrd="0" parTransId="{487BE534-145B-4D1F-8257-90E73530E82B}" sibTransId="{87AB9A0E-94AA-42EA-A6BE-B6D86702C85D}"/>
    <dgm:cxn modelId="{6959C22E-CE55-465C-B940-929465460D3A}" type="presOf" srcId="{72530C23-2281-42B1-807E-CE2F4D04FB92}" destId="{E0225A7D-BCEA-43C5-B6F5-3835D04D8E2D}" srcOrd="0" destOrd="0" presId="urn:microsoft.com/office/officeart/2009/3/layout/HorizontalOrganizationChart"/>
    <dgm:cxn modelId="{651E883E-4BEC-4E84-BE4E-97B904EC7D75}" srcId="{5191FF83-1382-4283-BF5A-DB07C931A4AF}" destId="{A87B888D-22BD-47CF-B697-661770ADB99E}" srcOrd="0" destOrd="0" parTransId="{EC845B06-062E-462C-B981-FA3DFCF9846A}" sibTransId="{8E46E2C8-F50C-4E8E-A2F7-EE1DADA45D90}"/>
    <dgm:cxn modelId="{97D66243-5CC5-4F38-8C87-3486BDBDB8FC}" srcId="{9C029AA1-3BFC-45C8-AF3C-2452E1C98E38}" destId="{3CF2346F-C57C-4695-97B7-2A08D2FCD37D}" srcOrd="0" destOrd="0" parTransId="{72530C23-2281-42B1-807E-CE2F4D04FB92}" sibTransId="{04EC539C-181C-44FE-BBDE-6656BACA2126}"/>
    <dgm:cxn modelId="{99F3A663-4078-4AF9-923D-D24488B98B71}" srcId="{9C029AA1-3BFC-45C8-AF3C-2452E1C98E38}" destId="{33D84A44-B7B8-41B5-8CA5-353854BCAEBE}" srcOrd="1" destOrd="0" parTransId="{A3EB5C5A-55B8-4B30-8090-4666FC594D02}" sibTransId="{10BBAD69-638A-4FD2-BB16-3A3187E9100F}"/>
    <dgm:cxn modelId="{CC212648-CD71-4F77-A008-7BBBCF90E591}" type="presOf" srcId="{A3EB5C5A-55B8-4B30-8090-4666FC594D02}" destId="{579A7822-86F2-4277-86B0-3B1D6B3C3DFD}" srcOrd="0" destOrd="0" presId="urn:microsoft.com/office/officeart/2009/3/layout/HorizontalOrganizationChart"/>
    <dgm:cxn modelId="{AC02424C-1FB8-4D24-A332-322783FACA6C}" type="presOf" srcId="{F3185A7F-7975-429E-A96A-410BDAA526B0}" destId="{B1EE9260-9940-4763-A424-5A19F449D90F}" srcOrd="0" destOrd="0" presId="urn:microsoft.com/office/officeart/2009/3/layout/HorizontalOrganizationChart"/>
    <dgm:cxn modelId="{886EB651-458F-4FD5-9955-7CE569685427}" type="presOf" srcId="{33D84A44-B7B8-41B5-8CA5-353854BCAEBE}" destId="{BED342E6-DABD-4027-9C67-6B2500076717}" srcOrd="1" destOrd="0" presId="urn:microsoft.com/office/officeart/2009/3/layout/HorizontalOrganizationChart"/>
    <dgm:cxn modelId="{C6FD2C57-A160-4492-B6B0-DD0E49911BBD}" type="presOf" srcId="{C9EC9F23-3742-4B72-B936-9BE001ECF544}" destId="{F5E36EAD-A9DB-4A2C-BE9F-A4BF86E96424}" srcOrd="0" destOrd="0" presId="urn:microsoft.com/office/officeart/2009/3/layout/HorizontalOrganizationChart"/>
    <dgm:cxn modelId="{4B78CC78-8295-4561-BC21-A6609EB4C58B}" type="presOf" srcId="{ACBE4BB9-571D-45EF-B112-6F2122CC4811}" destId="{D8D79318-C04E-41EB-8B1F-A39C87FD33B1}" srcOrd="1" destOrd="0" presId="urn:microsoft.com/office/officeart/2009/3/layout/HorizontalOrganizationChart"/>
    <dgm:cxn modelId="{6328627D-CB35-4107-A17F-9661E353BA7B}" type="presOf" srcId="{F3185A7F-7975-429E-A96A-410BDAA526B0}" destId="{0239CC46-247A-4BA4-9A08-35E15600AEB3}" srcOrd="1" destOrd="0" presId="urn:microsoft.com/office/officeart/2009/3/layout/HorizontalOrganizationChart"/>
    <dgm:cxn modelId="{A0EFFD96-163E-4E6F-AE43-D9D61815E9A5}" type="presOf" srcId="{A5ED6CB1-A2C3-43EC-A281-B6D96CE5B65A}" destId="{89C9D4A5-7B0E-4187-98C3-95A947A9A6E8}" srcOrd="0" destOrd="0" presId="urn:microsoft.com/office/officeart/2009/3/layout/HorizontalOrganizationChart"/>
    <dgm:cxn modelId="{C9239697-FCBB-4ECC-AB7A-F308BBB94CC8}" type="presOf" srcId="{33D84A44-B7B8-41B5-8CA5-353854BCAEBE}" destId="{8D79BB24-29D6-4870-A352-0082830D70ED}" srcOrd="0" destOrd="0" presId="urn:microsoft.com/office/officeart/2009/3/layout/HorizontalOrganizationChart"/>
    <dgm:cxn modelId="{12A0FD99-474B-4723-B8FE-E21BA3CE22A3}" srcId="{A5ED6CB1-A2C3-43EC-A281-B6D96CE5B65A}" destId="{9C029AA1-3BFC-45C8-AF3C-2452E1C98E38}" srcOrd="3" destOrd="0" parTransId="{42CFE68F-9EBA-46EA-A7E2-6A8881B0E203}" sibTransId="{B8631A23-DCC9-4D73-8B18-9A29856F81EB}"/>
    <dgm:cxn modelId="{2088129D-E668-4509-AD7F-E9C50302F906}" type="presOf" srcId="{A87B888D-22BD-47CF-B697-661770ADB99E}" destId="{0A3CEE38-746D-4C8A-B031-5E972C6E90B9}" srcOrd="0" destOrd="0" presId="urn:microsoft.com/office/officeart/2009/3/layout/HorizontalOrganizationChart"/>
    <dgm:cxn modelId="{E8D0D4A6-47DA-40D6-B3A6-B5E32FFF726C}" type="presOf" srcId="{B5C084BF-870A-40D2-B7B3-D7C692D5D38F}" destId="{E976BB46-29C7-409F-9347-20622932F902}" srcOrd="1" destOrd="0" presId="urn:microsoft.com/office/officeart/2009/3/layout/HorizontalOrganizationChart"/>
    <dgm:cxn modelId="{89C02BAC-123A-4845-AAF4-FBE4F9343B23}" srcId="{A5ED6CB1-A2C3-43EC-A281-B6D96CE5B65A}" destId="{C9EC9F23-3742-4B72-B936-9BE001ECF544}" srcOrd="0" destOrd="0" parTransId="{CD3F454D-3396-48A6-9AF7-02F8E5A281EC}" sibTransId="{C50C496F-465A-470E-A041-88DE2B05AD46}"/>
    <dgm:cxn modelId="{BE3DC3C4-DEC1-4E42-A614-731233F23204}" type="presOf" srcId="{ACBE4BB9-571D-45EF-B112-6F2122CC4811}" destId="{B18E05E7-7C75-4E92-AF19-27BBFA02C896}" srcOrd="0" destOrd="0" presId="urn:microsoft.com/office/officeart/2009/3/layout/HorizontalOrganizationChart"/>
    <dgm:cxn modelId="{D9A64ECB-3D1B-4D26-A783-CCA2F9768C05}" type="presOf" srcId="{B5C084BF-870A-40D2-B7B3-D7C692D5D38F}" destId="{3EA1C36D-8F02-4F59-BF6C-BCCEFF0AD9E8}" srcOrd="0" destOrd="0" presId="urn:microsoft.com/office/officeart/2009/3/layout/HorizontalOrganizationChart"/>
    <dgm:cxn modelId="{789271D2-7048-4752-BE3D-08C1FD69A473}" type="presOf" srcId="{EC845B06-062E-462C-B981-FA3DFCF9846A}" destId="{BFA36A36-8295-4E49-B79D-092C813CC91C}" srcOrd="0" destOrd="0" presId="urn:microsoft.com/office/officeart/2009/3/layout/HorizontalOrganizationChart"/>
    <dgm:cxn modelId="{A81780D2-193D-42E3-8A7B-3C06EC9864BD}" srcId="{5191FF83-1382-4283-BF5A-DB07C931A4AF}" destId="{B5C084BF-870A-40D2-B7B3-D7C692D5D38F}" srcOrd="1" destOrd="0" parTransId="{2DDF3480-000D-40CC-8B8D-1D9CDAC8C597}" sibTransId="{C81F3282-4582-494C-A147-B137A115C8B7}"/>
    <dgm:cxn modelId="{EDD4E1EC-9111-421B-962E-846B4BDA4501}" type="presOf" srcId="{3CF2346F-C57C-4695-97B7-2A08D2FCD37D}" destId="{8FE2DF6E-0E1F-494B-BE33-B596AC698E08}" srcOrd="0" destOrd="0" presId="urn:microsoft.com/office/officeart/2009/3/layout/HorizontalOrganizationChart"/>
    <dgm:cxn modelId="{A3B0C2F2-FB45-46C4-A64A-F1C3A75060FA}" type="presOf" srcId="{3CF2346F-C57C-4695-97B7-2A08D2FCD37D}" destId="{D09C4499-A92C-4640-88F6-A6AC3C0D9311}" srcOrd="1" destOrd="0" presId="urn:microsoft.com/office/officeart/2009/3/layout/HorizontalOrganizationChart"/>
    <dgm:cxn modelId="{24BF19F6-FF0B-4BA4-B136-634CA5F1A46B}" type="presOf" srcId="{2DDF3480-000D-40CC-8B8D-1D9CDAC8C597}" destId="{5E526E63-2DB0-410D-996B-8B70843692B0}" srcOrd="0" destOrd="0" presId="urn:microsoft.com/office/officeart/2009/3/layout/HorizontalOrganizationChart"/>
    <dgm:cxn modelId="{A21C61EB-91C2-4600-B9FA-BF8FB4FC84D8}" type="presParOf" srcId="{89C9D4A5-7B0E-4187-98C3-95A947A9A6E8}" destId="{C129D7EE-FED5-4571-B936-8CE8466942E4}" srcOrd="0" destOrd="0" presId="urn:microsoft.com/office/officeart/2009/3/layout/HorizontalOrganizationChart"/>
    <dgm:cxn modelId="{96441779-D026-4AD4-8BB3-D47FA68470D8}" type="presParOf" srcId="{C129D7EE-FED5-4571-B936-8CE8466942E4}" destId="{AF729371-244B-4541-94F5-B4416CDD96FD}" srcOrd="0" destOrd="0" presId="urn:microsoft.com/office/officeart/2009/3/layout/HorizontalOrganizationChart"/>
    <dgm:cxn modelId="{6B846B85-D7EF-448B-98E0-BEEE589EECC5}" type="presParOf" srcId="{AF729371-244B-4541-94F5-B4416CDD96FD}" destId="{F5E36EAD-A9DB-4A2C-BE9F-A4BF86E96424}" srcOrd="0" destOrd="0" presId="urn:microsoft.com/office/officeart/2009/3/layout/HorizontalOrganizationChart"/>
    <dgm:cxn modelId="{1A19B279-2C18-41D6-9D36-B6324CACBF96}" type="presParOf" srcId="{AF729371-244B-4541-94F5-B4416CDD96FD}" destId="{E20CA09F-1139-4A45-8C8A-BAD95EA99AAE}" srcOrd="1" destOrd="0" presId="urn:microsoft.com/office/officeart/2009/3/layout/HorizontalOrganizationChart"/>
    <dgm:cxn modelId="{766EA835-71F0-4B4E-84E1-2D4601AB9B83}" type="presParOf" srcId="{C129D7EE-FED5-4571-B936-8CE8466942E4}" destId="{5DC81AA1-2D78-4B2E-9BCF-B856DFF1A8D0}" srcOrd="1" destOrd="0" presId="urn:microsoft.com/office/officeart/2009/3/layout/HorizontalOrganizationChart"/>
    <dgm:cxn modelId="{B629BE13-CB3C-4463-8FF4-42FD451B36F4}" type="presParOf" srcId="{C129D7EE-FED5-4571-B936-8CE8466942E4}" destId="{734DD128-1328-4D2A-B161-4B2ECE384CC9}" srcOrd="2" destOrd="0" presId="urn:microsoft.com/office/officeart/2009/3/layout/HorizontalOrganizationChart"/>
    <dgm:cxn modelId="{20C2DE97-CB92-41F4-A535-A2C6FC185169}" type="presParOf" srcId="{89C9D4A5-7B0E-4187-98C3-95A947A9A6E8}" destId="{469D28F0-7870-4A66-AFD5-F64095D69188}" srcOrd="1" destOrd="0" presId="urn:microsoft.com/office/officeart/2009/3/layout/HorizontalOrganizationChart"/>
    <dgm:cxn modelId="{F06183D2-1531-423F-A961-ADDAA3B3B194}" type="presParOf" srcId="{469D28F0-7870-4A66-AFD5-F64095D69188}" destId="{2DA67621-6563-461E-8204-32CD6C03CFC3}" srcOrd="0" destOrd="0" presId="urn:microsoft.com/office/officeart/2009/3/layout/HorizontalOrganizationChart"/>
    <dgm:cxn modelId="{BA502861-2194-407F-B071-E47EBC331159}" type="presParOf" srcId="{2DA67621-6563-461E-8204-32CD6C03CFC3}" destId="{B18E05E7-7C75-4E92-AF19-27BBFA02C896}" srcOrd="0" destOrd="0" presId="urn:microsoft.com/office/officeart/2009/3/layout/HorizontalOrganizationChart"/>
    <dgm:cxn modelId="{1C65A933-AE21-4C49-BECD-A2D7A62AA0C9}" type="presParOf" srcId="{2DA67621-6563-461E-8204-32CD6C03CFC3}" destId="{D8D79318-C04E-41EB-8B1F-A39C87FD33B1}" srcOrd="1" destOrd="0" presId="urn:microsoft.com/office/officeart/2009/3/layout/HorizontalOrganizationChart"/>
    <dgm:cxn modelId="{3C2FAA8F-DEC4-415D-85A1-0F43EF6BE68F}" type="presParOf" srcId="{469D28F0-7870-4A66-AFD5-F64095D69188}" destId="{88D3B341-DA24-4294-B67D-B06EF28AD397}" srcOrd="1" destOrd="0" presId="urn:microsoft.com/office/officeart/2009/3/layout/HorizontalOrganizationChart"/>
    <dgm:cxn modelId="{A3B212E8-B751-4292-B254-BB943D283010}" type="presParOf" srcId="{469D28F0-7870-4A66-AFD5-F64095D69188}" destId="{5AE10B74-EC3D-4FCE-9B06-DB34A55E5092}" srcOrd="2" destOrd="0" presId="urn:microsoft.com/office/officeart/2009/3/layout/HorizontalOrganizationChart"/>
    <dgm:cxn modelId="{A059234A-F360-4424-9AF2-A9305A6365D4}" type="presParOf" srcId="{89C9D4A5-7B0E-4187-98C3-95A947A9A6E8}" destId="{24695839-2148-4F81-9ECE-2B59D8BBA26A}" srcOrd="2" destOrd="0" presId="urn:microsoft.com/office/officeart/2009/3/layout/HorizontalOrganizationChart"/>
    <dgm:cxn modelId="{18667259-6803-46F3-B7B3-388765C9B1EC}" type="presParOf" srcId="{24695839-2148-4F81-9ECE-2B59D8BBA26A}" destId="{908129FB-5EE5-4544-9DA8-B2283D4BCB3A}" srcOrd="0" destOrd="0" presId="urn:microsoft.com/office/officeart/2009/3/layout/HorizontalOrganizationChart"/>
    <dgm:cxn modelId="{43FB4AD0-C8CE-4343-81FE-7C10CDE9A071}" type="presParOf" srcId="{908129FB-5EE5-4544-9DA8-B2283D4BCB3A}" destId="{B1EE9260-9940-4763-A424-5A19F449D90F}" srcOrd="0" destOrd="0" presId="urn:microsoft.com/office/officeart/2009/3/layout/HorizontalOrganizationChart"/>
    <dgm:cxn modelId="{A61A0C51-5AB1-45EF-83E5-2EB5CBE43AC8}" type="presParOf" srcId="{908129FB-5EE5-4544-9DA8-B2283D4BCB3A}" destId="{0239CC46-247A-4BA4-9A08-35E15600AEB3}" srcOrd="1" destOrd="0" presId="urn:microsoft.com/office/officeart/2009/3/layout/HorizontalOrganizationChart"/>
    <dgm:cxn modelId="{A1C9D831-2AF3-49C3-B825-38D2E6518EE6}" type="presParOf" srcId="{24695839-2148-4F81-9ECE-2B59D8BBA26A}" destId="{15C0F2FE-C397-40BF-8313-F7997403994E}" srcOrd="1" destOrd="0" presId="urn:microsoft.com/office/officeart/2009/3/layout/HorizontalOrganizationChart"/>
    <dgm:cxn modelId="{D525A30A-9C92-4CA9-9A17-3691652446E9}" type="presParOf" srcId="{24695839-2148-4F81-9ECE-2B59D8BBA26A}" destId="{79427566-D700-4B75-A68C-D72B4F5CC31E}" srcOrd="2" destOrd="0" presId="urn:microsoft.com/office/officeart/2009/3/layout/HorizontalOrganizationChart"/>
    <dgm:cxn modelId="{AD1DD1E4-911B-4185-A3E1-5D45777068BA}" type="presParOf" srcId="{89C9D4A5-7B0E-4187-98C3-95A947A9A6E8}" destId="{FB0212E8-D662-46C5-8A1C-E390FBCE9886}" srcOrd="3" destOrd="0" presId="urn:microsoft.com/office/officeart/2009/3/layout/HorizontalOrganizationChart"/>
    <dgm:cxn modelId="{5B705D9A-AD71-42B3-8D7C-7DBE9DBA8429}" type="presParOf" srcId="{FB0212E8-D662-46C5-8A1C-E390FBCE9886}" destId="{7F916466-02E9-4C62-BB6C-4F1B2D8D7C7A}" srcOrd="0" destOrd="0" presId="urn:microsoft.com/office/officeart/2009/3/layout/HorizontalOrganizationChart"/>
    <dgm:cxn modelId="{19D0D7F2-3DAB-4BDC-B8D4-BF7902A8F98E}" type="presParOf" srcId="{7F916466-02E9-4C62-BB6C-4F1B2D8D7C7A}" destId="{D5D39122-236F-49FD-8326-8C5E5F2FDC29}" srcOrd="0" destOrd="0" presId="urn:microsoft.com/office/officeart/2009/3/layout/HorizontalOrganizationChart"/>
    <dgm:cxn modelId="{113D449F-411C-440C-BF6E-00DB6D6E04F3}" type="presParOf" srcId="{7F916466-02E9-4C62-BB6C-4F1B2D8D7C7A}" destId="{438B0275-2117-414C-9DA6-38E49D6FF376}" srcOrd="1" destOrd="0" presId="urn:microsoft.com/office/officeart/2009/3/layout/HorizontalOrganizationChart"/>
    <dgm:cxn modelId="{32FBC054-EF3B-4C53-B1D3-57D3D51D71BC}" type="presParOf" srcId="{FB0212E8-D662-46C5-8A1C-E390FBCE9886}" destId="{51FE9551-FA2B-46EF-A59F-A765CA5EB780}" srcOrd="1" destOrd="0" presId="urn:microsoft.com/office/officeart/2009/3/layout/HorizontalOrganizationChart"/>
    <dgm:cxn modelId="{920D372B-95F2-44C9-A291-4A944AC1C254}" type="presParOf" srcId="{51FE9551-FA2B-46EF-A59F-A765CA5EB780}" destId="{E0225A7D-BCEA-43C5-B6F5-3835D04D8E2D}" srcOrd="0" destOrd="0" presId="urn:microsoft.com/office/officeart/2009/3/layout/HorizontalOrganizationChart"/>
    <dgm:cxn modelId="{F97F7F75-2447-4A40-AC57-C2CF96D2316B}" type="presParOf" srcId="{51FE9551-FA2B-46EF-A59F-A765CA5EB780}" destId="{AEC459D6-43CD-447E-904E-3F7A5B9B3AF4}" srcOrd="1" destOrd="0" presId="urn:microsoft.com/office/officeart/2009/3/layout/HorizontalOrganizationChart"/>
    <dgm:cxn modelId="{D38EFF2D-151E-47D7-88C6-E772445E064D}" type="presParOf" srcId="{AEC459D6-43CD-447E-904E-3F7A5B9B3AF4}" destId="{1E5ADCB3-EE17-401E-9AF5-37E10F90BD0A}" srcOrd="0" destOrd="0" presId="urn:microsoft.com/office/officeart/2009/3/layout/HorizontalOrganizationChart"/>
    <dgm:cxn modelId="{2E86C32E-2888-479C-9708-15CFD9C660FE}" type="presParOf" srcId="{1E5ADCB3-EE17-401E-9AF5-37E10F90BD0A}" destId="{8FE2DF6E-0E1F-494B-BE33-B596AC698E08}" srcOrd="0" destOrd="0" presId="urn:microsoft.com/office/officeart/2009/3/layout/HorizontalOrganizationChart"/>
    <dgm:cxn modelId="{0E831149-FEA1-4F2F-9DF5-51582A056D84}" type="presParOf" srcId="{1E5ADCB3-EE17-401E-9AF5-37E10F90BD0A}" destId="{D09C4499-A92C-4640-88F6-A6AC3C0D9311}" srcOrd="1" destOrd="0" presId="urn:microsoft.com/office/officeart/2009/3/layout/HorizontalOrganizationChart"/>
    <dgm:cxn modelId="{FC61E12B-3796-4E22-BE87-97DA6544098A}" type="presParOf" srcId="{AEC459D6-43CD-447E-904E-3F7A5B9B3AF4}" destId="{DE9E7F21-5F5E-40B5-B04C-C0E98D32AA00}" srcOrd="1" destOrd="0" presId="urn:microsoft.com/office/officeart/2009/3/layout/HorizontalOrganizationChart"/>
    <dgm:cxn modelId="{3D5D9B5A-6971-4E24-BF50-E07AB6DC1F0A}" type="presParOf" srcId="{AEC459D6-43CD-447E-904E-3F7A5B9B3AF4}" destId="{1F8B503A-E7CF-4961-8072-C09EAFB6F05B}" srcOrd="2" destOrd="0" presId="urn:microsoft.com/office/officeart/2009/3/layout/HorizontalOrganizationChart"/>
    <dgm:cxn modelId="{75590CDD-60F4-4F68-89EC-7DBAD0743E8A}" type="presParOf" srcId="{51FE9551-FA2B-46EF-A59F-A765CA5EB780}" destId="{579A7822-86F2-4277-86B0-3B1D6B3C3DFD}" srcOrd="2" destOrd="0" presId="urn:microsoft.com/office/officeart/2009/3/layout/HorizontalOrganizationChart"/>
    <dgm:cxn modelId="{31422D1E-C188-4016-B69A-E492E6E2FC3E}" type="presParOf" srcId="{51FE9551-FA2B-46EF-A59F-A765CA5EB780}" destId="{221D5EB0-04E3-4E81-98FE-0B18BE0E063E}" srcOrd="3" destOrd="0" presId="urn:microsoft.com/office/officeart/2009/3/layout/HorizontalOrganizationChart"/>
    <dgm:cxn modelId="{2E10C6A4-0726-4178-A116-A0FA86351432}" type="presParOf" srcId="{221D5EB0-04E3-4E81-98FE-0B18BE0E063E}" destId="{CE4DCA96-E994-4A34-8CC1-A497FFBC8E55}" srcOrd="0" destOrd="0" presId="urn:microsoft.com/office/officeart/2009/3/layout/HorizontalOrganizationChart"/>
    <dgm:cxn modelId="{8D0BD0AC-A764-4DCD-AF62-4908D67946A2}" type="presParOf" srcId="{CE4DCA96-E994-4A34-8CC1-A497FFBC8E55}" destId="{8D79BB24-29D6-4870-A352-0082830D70ED}" srcOrd="0" destOrd="0" presId="urn:microsoft.com/office/officeart/2009/3/layout/HorizontalOrganizationChart"/>
    <dgm:cxn modelId="{2027A89C-218A-4167-8732-C927CA4B6A75}" type="presParOf" srcId="{CE4DCA96-E994-4A34-8CC1-A497FFBC8E55}" destId="{BED342E6-DABD-4027-9C67-6B2500076717}" srcOrd="1" destOrd="0" presId="urn:microsoft.com/office/officeart/2009/3/layout/HorizontalOrganizationChart"/>
    <dgm:cxn modelId="{529BF281-1295-4DDB-9331-7BC0F3E75956}" type="presParOf" srcId="{221D5EB0-04E3-4E81-98FE-0B18BE0E063E}" destId="{D24730C3-ECC9-4B8A-B9EE-0D40247C9042}" srcOrd="1" destOrd="0" presId="urn:microsoft.com/office/officeart/2009/3/layout/HorizontalOrganizationChart"/>
    <dgm:cxn modelId="{95C8A99B-33E3-4130-9E2B-8CF88F5BB627}" type="presParOf" srcId="{221D5EB0-04E3-4E81-98FE-0B18BE0E063E}" destId="{ECA2E35B-302D-44D3-9E5F-8393CE8B3AC8}" srcOrd="2" destOrd="0" presId="urn:microsoft.com/office/officeart/2009/3/layout/HorizontalOrganizationChart"/>
    <dgm:cxn modelId="{88BB4A2C-B06A-458F-8FBE-0FAE4447E4ED}" type="presParOf" srcId="{FB0212E8-D662-46C5-8A1C-E390FBCE9886}" destId="{FF775A6A-BCF7-4201-9274-F6652C3F9FD7}" srcOrd="2" destOrd="0" presId="urn:microsoft.com/office/officeart/2009/3/layout/HorizontalOrganizationChart"/>
    <dgm:cxn modelId="{AFF7C8FF-4102-4FDF-B679-07ED6AD710E3}" type="presParOf" srcId="{89C9D4A5-7B0E-4187-98C3-95A947A9A6E8}" destId="{5FB55C66-B91D-46E2-880A-88C1B754207E}" srcOrd="4" destOrd="0" presId="urn:microsoft.com/office/officeart/2009/3/layout/HorizontalOrganizationChart"/>
    <dgm:cxn modelId="{08856D4F-C0C5-477A-9E8D-7F7096F86E42}" type="presParOf" srcId="{5FB55C66-B91D-46E2-880A-88C1B754207E}" destId="{177E837D-1F91-44A3-9317-F2EDC79227FE}" srcOrd="0" destOrd="0" presId="urn:microsoft.com/office/officeart/2009/3/layout/HorizontalOrganizationChart"/>
    <dgm:cxn modelId="{4A4FC999-4570-4B36-B699-0DE20458923F}" type="presParOf" srcId="{177E837D-1F91-44A3-9317-F2EDC79227FE}" destId="{53C1096F-26A3-4019-BAC0-8C24432C8D9A}" srcOrd="0" destOrd="0" presId="urn:microsoft.com/office/officeart/2009/3/layout/HorizontalOrganizationChart"/>
    <dgm:cxn modelId="{D5FC64C1-937E-411A-B542-29279C3ED189}" type="presParOf" srcId="{177E837D-1F91-44A3-9317-F2EDC79227FE}" destId="{78AF68A4-3FC6-4159-8270-96F76FD532CE}" srcOrd="1" destOrd="0" presId="urn:microsoft.com/office/officeart/2009/3/layout/HorizontalOrganizationChart"/>
    <dgm:cxn modelId="{BB0828BA-49EF-4AED-8BC5-2C006C4604CD}" type="presParOf" srcId="{5FB55C66-B91D-46E2-880A-88C1B754207E}" destId="{6570B1F8-E0FB-41BA-BFC0-E80D703ABBF4}" srcOrd="1" destOrd="0" presId="urn:microsoft.com/office/officeart/2009/3/layout/HorizontalOrganizationChart"/>
    <dgm:cxn modelId="{3C4ED839-346A-4A0E-8D70-524AA7B1430D}" type="presParOf" srcId="{6570B1F8-E0FB-41BA-BFC0-E80D703ABBF4}" destId="{BFA36A36-8295-4E49-B79D-092C813CC91C}" srcOrd="0" destOrd="0" presId="urn:microsoft.com/office/officeart/2009/3/layout/HorizontalOrganizationChart"/>
    <dgm:cxn modelId="{193AE936-98EB-4927-BDD6-538B3571E405}" type="presParOf" srcId="{6570B1F8-E0FB-41BA-BFC0-E80D703ABBF4}" destId="{B33F1F81-5553-443E-9C4A-9B4688AE44A9}" srcOrd="1" destOrd="0" presId="urn:microsoft.com/office/officeart/2009/3/layout/HorizontalOrganizationChart"/>
    <dgm:cxn modelId="{3E89A8BF-DCC1-4E83-9E3A-6F1C62133B9B}" type="presParOf" srcId="{B33F1F81-5553-443E-9C4A-9B4688AE44A9}" destId="{55CCB7D4-E832-4227-883D-4238096947E5}" srcOrd="0" destOrd="0" presId="urn:microsoft.com/office/officeart/2009/3/layout/HorizontalOrganizationChart"/>
    <dgm:cxn modelId="{9CB02A32-D74B-4494-A3A7-56A3DE0F2EF5}" type="presParOf" srcId="{55CCB7D4-E832-4227-883D-4238096947E5}" destId="{0A3CEE38-746D-4C8A-B031-5E972C6E90B9}" srcOrd="0" destOrd="0" presId="urn:microsoft.com/office/officeart/2009/3/layout/HorizontalOrganizationChart"/>
    <dgm:cxn modelId="{210941C9-34D4-4A00-A9FA-9013C4DECAB1}" type="presParOf" srcId="{55CCB7D4-E832-4227-883D-4238096947E5}" destId="{0C88197E-7AD2-4F1C-B577-A5A1E203DFD4}" srcOrd="1" destOrd="0" presId="urn:microsoft.com/office/officeart/2009/3/layout/HorizontalOrganizationChart"/>
    <dgm:cxn modelId="{A89B2C9C-0CEE-4E3F-915A-0EDFFC4F1E45}" type="presParOf" srcId="{B33F1F81-5553-443E-9C4A-9B4688AE44A9}" destId="{696EE74E-7C54-4DA8-BC74-F33B02B01E4E}" srcOrd="1" destOrd="0" presId="urn:microsoft.com/office/officeart/2009/3/layout/HorizontalOrganizationChart"/>
    <dgm:cxn modelId="{866D2108-FD2C-42BF-818C-53D9A22EB66D}" type="presParOf" srcId="{B33F1F81-5553-443E-9C4A-9B4688AE44A9}" destId="{FBB8D570-3F72-4EA2-BD99-582EF96E865C}" srcOrd="2" destOrd="0" presId="urn:microsoft.com/office/officeart/2009/3/layout/HorizontalOrganizationChart"/>
    <dgm:cxn modelId="{94881A94-C887-4A74-A535-00B1A026F774}" type="presParOf" srcId="{6570B1F8-E0FB-41BA-BFC0-E80D703ABBF4}" destId="{5E526E63-2DB0-410D-996B-8B70843692B0}" srcOrd="2" destOrd="0" presId="urn:microsoft.com/office/officeart/2009/3/layout/HorizontalOrganizationChart"/>
    <dgm:cxn modelId="{AB21D2E1-C4C2-4AEB-84BC-50CC897AF5A7}" type="presParOf" srcId="{6570B1F8-E0FB-41BA-BFC0-E80D703ABBF4}" destId="{782B6E54-2BA5-45B7-ACFF-8F7F7A7A6F85}" srcOrd="3" destOrd="0" presId="urn:microsoft.com/office/officeart/2009/3/layout/HorizontalOrganizationChart"/>
    <dgm:cxn modelId="{20D720A8-513B-495D-BCBD-E02C3A5EEE20}" type="presParOf" srcId="{782B6E54-2BA5-45B7-ACFF-8F7F7A7A6F85}" destId="{E3DA1D83-58B5-44A2-82C8-EA57013C182B}" srcOrd="0" destOrd="0" presId="urn:microsoft.com/office/officeart/2009/3/layout/HorizontalOrganizationChart"/>
    <dgm:cxn modelId="{55B3A23E-AE9F-4370-9FC2-9E3E806C85A7}" type="presParOf" srcId="{E3DA1D83-58B5-44A2-82C8-EA57013C182B}" destId="{3EA1C36D-8F02-4F59-BF6C-BCCEFF0AD9E8}" srcOrd="0" destOrd="0" presId="urn:microsoft.com/office/officeart/2009/3/layout/HorizontalOrganizationChart"/>
    <dgm:cxn modelId="{455609BC-7CE9-4485-9663-62F8A6F53675}" type="presParOf" srcId="{E3DA1D83-58B5-44A2-82C8-EA57013C182B}" destId="{E976BB46-29C7-409F-9347-20622932F902}" srcOrd="1" destOrd="0" presId="urn:microsoft.com/office/officeart/2009/3/layout/HorizontalOrganizationChart"/>
    <dgm:cxn modelId="{5A763E2F-C5BE-4E6B-86FD-EFD43FEDA85E}" type="presParOf" srcId="{782B6E54-2BA5-45B7-ACFF-8F7F7A7A6F85}" destId="{5669DE5C-F342-48E1-B192-D705AD50BA2F}" srcOrd="1" destOrd="0" presId="urn:microsoft.com/office/officeart/2009/3/layout/HorizontalOrganizationChart"/>
    <dgm:cxn modelId="{B37407DE-29ED-47ED-AE5F-17C9F6C3307D}" type="presParOf" srcId="{782B6E54-2BA5-45B7-ACFF-8F7F7A7A6F85}" destId="{F131D85C-7FD4-468E-8CEF-CE0B766500F8}" srcOrd="2" destOrd="0" presId="urn:microsoft.com/office/officeart/2009/3/layout/HorizontalOrganizationChart"/>
    <dgm:cxn modelId="{95CF3EB1-C83E-4070-9698-CF729EAFD892}" type="presParOf" srcId="{5FB55C66-B91D-46E2-880A-88C1B754207E}" destId="{7B58D937-D4AC-4855-863B-32420D37DDC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6BF05D-0413-4452-9B3A-7EC30F6BF7CC}"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A7DE6854-2416-415E-8D7F-43C42556FA52}">
      <dgm:prSet/>
      <dgm:spPr/>
      <dgm:t>
        <a:bodyPr/>
        <a:lstStyle/>
        <a:p>
          <a:r>
            <a:rPr lang="en-US" dirty="0"/>
            <a:t>Trained facial recognition model using the </a:t>
          </a:r>
          <a:r>
            <a:rPr lang="en-US" dirty="0" err="1"/>
            <a:t>ArcFace</a:t>
          </a:r>
          <a:r>
            <a:rPr lang="en-US" dirty="0"/>
            <a:t> method with Additive Angular Margin Loss.</a:t>
          </a:r>
        </a:p>
      </dgm:t>
    </dgm:pt>
    <dgm:pt modelId="{3DEA2DE4-264C-4B01-BC50-6A4AEA9B49AC}" type="parTrans" cxnId="{D12E17E4-B7C3-4FB6-A941-1ACAE2EBE379}">
      <dgm:prSet/>
      <dgm:spPr/>
      <dgm:t>
        <a:bodyPr/>
        <a:lstStyle/>
        <a:p>
          <a:endParaRPr lang="en-US"/>
        </a:p>
      </dgm:t>
    </dgm:pt>
    <dgm:pt modelId="{85BD772C-E0FE-4400-BF75-0745E41D7BEC}" type="sibTrans" cxnId="{D12E17E4-B7C3-4FB6-A941-1ACAE2EBE379}">
      <dgm:prSet phldrT="01" phldr="0"/>
      <dgm:spPr/>
      <dgm:t>
        <a:bodyPr/>
        <a:lstStyle/>
        <a:p>
          <a:r>
            <a:rPr lang="en-US" dirty="0"/>
            <a:t>01</a:t>
          </a:r>
        </a:p>
      </dgm:t>
    </dgm:pt>
    <dgm:pt modelId="{1D31C19B-B265-4607-8424-A667C293DBA1}">
      <dgm:prSet/>
      <dgm:spPr/>
      <dgm:t>
        <a:bodyPr/>
        <a:lstStyle/>
        <a:p>
          <a:r>
            <a:rPr lang="en-US" dirty="0"/>
            <a:t>Curated dataset of 2500 facial images with annotations and labels.</a:t>
          </a:r>
        </a:p>
      </dgm:t>
    </dgm:pt>
    <dgm:pt modelId="{793F5BE2-DFD6-40E3-9D31-B82D8EA5DA3A}" type="parTrans" cxnId="{ADCB4FCB-382F-455F-8F7C-E5C69E23CB1D}">
      <dgm:prSet/>
      <dgm:spPr/>
      <dgm:t>
        <a:bodyPr/>
        <a:lstStyle/>
        <a:p>
          <a:endParaRPr lang="en-US"/>
        </a:p>
      </dgm:t>
    </dgm:pt>
    <dgm:pt modelId="{0A15FE87-6DEE-4D0D-90E7-FF9464CBBF71}" type="sibTrans" cxnId="{ADCB4FCB-382F-455F-8F7C-E5C69E23CB1D}">
      <dgm:prSet phldrT="02" phldr="0"/>
      <dgm:spPr/>
      <dgm:t>
        <a:bodyPr/>
        <a:lstStyle/>
        <a:p>
          <a:r>
            <a:rPr lang="en-US"/>
            <a:t>02</a:t>
          </a:r>
        </a:p>
      </dgm:t>
    </dgm:pt>
    <dgm:pt modelId="{54110D38-EF90-4811-A48A-E101991C12CC}">
      <dgm:prSet/>
      <dgm:spPr/>
      <dgm:t>
        <a:bodyPr/>
        <a:lstStyle/>
        <a:p>
          <a:r>
            <a:rPr lang="en-US" dirty="0"/>
            <a:t>Implementation code in </a:t>
          </a:r>
          <a:r>
            <a:rPr lang="en-US" dirty="0" err="1"/>
            <a:t>PyTorch</a:t>
          </a:r>
          <a:r>
            <a:rPr lang="en-US" dirty="0"/>
            <a:t> or TensorFlow.</a:t>
          </a:r>
        </a:p>
      </dgm:t>
    </dgm:pt>
    <dgm:pt modelId="{555C14B0-B276-4C43-BAA4-5E84084FE5FF}" type="parTrans" cxnId="{AA9435EB-7288-46B0-8FED-9EC80BA735AC}">
      <dgm:prSet/>
      <dgm:spPr/>
      <dgm:t>
        <a:bodyPr/>
        <a:lstStyle/>
        <a:p>
          <a:endParaRPr lang="en-US"/>
        </a:p>
      </dgm:t>
    </dgm:pt>
    <dgm:pt modelId="{AACC5EA0-1C11-4D6A-82F4-40966C264BBE}" type="sibTrans" cxnId="{AA9435EB-7288-46B0-8FED-9EC80BA735AC}">
      <dgm:prSet phldrT="03" phldr="0"/>
      <dgm:spPr/>
      <dgm:t>
        <a:bodyPr/>
        <a:lstStyle/>
        <a:p>
          <a:r>
            <a:rPr lang="en-US"/>
            <a:t>03</a:t>
          </a:r>
        </a:p>
      </dgm:t>
    </dgm:pt>
    <dgm:pt modelId="{1A96BF2F-D981-44FA-8BAE-8AD12EEB2079}">
      <dgm:prSet/>
      <dgm:spPr/>
      <dgm:t>
        <a:bodyPr/>
        <a:lstStyle/>
        <a:p>
          <a:r>
            <a:rPr lang="en-US" dirty="0"/>
            <a:t>Documentation detailing the project methodology, experiments, and results.</a:t>
          </a:r>
        </a:p>
      </dgm:t>
    </dgm:pt>
    <dgm:pt modelId="{71D64EA4-3D1D-400E-845C-6740657C1D91}" type="parTrans" cxnId="{E4A01349-2812-4CA2-A7B7-D289718C1C78}">
      <dgm:prSet/>
      <dgm:spPr/>
      <dgm:t>
        <a:bodyPr/>
        <a:lstStyle/>
        <a:p>
          <a:endParaRPr lang="en-US"/>
        </a:p>
      </dgm:t>
    </dgm:pt>
    <dgm:pt modelId="{F6E147F0-EC37-4646-BF86-FDD2BC7778A1}" type="sibTrans" cxnId="{E4A01349-2812-4CA2-A7B7-D289718C1C78}">
      <dgm:prSet phldrT="04" phldr="0"/>
      <dgm:spPr/>
      <dgm:t>
        <a:bodyPr/>
        <a:lstStyle/>
        <a:p>
          <a:r>
            <a:rPr lang="en-US"/>
            <a:t>04</a:t>
          </a:r>
        </a:p>
      </dgm:t>
    </dgm:pt>
    <dgm:pt modelId="{911DA580-EB9B-42B1-B598-1F6F7C2EF575}" type="pres">
      <dgm:prSet presAssocID="{556BF05D-0413-4452-9B3A-7EC30F6BF7CC}" presName="Name0" presStyleCnt="0">
        <dgm:presLayoutVars>
          <dgm:animLvl val="lvl"/>
          <dgm:resizeHandles val="exact"/>
        </dgm:presLayoutVars>
      </dgm:prSet>
      <dgm:spPr/>
    </dgm:pt>
    <dgm:pt modelId="{278D634B-6702-4FBB-9E0A-A26A277C56F6}" type="pres">
      <dgm:prSet presAssocID="{A7DE6854-2416-415E-8D7F-43C42556FA52}" presName="compositeNode" presStyleCnt="0">
        <dgm:presLayoutVars>
          <dgm:bulletEnabled val="1"/>
        </dgm:presLayoutVars>
      </dgm:prSet>
      <dgm:spPr/>
    </dgm:pt>
    <dgm:pt modelId="{D70DCA4F-1DE2-4FFA-BCA0-1626B4B1B24D}" type="pres">
      <dgm:prSet presAssocID="{A7DE6854-2416-415E-8D7F-43C42556FA52}" presName="bgRect" presStyleLbl="alignNode1" presStyleIdx="0" presStyleCnt="4"/>
      <dgm:spPr/>
    </dgm:pt>
    <dgm:pt modelId="{223DB77A-29E7-4213-88E8-BDD6DFE435EC}" type="pres">
      <dgm:prSet presAssocID="{85BD772C-E0FE-4400-BF75-0745E41D7BEC}" presName="sibTransNodeRect" presStyleLbl="alignNode1" presStyleIdx="0" presStyleCnt="4">
        <dgm:presLayoutVars>
          <dgm:chMax val="0"/>
          <dgm:bulletEnabled val="1"/>
        </dgm:presLayoutVars>
      </dgm:prSet>
      <dgm:spPr/>
    </dgm:pt>
    <dgm:pt modelId="{1C23E2C1-7961-4B5F-B447-2641DD95C034}" type="pres">
      <dgm:prSet presAssocID="{A7DE6854-2416-415E-8D7F-43C42556FA52}" presName="nodeRect" presStyleLbl="alignNode1" presStyleIdx="0" presStyleCnt="4">
        <dgm:presLayoutVars>
          <dgm:bulletEnabled val="1"/>
        </dgm:presLayoutVars>
      </dgm:prSet>
      <dgm:spPr/>
    </dgm:pt>
    <dgm:pt modelId="{CB2B4319-1858-443E-B457-3EE0FBCC5B32}" type="pres">
      <dgm:prSet presAssocID="{85BD772C-E0FE-4400-BF75-0745E41D7BEC}" presName="sibTrans" presStyleCnt="0"/>
      <dgm:spPr/>
    </dgm:pt>
    <dgm:pt modelId="{E0E9507D-B6C4-4F1D-893F-4E545C215231}" type="pres">
      <dgm:prSet presAssocID="{1D31C19B-B265-4607-8424-A667C293DBA1}" presName="compositeNode" presStyleCnt="0">
        <dgm:presLayoutVars>
          <dgm:bulletEnabled val="1"/>
        </dgm:presLayoutVars>
      </dgm:prSet>
      <dgm:spPr/>
    </dgm:pt>
    <dgm:pt modelId="{786D4C3F-5CD9-476F-BD57-5474F36B7AD0}" type="pres">
      <dgm:prSet presAssocID="{1D31C19B-B265-4607-8424-A667C293DBA1}" presName="bgRect" presStyleLbl="alignNode1" presStyleIdx="1" presStyleCnt="4"/>
      <dgm:spPr/>
    </dgm:pt>
    <dgm:pt modelId="{B6EA416B-E4F5-4931-8181-D2A14D6027D3}" type="pres">
      <dgm:prSet presAssocID="{0A15FE87-6DEE-4D0D-90E7-FF9464CBBF71}" presName="sibTransNodeRect" presStyleLbl="alignNode1" presStyleIdx="1" presStyleCnt="4">
        <dgm:presLayoutVars>
          <dgm:chMax val="0"/>
          <dgm:bulletEnabled val="1"/>
        </dgm:presLayoutVars>
      </dgm:prSet>
      <dgm:spPr/>
    </dgm:pt>
    <dgm:pt modelId="{A004FDAC-0FF5-490C-9493-6C7145CD48DF}" type="pres">
      <dgm:prSet presAssocID="{1D31C19B-B265-4607-8424-A667C293DBA1}" presName="nodeRect" presStyleLbl="alignNode1" presStyleIdx="1" presStyleCnt="4">
        <dgm:presLayoutVars>
          <dgm:bulletEnabled val="1"/>
        </dgm:presLayoutVars>
      </dgm:prSet>
      <dgm:spPr/>
    </dgm:pt>
    <dgm:pt modelId="{26504499-0A15-4C4A-9AA7-D8A9B7C40994}" type="pres">
      <dgm:prSet presAssocID="{0A15FE87-6DEE-4D0D-90E7-FF9464CBBF71}" presName="sibTrans" presStyleCnt="0"/>
      <dgm:spPr/>
    </dgm:pt>
    <dgm:pt modelId="{1C0C6271-D89E-4FCE-A4BB-2743736DB182}" type="pres">
      <dgm:prSet presAssocID="{54110D38-EF90-4811-A48A-E101991C12CC}" presName="compositeNode" presStyleCnt="0">
        <dgm:presLayoutVars>
          <dgm:bulletEnabled val="1"/>
        </dgm:presLayoutVars>
      </dgm:prSet>
      <dgm:spPr/>
    </dgm:pt>
    <dgm:pt modelId="{77C7BB7C-76D3-49F5-A01A-0DD83FB265CC}" type="pres">
      <dgm:prSet presAssocID="{54110D38-EF90-4811-A48A-E101991C12CC}" presName="bgRect" presStyleLbl="alignNode1" presStyleIdx="2" presStyleCnt="4"/>
      <dgm:spPr/>
    </dgm:pt>
    <dgm:pt modelId="{FEE13969-9194-4830-B7DC-B51B0B3EFE2B}" type="pres">
      <dgm:prSet presAssocID="{AACC5EA0-1C11-4D6A-82F4-40966C264BBE}" presName="sibTransNodeRect" presStyleLbl="alignNode1" presStyleIdx="2" presStyleCnt="4">
        <dgm:presLayoutVars>
          <dgm:chMax val="0"/>
          <dgm:bulletEnabled val="1"/>
        </dgm:presLayoutVars>
      </dgm:prSet>
      <dgm:spPr/>
    </dgm:pt>
    <dgm:pt modelId="{4F9F9B74-3AFB-4918-8EFA-9DC9BA874598}" type="pres">
      <dgm:prSet presAssocID="{54110D38-EF90-4811-A48A-E101991C12CC}" presName="nodeRect" presStyleLbl="alignNode1" presStyleIdx="2" presStyleCnt="4">
        <dgm:presLayoutVars>
          <dgm:bulletEnabled val="1"/>
        </dgm:presLayoutVars>
      </dgm:prSet>
      <dgm:spPr/>
    </dgm:pt>
    <dgm:pt modelId="{9BC835F3-19F8-4897-9BEC-AA0097510C8C}" type="pres">
      <dgm:prSet presAssocID="{AACC5EA0-1C11-4D6A-82F4-40966C264BBE}" presName="sibTrans" presStyleCnt="0"/>
      <dgm:spPr/>
    </dgm:pt>
    <dgm:pt modelId="{F39D4399-8492-452E-9861-CA7B35F19E2E}" type="pres">
      <dgm:prSet presAssocID="{1A96BF2F-D981-44FA-8BAE-8AD12EEB2079}" presName="compositeNode" presStyleCnt="0">
        <dgm:presLayoutVars>
          <dgm:bulletEnabled val="1"/>
        </dgm:presLayoutVars>
      </dgm:prSet>
      <dgm:spPr/>
    </dgm:pt>
    <dgm:pt modelId="{F8BB165C-EF16-4A4F-9233-707B00B04CE9}" type="pres">
      <dgm:prSet presAssocID="{1A96BF2F-D981-44FA-8BAE-8AD12EEB2079}" presName="bgRect" presStyleLbl="alignNode1" presStyleIdx="3" presStyleCnt="4"/>
      <dgm:spPr/>
    </dgm:pt>
    <dgm:pt modelId="{1488C33E-39A4-420D-9B19-3F929D9AED26}" type="pres">
      <dgm:prSet presAssocID="{F6E147F0-EC37-4646-BF86-FDD2BC7778A1}" presName="sibTransNodeRect" presStyleLbl="alignNode1" presStyleIdx="3" presStyleCnt="4">
        <dgm:presLayoutVars>
          <dgm:chMax val="0"/>
          <dgm:bulletEnabled val="1"/>
        </dgm:presLayoutVars>
      </dgm:prSet>
      <dgm:spPr/>
    </dgm:pt>
    <dgm:pt modelId="{4D2C0DAD-AC7F-46AF-BB1E-F014FBC6E2B8}" type="pres">
      <dgm:prSet presAssocID="{1A96BF2F-D981-44FA-8BAE-8AD12EEB2079}" presName="nodeRect" presStyleLbl="alignNode1" presStyleIdx="3" presStyleCnt="4">
        <dgm:presLayoutVars>
          <dgm:bulletEnabled val="1"/>
        </dgm:presLayoutVars>
      </dgm:prSet>
      <dgm:spPr/>
    </dgm:pt>
  </dgm:ptLst>
  <dgm:cxnLst>
    <dgm:cxn modelId="{D5C0B203-3FC1-4144-9C09-5CCFA17353F7}" type="presOf" srcId="{1A96BF2F-D981-44FA-8BAE-8AD12EEB2079}" destId="{4D2C0DAD-AC7F-46AF-BB1E-F014FBC6E2B8}" srcOrd="1" destOrd="0" presId="urn:microsoft.com/office/officeart/2016/7/layout/LinearBlockProcessNumbered"/>
    <dgm:cxn modelId="{9D46720B-7E25-4D1B-B678-36F1226EC789}" type="presOf" srcId="{54110D38-EF90-4811-A48A-E101991C12CC}" destId="{77C7BB7C-76D3-49F5-A01A-0DD83FB265CC}" srcOrd="0" destOrd="0" presId="urn:microsoft.com/office/officeart/2016/7/layout/LinearBlockProcessNumbered"/>
    <dgm:cxn modelId="{84872C0C-C4E5-496B-9707-0A4B221BDDA0}" type="presOf" srcId="{85BD772C-E0FE-4400-BF75-0745E41D7BEC}" destId="{223DB77A-29E7-4213-88E8-BDD6DFE435EC}" srcOrd="0" destOrd="0" presId="urn:microsoft.com/office/officeart/2016/7/layout/LinearBlockProcessNumbered"/>
    <dgm:cxn modelId="{CB8AD80C-0E97-4C38-963B-0F814A1BDD03}" type="presOf" srcId="{AACC5EA0-1C11-4D6A-82F4-40966C264BBE}" destId="{FEE13969-9194-4830-B7DC-B51B0B3EFE2B}" srcOrd="0" destOrd="0" presId="urn:microsoft.com/office/officeart/2016/7/layout/LinearBlockProcessNumbered"/>
    <dgm:cxn modelId="{6F59C433-C5FA-4E90-A066-945CA494FDF0}" type="presOf" srcId="{A7DE6854-2416-415E-8D7F-43C42556FA52}" destId="{1C23E2C1-7961-4B5F-B447-2641DD95C034}" srcOrd="1" destOrd="0" presId="urn:microsoft.com/office/officeart/2016/7/layout/LinearBlockProcessNumbered"/>
    <dgm:cxn modelId="{7AB40435-135A-4A94-9784-4264E5024B51}" type="presOf" srcId="{1D31C19B-B265-4607-8424-A667C293DBA1}" destId="{786D4C3F-5CD9-476F-BD57-5474F36B7AD0}" srcOrd="0" destOrd="0" presId="urn:microsoft.com/office/officeart/2016/7/layout/LinearBlockProcessNumbered"/>
    <dgm:cxn modelId="{CE60335D-0E9B-4E89-991F-61BE228BFAFC}" type="presOf" srcId="{54110D38-EF90-4811-A48A-E101991C12CC}" destId="{4F9F9B74-3AFB-4918-8EFA-9DC9BA874598}" srcOrd="1" destOrd="0" presId="urn:microsoft.com/office/officeart/2016/7/layout/LinearBlockProcessNumbered"/>
    <dgm:cxn modelId="{E4A01349-2812-4CA2-A7B7-D289718C1C78}" srcId="{556BF05D-0413-4452-9B3A-7EC30F6BF7CC}" destId="{1A96BF2F-D981-44FA-8BAE-8AD12EEB2079}" srcOrd="3" destOrd="0" parTransId="{71D64EA4-3D1D-400E-845C-6740657C1D91}" sibTransId="{F6E147F0-EC37-4646-BF86-FDD2BC7778A1}"/>
    <dgm:cxn modelId="{9562379B-4400-4A15-BB59-1AC7FF860C03}" type="presOf" srcId="{F6E147F0-EC37-4646-BF86-FDD2BC7778A1}" destId="{1488C33E-39A4-420D-9B19-3F929D9AED26}" srcOrd="0" destOrd="0" presId="urn:microsoft.com/office/officeart/2016/7/layout/LinearBlockProcessNumbered"/>
    <dgm:cxn modelId="{383751AD-1761-4731-8A99-AD3FF21903C7}" type="presOf" srcId="{0A15FE87-6DEE-4D0D-90E7-FF9464CBBF71}" destId="{B6EA416B-E4F5-4931-8181-D2A14D6027D3}" srcOrd="0" destOrd="0" presId="urn:microsoft.com/office/officeart/2016/7/layout/LinearBlockProcessNumbered"/>
    <dgm:cxn modelId="{B4F412BB-2278-4000-9BA3-32659F7181F8}" type="presOf" srcId="{A7DE6854-2416-415E-8D7F-43C42556FA52}" destId="{D70DCA4F-1DE2-4FFA-BCA0-1626B4B1B24D}" srcOrd="0" destOrd="0" presId="urn:microsoft.com/office/officeart/2016/7/layout/LinearBlockProcessNumbered"/>
    <dgm:cxn modelId="{ADCB4FCB-382F-455F-8F7C-E5C69E23CB1D}" srcId="{556BF05D-0413-4452-9B3A-7EC30F6BF7CC}" destId="{1D31C19B-B265-4607-8424-A667C293DBA1}" srcOrd="1" destOrd="0" parTransId="{793F5BE2-DFD6-40E3-9D31-B82D8EA5DA3A}" sibTransId="{0A15FE87-6DEE-4D0D-90E7-FF9464CBBF71}"/>
    <dgm:cxn modelId="{D12E17E4-B7C3-4FB6-A941-1ACAE2EBE379}" srcId="{556BF05D-0413-4452-9B3A-7EC30F6BF7CC}" destId="{A7DE6854-2416-415E-8D7F-43C42556FA52}" srcOrd="0" destOrd="0" parTransId="{3DEA2DE4-264C-4B01-BC50-6A4AEA9B49AC}" sibTransId="{85BD772C-E0FE-4400-BF75-0745E41D7BEC}"/>
    <dgm:cxn modelId="{AA9435EB-7288-46B0-8FED-9EC80BA735AC}" srcId="{556BF05D-0413-4452-9B3A-7EC30F6BF7CC}" destId="{54110D38-EF90-4811-A48A-E101991C12CC}" srcOrd="2" destOrd="0" parTransId="{555C14B0-B276-4C43-BAA4-5E84084FE5FF}" sibTransId="{AACC5EA0-1C11-4D6A-82F4-40966C264BBE}"/>
    <dgm:cxn modelId="{EE12FDF1-1F48-423E-A8CF-8A7B15B6CE1B}" type="presOf" srcId="{556BF05D-0413-4452-9B3A-7EC30F6BF7CC}" destId="{911DA580-EB9B-42B1-B598-1F6F7C2EF575}" srcOrd="0" destOrd="0" presId="urn:microsoft.com/office/officeart/2016/7/layout/LinearBlockProcessNumbered"/>
    <dgm:cxn modelId="{1134C1F2-D575-4354-9CF8-86E6CC001CA9}" type="presOf" srcId="{1A96BF2F-D981-44FA-8BAE-8AD12EEB2079}" destId="{F8BB165C-EF16-4A4F-9233-707B00B04CE9}" srcOrd="0" destOrd="0" presId="urn:microsoft.com/office/officeart/2016/7/layout/LinearBlockProcessNumbered"/>
    <dgm:cxn modelId="{3CB5ABF5-2A9B-4FE6-9300-78FDC836AFE1}" type="presOf" srcId="{1D31C19B-B265-4607-8424-A667C293DBA1}" destId="{A004FDAC-0FF5-490C-9493-6C7145CD48DF}" srcOrd="1" destOrd="0" presId="urn:microsoft.com/office/officeart/2016/7/layout/LinearBlockProcessNumbered"/>
    <dgm:cxn modelId="{09A74EF0-772B-474E-9E59-718ED864BCBD}" type="presParOf" srcId="{911DA580-EB9B-42B1-B598-1F6F7C2EF575}" destId="{278D634B-6702-4FBB-9E0A-A26A277C56F6}" srcOrd="0" destOrd="0" presId="urn:microsoft.com/office/officeart/2016/7/layout/LinearBlockProcessNumbered"/>
    <dgm:cxn modelId="{237D6774-A3D2-4F27-83AE-BCA27B8A2096}" type="presParOf" srcId="{278D634B-6702-4FBB-9E0A-A26A277C56F6}" destId="{D70DCA4F-1DE2-4FFA-BCA0-1626B4B1B24D}" srcOrd="0" destOrd="0" presId="urn:microsoft.com/office/officeart/2016/7/layout/LinearBlockProcessNumbered"/>
    <dgm:cxn modelId="{884B6F93-8B1E-40C3-9917-13A0B69F854F}" type="presParOf" srcId="{278D634B-6702-4FBB-9E0A-A26A277C56F6}" destId="{223DB77A-29E7-4213-88E8-BDD6DFE435EC}" srcOrd="1" destOrd="0" presId="urn:microsoft.com/office/officeart/2016/7/layout/LinearBlockProcessNumbered"/>
    <dgm:cxn modelId="{EE7001E0-F426-4B45-AC44-C418C95840E0}" type="presParOf" srcId="{278D634B-6702-4FBB-9E0A-A26A277C56F6}" destId="{1C23E2C1-7961-4B5F-B447-2641DD95C034}" srcOrd="2" destOrd="0" presId="urn:microsoft.com/office/officeart/2016/7/layout/LinearBlockProcessNumbered"/>
    <dgm:cxn modelId="{D9DE703B-AA62-40EA-9F90-F73AF6F11FD6}" type="presParOf" srcId="{911DA580-EB9B-42B1-B598-1F6F7C2EF575}" destId="{CB2B4319-1858-443E-B457-3EE0FBCC5B32}" srcOrd="1" destOrd="0" presId="urn:microsoft.com/office/officeart/2016/7/layout/LinearBlockProcessNumbered"/>
    <dgm:cxn modelId="{95908FFE-E2E8-41E5-B008-A1C3C472E0DB}" type="presParOf" srcId="{911DA580-EB9B-42B1-B598-1F6F7C2EF575}" destId="{E0E9507D-B6C4-4F1D-893F-4E545C215231}" srcOrd="2" destOrd="0" presId="urn:microsoft.com/office/officeart/2016/7/layout/LinearBlockProcessNumbered"/>
    <dgm:cxn modelId="{9DC02F64-E0DC-4711-AFF5-18E48E4DC601}" type="presParOf" srcId="{E0E9507D-B6C4-4F1D-893F-4E545C215231}" destId="{786D4C3F-5CD9-476F-BD57-5474F36B7AD0}" srcOrd="0" destOrd="0" presId="urn:microsoft.com/office/officeart/2016/7/layout/LinearBlockProcessNumbered"/>
    <dgm:cxn modelId="{687C2429-2B29-4AC2-A1C7-0801F19EFC70}" type="presParOf" srcId="{E0E9507D-B6C4-4F1D-893F-4E545C215231}" destId="{B6EA416B-E4F5-4931-8181-D2A14D6027D3}" srcOrd="1" destOrd="0" presId="urn:microsoft.com/office/officeart/2016/7/layout/LinearBlockProcessNumbered"/>
    <dgm:cxn modelId="{1C13785B-9BB2-4D58-AA72-293C2B24AB5A}" type="presParOf" srcId="{E0E9507D-B6C4-4F1D-893F-4E545C215231}" destId="{A004FDAC-0FF5-490C-9493-6C7145CD48DF}" srcOrd="2" destOrd="0" presId="urn:microsoft.com/office/officeart/2016/7/layout/LinearBlockProcessNumbered"/>
    <dgm:cxn modelId="{A5BA6589-5007-49F3-A3A7-ACEE0E7EB8F8}" type="presParOf" srcId="{911DA580-EB9B-42B1-B598-1F6F7C2EF575}" destId="{26504499-0A15-4C4A-9AA7-D8A9B7C40994}" srcOrd="3" destOrd="0" presId="urn:microsoft.com/office/officeart/2016/7/layout/LinearBlockProcessNumbered"/>
    <dgm:cxn modelId="{30E9657F-EC52-4F69-8074-0ED96AFB5B3E}" type="presParOf" srcId="{911DA580-EB9B-42B1-B598-1F6F7C2EF575}" destId="{1C0C6271-D89E-4FCE-A4BB-2743736DB182}" srcOrd="4" destOrd="0" presId="urn:microsoft.com/office/officeart/2016/7/layout/LinearBlockProcessNumbered"/>
    <dgm:cxn modelId="{AF1BA5EE-A3CF-481B-B5A1-F304C38EEA25}" type="presParOf" srcId="{1C0C6271-D89E-4FCE-A4BB-2743736DB182}" destId="{77C7BB7C-76D3-49F5-A01A-0DD83FB265CC}" srcOrd="0" destOrd="0" presId="urn:microsoft.com/office/officeart/2016/7/layout/LinearBlockProcessNumbered"/>
    <dgm:cxn modelId="{C66C2097-C20D-4F0B-981E-397258B00BAD}" type="presParOf" srcId="{1C0C6271-D89E-4FCE-A4BB-2743736DB182}" destId="{FEE13969-9194-4830-B7DC-B51B0B3EFE2B}" srcOrd="1" destOrd="0" presId="urn:microsoft.com/office/officeart/2016/7/layout/LinearBlockProcessNumbered"/>
    <dgm:cxn modelId="{CF00D702-F3DD-4AB7-80E7-F22F779BFAAB}" type="presParOf" srcId="{1C0C6271-D89E-4FCE-A4BB-2743736DB182}" destId="{4F9F9B74-3AFB-4918-8EFA-9DC9BA874598}" srcOrd="2" destOrd="0" presId="urn:microsoft.com/office/officeart/2016/7/layout/LinearBlockProcessNumbered"/>
    <dgm:cxn modelId="{D0271BD8-9C42-49C9-81A2-0649B1220AE0}" type="presParOf" srcId="{911DA580-EB9B-42B1-B598-1F6F7C2EF575}" destId="{9BC835F3-19F8-4897-9BEC-AA0097510C8C}" srcOrd="5" destOrd="0" presId="urn:microsoft.com/office/officeart/2016/7/layout/LinearBlockProcessNumbered"/>
    <dgm:cxn modelId="{CA05C234-BB9C-4F49-A195-89C0D5DE2F58}" type="presParOf" srcId="{911DA580-EB9B-42B1-B598-1F6F7C2EF575}" destId="{F39D4399-8492-452E-9861-CA7B35F19E2E}" srcOrd="6" destOrd="0" presId="urn:microsoft.com/office/officeart/2016/7/layout/LinearBlockProcessNumbered"/>
    <dgm:cxn modelId="{C3CDD9B9-37E1-4E91-8430-7940D2D6E59F}" type="presParOf" srcId="{F39D4399-8492-452E-9861-CA7B35F19E2E}" destId="{F8BB165C-EF16-4A4F-9233-707B00B04CE9}" srcOrd="0" destOrd="0" presId="urn:microsoft.com/office/officeart/2016/7/layout/LinearBlockProcessNumbered"/>
    <dgm:cxn modelId="{04FE8256-5718-4DC2-B45A-381DEDDC2CD9}" type="presParOf" srcId="{F39D4399-8492-452E-9861-CA7B35F19E2E}" destId="{1488C33E-39A4-420D-9B19-3F929D9AED26}" srcOrd="1" destOrd="0" presId="urn:microsoft.com/office/officeart/2016/7/layout/LinearBlockProcessNumbered"/>
    <dgm:cxn modelId="{B5251F59-F7A3-4B5C-9FDC-6934AE822F2B}" type="presParOf" srcId="{F39D4399-8492-452E-9861-CA7B35F19E2E}" destId="{4D2C0DAD-AC7F-46AF-BB1E-F014FBC6E2B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358E8-97EA-44BE-89FA-1CD517FF1024}">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05579D-E73E-43E9-9A03-9318390F6A90}">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1" i="0" kern="1200" dirty="0"/>
            <a:t>Algorithm:</a:t>
          </a:r>
          <a:r>
            <a:rPr lang="en-IN" sz="1100" b="0" i="0" kern="1200" dirty="0"/>
            <a:t> </a:t>
          </a:r>
          <a:r>
            <a:rPr lang="en-IN" sz="1100" b="0" i="0" kern="1200" dirty="0" err="1"/>
            <a:t>ArcFace</a:t>
          </a:r>
          <a:r>
            <a:rPr lang="en-IN" sz="1100" b="0" i="0" kern="1200" dirty="0"/>
            <a:t> method with Additive Angular Margin Loss</a:t>
          </a:r>
          <a:endParaRPr lang="en-US" sz="1100" kern="1200" dirty="0"/>
        </a:p>
      </dsp:txBody>
      <dsp:txXfrm>
        <a:off x="841" y="2344441"/>
        <a:ext cx="1529296" cy="611718"/>
      </dsp:txXfrm>
    </dsp:sp>
    <dsp:sp modelId="{59D7958C-42A7-45A9-B307-53B1E0297C61}">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AB12D4-5110-498A-944F-644C838DB750}">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1" i="0" kern="1200" dirty="0"/>
            <a:t>Datasets:</a:t>
          </a:r>
          <a:r>
            <a:rPr lang="en-IN" sz="1100" b="0" i="0" kern="1200" dirty="0"/>
            <a:t> Utilize face recognition datasets such as LFW, </a:t>
          </a:r>
          <a:r>
            <a:rPr lang="en-IN" sz="1100" b="0" i="0" kern="1200" dirty="0" err="1"/>
            <a:t>CelebA</a:t>
          </a:r>
          <a:r>
            <a:rPr lang="en-IN" sz="1100" b="0" i="0" kern="1200" dirty="0"/>
            <a:t>, and MS-Celeb-1M</a:t>
          </a:r>
          <a:endParaRPr lang="en-US" sz="1100" kern="1200" dirty="0"/>
        </a:p>
      </dsp:txBody>
      <dsp:txXfrm>
        <a:off x="1797765" y="2344441"/>
        <a:ext cx="1529296" cy="611718"/>
      </dsp:txXfrm>
    </dsp:sp>
    <dsp:sp modelId="{BE7C5BF9-CE52-4890-B556-0B2FE2674B91}">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34AE06-9610-4B54-B915-75EF0B2083AD}">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u="sng" kern="1200" dirty="0">
              <a:hlinkClick xmlns:r="http://schemas.openxmlformats.org/officeDocument/2006/relationships" r:id="rId7"/>
            </a:rPr>
            <a:t>https://www.kaggle.com/datasets/hereisburak/pins-face-recognition</a:t>
          </a:r>
          <a:endParaRPr lang="en-US" sz="1100" kern="1200" dirty="0"/>
        </a:p>
      </dsp:txBody>
      <dsp:txXfrm>
        <a:off x="3594689" y="2344441"/>
        <a:ext cx="1529296" cy="611718"/>
      </dsp:txXfrm>
    </dsp:sp>
    <dsp:sp modelId="{840D71AE-4EF0-4009-A503-A22EE2D9B0FF}">
      <dsp:nvSpPr>
        <dsp:cNvPr id="0" name=""/>
        <dsp:cNvSpPr/>
      </dsp:nvSpPr>
      <dsp:spPr>
        <a:xfrm>
          <a:off x="5812170" y="1395177"/>
          <a:ext cx="688183" cy="688183"/>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55A019-19DC-4EEE-8A83-0181141EF442}">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1" i="0" kern="1200" dirty="0"/>
            <a:t>Models:</a:t>
          </a:r>
          <a:r>
            <a:rPr lang="en-IN" sz="1100" b="0" i="0" kern="1200" dirty="0"/>
            <a:t> Implement </a:t>
          </a:r>
          <a:r>
            <a:rPr lang="en-IN" sz="1100" b="0" i="0" kern="1200" dirty="0" err="1"/>
            <a:t>ArcFace</a:t>
          </a:r>
          <a:r>
            <a:rPr lang="en-IN" sz="1100" b="0" i="0" kern="1200" dirty="0"/>
            <a:t> within existing deep learning architectures (e.g., </a:t>
          </a:r>
          <a:r>
            <a:rPr lang="en-IN" sz="1100" b="0" i="0" kern="1200" dirty="0" err="1"/>
            <a:t>ResNet</a:t>
          </a:r>
          <a:r>
            <a:rPr lang="en-IN" sz="1100" b="0" i="0" kern="1200" dirty="0"/>
            <a:t>, </a:t>
          </a:r>
          <a:r>
            <a:rPr lang="en-IN" sz="1100" b="0" i="0" kern="1200"/>
            <a:t>MobileFaceNet</a:t>
          </a:r>
          <a:r>
            <a:rPr lang="en-IN" sz="1100" b="0" i="0" kern="1200" dirty="0"/>
            <a:t>, VGG)</a:t>
          </a:r>
          <a:endParaRPr lang="en-US" sz="1100" kern="1200" dirty="0"/>
        </a:p>
      </dsp:txBody>
      <dsp:txXfrm>
        <a:off x="5391613" y="2344441"/>
        <a:ext cx="1529296" cy="611718"/>
      </dsp:txXfrm>
    </dsp:sp>
    <dsp:sp modelId="{337DB9DC-DFDC-49D6-8F5C-96EED5324941}">
      <dsp:nvSpPr>
        <dsp:cNvPr id="0" name=""/>
        <dsp:cNvSpPr/>
      </dsp:nvSpPr>
      <dsp:spPr>
        <a:xfrm>
          <a:off x="7609093" y="1395177"/>
          <a:ext cx="688183" cy="688183"/>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93158A-328C-48C0-8441-9E138AA0190A}">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1" i="0" kern="1200" dirty="0"/>
            <a:t>Tools:</a:t>
          </a:r>
          <a:r>
            <a:rPr lang="en-IN" sz="1100" b="0" i="0" kern="1200" dirty="0"/>
            <a:t> Utilize TensorFlow or </a:t>
          </a:r>
          <a:r>
            <a:rPr lang="en-IN" sz="1100" b="0" i="0" kern="1200" dirty="0" err="1"/>
            <a:t>PyTorch</a:t>
          </a:r>
          <a:r>
            <a:rPr lang="en-IN" sz="1100" b="0" i="0" kern="1200" dirty="0"/>
            <a:t> for implementation and training.</a:t>
          </a:r>
          <a:endParaRPr lang="en-US" sz="1100" kern="1200" dirty="0"/>
        </a:p>
      </dsp:txBody>
      <dsp:txXfrm>
        <a:off x="7188537" y="2344441"/>
        <a:ext cx="1529296" cy="611718"/>
      </dsp:txXfrm>
    </dsp:sp>
    <dsp:sp modelId="{52EB2EDC-FA8B-4540-83DB-63A50A668D19}">
      <dsp:nvSpPr>
        <dsp:cNvPr id="0" name=""/>
        <dsp:cNvSpPr/>
      </dsp:nvSpPr>
      <dsp:spPr>
        <a:xfrm>
          <a:off x="9406017" y="1395177"/>
          <a:ext cx="688183" cy="688183"/>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953F50-7310-4DCC-A750-351576AB5BE4}">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1" i="0" kern="1200" dirty="0"/>
            <a:t>Techniques:</a:t>
          </a:r>
          <a:r>
            <a:rPr lang="en-IN" sz="1100" b="0" i="0" kern="1200" dirty="0"/>
            <a:t> Train models using supervised learning with </a:t>
          </a:r>
          <a:r>
            <a:rPr lang="en-IN" sz="1100" b="0" i="0" kern="1200" dirty="0" err="1"/>
            <a:t>ArcFace</a:t>
          </a:r>
          <a:r>
            <a:rPr lang="en-IN" sz="1100" b="0" i="0" kern="1200" dirty="0"/>
            <a:t> loss function</a:t>
          </a:r>
          <a:endParaRPr lang="en-US" sz="1100" kern="1200" dirty="0"/>
        </a:p>
      </dsp:txBody>
      <dsp:txXfrm>
        <a:off x="8985461" y="2344441"/>
        <a:ext cx="1529296" cy="61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26E63-2DB0-410D-996B-8B70843692B0}">
      <dsp:nvSpPr>
        <dsp:cNvPr id="0" name=""/>
        <dsp:cNvSpPr/>
      </dsp:nvSpPr>
      <dsp:spPr>
        <a:xfrm>
          <a:off x="5359431" y="4093177"/>
          <a:ext cx="355537" cy="382203"/>
        </a:xfrm>
        <a:custGeom>
          <a:avLst/>
          <a:gdLst/>
          <a:ahLst/>
          <a:cxnLst/>
          <a:rect l="0" t="0" r="0" b="0"/>
          <a:pathLst>
            <a:path>
              <a:moveTo>
                <a:pt x="0" y="0"/>
              </a:moveTo>
              <a:lnTo>
                <a:pt x="177768" y="0"/>
              </a:lnTo>
              <a:lnTo>
                <a:pt x="177768" y="382203"/>
              </a:lnTo>
              <a:lnTo>
                <a:pt x="355537" y="382203"/>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A36A36-8295-4E49-B79D-092C813CC91C}">
      <dsp:nvSpPr>
        <dsp:cNvPr id="0" name=""/>
        <dsp:cNvSpPr/>
      </dsp:nvSpPr>
      <dsp:spPr>
        <a:xfrm>
          <a:off x="5359431" y="3710974"/>
          <a:ext cx="355537" cy="382203"/>
        </a:xfrm>
        <a:custGeom>
          <a:avLst/>
          <a:gdLst/>
          <a:ahLst/>
          <a:cxnLst/>
          <a:rect l="0" t="0" r="0" b="0"/>
          <a:pathLst>
            <a:path>
              <a:moveTo>
                <a:pt x="0" y="382203"/>
              </a:moveTo>
              <a:lnTo>
                <a:pt x="177768" y="382203"/>
              </a:lnTo>
              <a:lnTo>
                <a:pt x="177768" y="0"/>
              </a:lnTo>
              <a:lnTo>
                <a:pt x="35553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9A7822-86F2-4277-86B0-3B1D6B3C3DFD}">
      <dsp:nvSpPr>
        <dsp:cNvPr id="0" name=""/>
        <dsp:cNvSpPr/>
      </dsp:nvSpPr>
      <dsp:spPr>
        <a:xfrm>
          <a:off x="5359431" y="2564364"/>
          <a:ext cx="355537" cy="382203"/>
        </a:xfrm>
        <a:custGeom>
          <a:avLst/>
          <a:gdLst/>
          <a:ahLst/>
          <a:cxnLst/>
          <a:rect l="0" t="0" r="0" b="0"/>
          <a:pathLst>
            <a:path>
              <a:moveTo>
                <a:pt x="0" y="0"/>
              </a:moveTo>
              <a:lnTo>
                <a:pt x="177768" y="0"/>
              </a:lnTo>
              <a:lnTo>
                <a:pt x="177768" y="382203"/>
              </a:lnTo>
              <a:lnTo>
                <a:pt x="355537" y="382203"/>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25A7D-BCEA-43C5-B6F5-3835D04D8E2D}">
      <dsp:nvSpPr>
        <dsp:cNvPr id="0" name=""/>
        <dsp:cNvSpPr/>
      </dsp:nvSpPr>
      <dsp:spPr>
        <a:xfrm>
          <a:off x="5359431" y="2182160"/>
          <a:ext cx="355537" cy="382203"/>
        </a:xfrm>
        <a:custGeom>
          <a:avLst/>
          <a:gdLst/>
          <a:ahLst/>
          <a:cxnLst/>
          <a:rect l="0" t="0" r="0" b="0"/>
          <a:pathLst>
            <a:path>
              <a:moveTo>
                <a:pt x="0" y="382203"/>
              </a:moveTo>
              <a:lnTo>
                <a:pt x="177768" y="382203"/>
              </a:lnTo>
              <a:lnTo>
                <a:pt x="177768" y="0"/>
              </a:lnTo>
              <a:lnTo>
                <a:pt x="35553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E36EAD-A9DB-4A2C-BE9F-A4BF86E96424}">
      <dsp:nvSpPr>
        <dsp:cNvPr id="0" name=""/>
        <dsp:cNvSpPr/>
      </dsp:nvSpPr>
      <dsp:spPr>
        <a:xfrm>
          <a:off x="3581741" y="46"/>
          <a:ext cx="1777689" cy="5421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a:cs typeface="Times New Roman"/>
            </a:rPr>
            <a:t>Dataset Size:</a:t>
          </a:r>
          <a:r>
            <a:rPr lang="en-US" sz="1400" kern="1200" dirty="0">
              <a:latin typeface="Times New Roman"/>
              <a:cs typeface="Times New Roman"/>
            </a:rPr>
            <a:t> 2500 samples</a:t>
          </a:r>
        </a:p>
      </dsp:txBody>
      <dsp:txXfrm>
        <a:off x="3581741" y="46"/>
        <a:ext cx="1777689" cy="542195"/>
      </dsp:txXfrm>
    </dsp:sp>
    <dsp:sp modelId="{B18E05E7-7C75-4E92-AF19-27BBFA02C896}">
      <dsp:nvSpPr>
        <dsp:cNvPr id="0" name=""/>
        <dsp:cNvSpPr/>
      </dsp:nvSpPr>
      <dsp:spPr>
        <a:xfrm>
          <a:off x="3581741" y="764453"/>
          <a:ext cx="1777689" cy="5421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a:cs typeface="Times New Roman"/>
            </a:rPr>
            <a:t>Individuals:</a:t>
          </a:r>
          <a:r>
            <a:rPr lang="en-US" sz="1400" kern="1200" dirty="0">
              <a:latin typeface="Times New Roman"/>
              <a:cs typeface="Times New Roman"/>
            </a:rPr>
            <a:t> 50 people</a:t>
          </a:r>
        </a:p>
      </dsp:txBody>
      <dsp:txXfrm>
        <a:off x="3581741" y="764453"/>
        <a:ext cx="1777689" cy="542195"/>
      </dsp:txXfrm>
    </dsp:sp>
    <dsp:sp modelId="{B1EE9260-9940-4763-A424-5A19F449D90F}">
      <dsp:nvSpPr>
        <dsp:cNvPr id="0" name=""/>
        <dsp:cNvSpPr/>
      </dsp:nvSpPr>
      <dsp:spPr>
        <a:xfrm>
          <a:off x="3581741" y="1528859"/>
          <a:ext cx="1777689" cy="5421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a:cs typeface="Times New Roman"/>
            </a:rPr>
            <a:t>Images per Individual:</a:t>
          </a:r>
          <a:r>
            <a:rPr lang="en-US" sz="1400" kern="1200" dirty="0">
              <a:latin typeface="Times New Roman"/>
              <a:cs typeface="Times New Roman"/>
            </a:rPr>
            <a:t> 50</a:t>
          </a:r>
        </a:p>
      </dsp:txBody>
      <dsp:txXfrm>
        <a:off x="3581741" y="1528859"/>
        <a:ext cx="1777689" cy="542195"/>
      </dsp:txXfrm>
    </dsp:sp>
    <dsp:sp modelId="{D5D39122-236F-49FD-8326-8C5E5F2FDC29}">
      <dsp:nvSpPr>
        <dsp:cNvPr id="0" name=""/>
        <dsp:cNvSpPr/>
      </dsp:nvSpPr>
      <dsp:spPr>
        <a:xfrm>
          <a:off x="3581741" y="2293266"/>
          <a:ext cx="1777689" cy="5421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a:cs typeface="Times New Roman"/>
            </a:rPr>
            <a:t>Data Split:</a:t>
          </a:r>
          <a:endParaRPr lang="en-US" sz="1400" kern="1200">
            <a:latin typeface="Times New Roman"/>
            <a:cs typeface="Times New Roman"/>
          </a:endParaRPr>
        </a:p>
      </dsp:txBody>
      <dsp:txXfrm>
        <a:off x="3581741" y="2293266"/>
        <a:ext cx="1777689" cy="542195"/>
      </dsp:txXfrm>
    </dsp:sp>
    <dsp:sp modelId="{8FE2DF6E-0E1F-494B-BE33-B596AC698E08}">
      <dsp:nvSpPr>
        <dsp:cNvPr id="0" name=""/>
        <dsp:cNvSpPr/>
      </dsp:nvSpPr>
      <dsp:spPr>
        <a:xfrm>
          <a:off x="5714968" y="1911063"/>
          <a:ext cx="1777689" cy="54219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a:cs typeface="Times New Roman"/>
            </a:rPr>
            <a:t>Training/Validation: </a:t>
          </a:r>
          <a:r>
            <a:rPr lang="en-US" sz="1400" kern="1200" dirty="0">
              <a:latin typeface="Times New Roman"/>
              <a:cs typeface="Times New Roman"/>
            </a:rPr>
            <a:t>90% of the dataset</a:t>
          </a:r>
        </a:p>
      </dsp:txBody>
      <dsp:txXfrm>
        <a:off x="5714968" y="1911063"/>
        <a:ext cx="1777689" cy="542195"/>
      </dsp:txXfrm>
    </dsp:sp>
    <dsp:sp modelId="{8D79BB24-29D6-4870-A352-0082830D70ED}">
      <dsp:nvSpPr>
        <dsp:cNvPr id="0" name=""/>
        <dsp:cNvSpPr/>
      </dsp:nvSpPr>
      <dsp:spPr>
        <a:xfrm>
          <a:off x="5714968" y="2675469"/>
          <a:ext cx="1777689" cy="54219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a:cs typeface="Times New Roman"/>
            </a:rPr>
            <a:t>Test:</a:t>
          </a:r>
          <a:r>
            <a:rPr lang="en-US" sz="1400" kern="1200" dirty="0">
              <a:latin typeface="Times New Roman"/>
              <a:cs typeface="Times New Roman"/>
            </a:rPr>
            <a:t> 10% of the dataset</a:t>
          </a:r>
        </a:p>
      </dsp:txBody>
      <dsp:txXfrm>
        <a:off x="5714968" y="2675469"/>
        <a:ext cx="1777689" cy="542195"/>
      </dsp:txXfrm>
    </dsp:sp>
    <dsp:sp modelId="{53C1096F-26A3-4019-BAC0-8C24432C8D9A}">
      <dsp:nvSpPr>
        <dsp:cNvPr id="0" name=""/>
        <dsp:cNvSpPr/>
      </dsp:nvSpPr>
      <dsp:spPr>
        <a:xfrm>
          <a:off x="3581741" y="3822079"/>
          <a:ext cx="1777689" cy="5421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a:cs typeface="Times New Roman"/>
            </a:rPr>
            <a:t>Stratified Split for Training/Validation:</a:t>
          </a:r>
          <a:endParaRPr lang="en-US" sz="1400" kern="1200">
            <a:latin typeface="Times New Roman"/>
            <a:cs typeface="Times New Roman"/>
          </a:endParaRPr>
        </a:p>
      </dsp:txBody>
      <dsp:txXfrm>
        <a:off x="3581741" y="3822079"/>
        <a:ext cx="1777689" cy="542195"/>
      </dsp:txXfrm>
    </dsp:sp>
    <dsp:sp modelId="{0A3CEE38-746D-4C8A-B031-5E972C6E90B9}">
      <dsp:nvSpPr>
        <dsp:cNvPr id="0" name=""/>
        <dsp:cNvSpPr/>
      </dsp:nvSpPr>
      <dsp:spPr>
        <a:xfrm>
          <a:off x="5714968" y="3439876"/>
          <a:ext cx="1777689" cy="54219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a:cs typeface="Times New Roman"/>
            </a:rPr>
            <a:t>Training:</a:t>
          </a:r>
          <a:r>
            <a:rPr lang="en-US" sz="1400" kern="1200" dirty="0">
              <a:latin typeface="Times New Roman"/>
              <a:cs typeface="Times New Roman"/>
            </a:rPr>
            <a:t> 88% of the Training/Validation set</a:t>
          </a:r>
        </a:p>
      </dsp:txBody>
      <dsp:txXfrm>
        <a:off x="5714968" y="3439876"/>
        <a:ext cx="1777689" cy="542195"/>
      </dsp:txXfrm>
    </dsp:sp>
    <dsp:sp modelId="{3EA1C36D-8F02-4F59-BF6C-BCCEFF0AD9E8}">
      <dsp:nvSpPr>
        <dsp:cNvPr id="0" name=""/>
        <dsp:cNvSpPr/>
      </dsp:nvSpPr>
      <dsp:spPr>
        <a:xfrm>
          <a:off x="5714968" y="4204283"/>
          <a:ext cx="1777689" cy="54219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a:cs typeface="Times New Roman"/>
            </a:rPr>
            <a:t>Validation: </a:t>
          </a:r>
          <a:r>
            <a:rPr lang="en-US" sz="1400" kern="1200" dirty="0">
              <a:latin typeface="Times New Roman"/>
              <a:cs typeface="Times New Roman"/>
            </a:rPr>
            <a:t>12% of the Training/Validation set</a:t>
          </a:r>
        </a:p>
      </dsp:txBody>
      <dsp:txXfrm>
        <a:off x="5714968" y="4204283"/>
        <a:ext cx="1777689" cy="5421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DCA4F-1DE2-4FFA-BCA0-1626B4B1B24D}">
      <dsp:nvSpPr>
        <dsp:cNvPr id="0" name=""/>
        <dsp:cNvSpPr/>
      </dsp:nvSpPr>
      <dsp:spPr>
        <a:xfrm>
          <a:off x="198" y="0"/>
          <a:ext cx="2398049" cy="286613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874" tIns="0" rIns="236874" bIns="330200" numCol="1" spcCol="1270" anchor="t" anchorCtr="0">
          <a:noAutofit/>
        </a:bodyPr>
        <a:lstStyle/>
        <a:p>
          <a:pPr marL="0" lvl="0" indent="0" algn="l" defTabSz="711200">
            <a:lnSpc>
              <a:spcPct val="90000"/>
            </a:lnSpc>
            <a:spcBef>
              <a:spcPct val="0"/>
            </a:spcBef>
            <a:spcAft>
              <a:spcPct val="35000"/>
            </a:spcAft>
            <a:buNone/>
          </a:pPr>
          <a:r>
            <a:rPr lang="en-US" sz="1600" kern="1200" dirty="0"/>
            <a:t>Trained facial recognition model using the </a:t>
          </a:r>
          <a:r>
            <a:rPr lang="en-US" sz="1600" kern="1200" dirty="0" err="1"/>
            <a:t>ArcFace</a:t>
          </a:r>
          <a:r>
            <a:rPr lang="en-US" sz="1600" kern="1200" dirty="0"/>
            <a:t> method with Additive Angular Margin Loss.</a:t>
          </a:r>
        </a:p>
      </dsp:txBody>
      <dsp:txXfrm>
        <a:off x="198" y="1146454"/>
        <a:ext cx="2398049" cy="1719681"/>
      </dsp:txXfrm>
    </dsp:sp>
    <dsp:sp modelId="{223DB77A-29E7-4213-88E8-BDD6DFE435EC}">
      <dsp:nvSpPr>
        <dsp:cNvPr id="0" name=""/>
        <dsp:cNvSpPr/>
      </dsp:nvSpPr>
      <dsp:spPr>
        <a:xfrm>
          <a:off x="198" y="0"/>
          <a:ext cx="2398049" cy="114645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6874" tIns="165100" rIns="236874" bIns="165100" numCol="1" spcCol="1270" anchor="ctr" anchorCtr="0">
          <a:noAutofit/>
        </a:bodyPr>
        <a:lstStyle/>
        <a:p>
          <a:pPr marL="0" lvl="0" indent="0" algn="l" defTabSz="2578100">
            <a:lnSpc>
              <a:spcPct val="90000"/>
            </a:lnSpc>
            <a:spcBef>
              <a:spcPct val="0"/>
            </a:spcBef>
            <a:spcAft>
              <a:spcPct val="35000"/>
            </a:spcAft>
            <a:buNone/>
          </a:pPr>
          <a:r>
            <a:rPr lang="en-US" sz="5800" kern="1200" dirty="0"/>
            <a:t>01</a:t>
          </a:r>
        </a:p>
      </dsp:txBody>
      <dsp:txXfrm>
        <a:off x="198" y="0"/>
        <a:ext cx="2398049" cy="1146454"/>
      </dsp:txXfrm>
    </dsp:sp>
    <dsp:sp modelId="{786D4C3F-5CD9-476F-BD57-5474F36B7AD0}">
      <dsp:nvSpPr>
        <dsp:cNvPr id="0" name=""/>
        <dsp:cNvSpPr/>
      </dsp:nvSpPr>
      <dsp:spPr>
        <a:xfrm>
          <a:off x="2590092" y="0"/>
          <a:ext cx="2398049" cy="286613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874" tIns="0" rIns="236874" bIns="330200" numCol="1" spcCol="1270" anchor="t" anchorCtr="0">
          <a:noAutofit/>
        </a:bodyPr>
        <a:lstStyle/>
        <a:p>
          <a:pPr marL="0" lvl="0" indent="0" algn="l" defTabSz="711200">
            <a:lnSpc>
              <a:spcPct val="90000"/>
            </a:lnSpc>
            <a:spcBef>
              <a:spcPct val="0"/>
            </a:spcBef>
            <a:spcAft>
              <a:spcPct val="35000"/>
            </a:spcAft>
            <a:buNone/>
          </a:pPr>
          <a:r>
            <a:rPr lang="en-US" sz="1600" kern="1200" dirty="0"/>
            <a:t>Curated dataset of 2500 facial images with annotations and labels.</a:t>
          </a:r>
        </a:p>
      </dsp:txBody>
      <dsp:txXfrm>
        <a:off x="2590092" y="1146454"/>
        <a:ext cx="2398049" cy="1719681"/>
      </dsp:txXfrm>
    </dsp:sp>
    <dsp:sp modelId="{B6EA416B-E4F5-4931-8181-D2A14D6027D3}">
      <dsp:nvSpPr>
        <dsp:cNvPr id="0" name=""/>
        <dsp:cNvSpPr/>
      </dsp:nvSpPr>
      <dsp:spPr>
        <a:xfrm>
          <a:off x="2590092" y="0"/>
          <a:ext cx="2398049" cy="114645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6874" tIns="165100" rIns="236874"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590092" y="0"/>
        <a:ext cx="2398049" cy="1146454"/>
      </dsp:txXfrm>
    </dsp:sp>
    <dsp:sp modelId="{77C7BB7C-76D3-49F5-A01A-0DD83FB265CC}">
      <dsp:nvSpPr>
        <dsp:cNvPr id="0" name=""/>
        <dsp:cNvSpPr/>
      </dsp:nvSpPr>
      <dsp:spPr>
        <a:xfrm>
          <a:off x="5179985" y="0"/>
          <a:ext cx="2398049" cy="286613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874" tIns="0" rIns="236874" bIns="330200" numCol="1" spcCol="1270" anchor="t" anchorCtr="0">
          <a:noAutofit/>
        </a:bodyPr>
        <a:lstStyle/>
        <a:p>
          <a:pPr marL="0" lvl="0" indent="0" algn="l" defTabSz="711200">
            <a:lnSpc>
              <a:spcPct val="90000"/>
            </a:lnSpc>
            <a:spcBef>
              <a:spcPct val="0"/>
            </a:spcBef>
            <a:spcAft>
              <a:spcPct val="35000"/>
            </a:spcAft>
            <a:buNone/>
          </a:pPr>
          <a:r>
            <a:rPr lang="en-US" sz="1600" kern="1200" dirty="0"/>
            <a:t>Implementation code in </a:t>
          </a:r>
          <a:r>
            <a:rPr lang="en-US" sz="1600" kern="1200" dirty="0" err="1"/>
            <a:t>PyTorch</a:t>
          </a:r>
          <a:r>
            <a:rPr lang="en-US" sz="1600" kern="1200" dirty="0"/>
            <a:t> or TensorFlow.</a:t>
          </a:r>
        </a:p>
      </dsp:txBody>
      <dsp:txXfrm>
        <a:off x="5179985" y="1146454"/>
        <a:ext cx="2398049" cy="1719681"/>
      </dsp:txXfrm>
    </dsp:sp>
    <dsp:sp modelId="{FEE13969-9194-4830-B7DC-B51B0B3EFE2B}">
      <dsp:nvSpPr>
        <dsp:cNvPr id="0" name=""/>
        <dsp:cNvSpPr/>
      </dsp:nvSpPr>
      <dsp:spPr>
        <a:xfrm>
          <a:off x="5179985" y="0"/>
          <a:ext cx="2398049" cy="114645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6874" tIns="165100" rIns="236874"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179985" y="0"/>
        <a:ext cx="2398049" cy="1146454"/>
      </dsp:txXfrm>
    </dsp:sp>
    <dsp:sp modelId="{F8BB165C-EF16-4A4F-9233-707B00B04CE9}">
      <dsp:nvSpPr>
        <dsp:cNvPr id="0" name=""/>
        <dsp:cNvSpPr/>
      </dsp:nvSpPr>
      <dsp:spPr>
        <a:xfrm>
          <a:off x="7769879" y="0"/>
          <a:ext cx="2398049" cy="286613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874" tIns="0" rIns="236874" bIns="330200" numCol="1" spcCol="1270" anchor="t" anchorCtr="0">
          <a:noAutofit/>
        </a:bodyPr>
        <a:lstStyle/>
        <a:p>
          <a:pPr marL="0" lvl="0" indent="0" algn="l" defTabSz="711200">
            <a:lnSpc>
              <a:spcPct val="90000"/>
            </a:lnSpc>
            <a:spcBef>
              <a:spcPct val="0"/>
            </a:spcBef>
            <a:spcAft>
              <a:spcPct val="35000"/>
            </a:spcAft>
            <a:buNone/>
          </a:pPr>
          <a:r>
            <a:rPr lang="en-US" sz="1600" kern="1200" dirty="0"/>
            <a:t>Documentation detailing the project methodology, experiments, and results.</a:t>
          </a:r>
        </a:p>
      </dsp:txBody>
      <dsp:txXfrm>
        <a:off x="7769879" y="1146454"/>
        <a:ext cx="2398049" cy="1719681"/>
      </dsp:txXfrm>
    </dsp:sp>
    <dsp:sp modelId="{1488C33E-39A4-420D-9B19-3F929D9AED26}">
      <dsp:nvSpPr>
        <dsp:cNvPr id="0" name=""/>
        <dsp:cNvSpPr/>
      </dsp:nvSpPr>
      <dsp:spPr>
        <a:xfrm>
          <a:off x="7769879" y="0"/>
          <a:ext cx="2398049" cy="114645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6874" tIns="165100" rIns="236874"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p>
      </dsp:txBody>
      <dsp:txXfrm>
        <a:off x="7769879" y="0"/>
        <a:ext cx="2398049" cy="114645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89FE-C2FA-71FB-9068-1AA3E0224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739AA4-AE79-273D-107B-59E91A84D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2A11F-27A9-B95E-A39C-9589871D30F4}"/>
              </a:ext>
            </a:extLst>
          </p:cNvPr>
          <p:cNvSpPr>
            <a:spLocks noGrp="1"/>
          </p:cNvSpPr>
          <p:nvPr>
            <p:ph type="dt" sz="half" idx="10"/>
          </p:nvPr>
        </p:nvSpPr>
        <p:spPr/>
        <p:txBody>
          <a:bodyPr/>
          <a:lstStyle/>
          <a:p>
            <a:fld id="{02AC24A9-CCB6-4F8D-B8DB-C2F3692CFA5A}" type="datetimeFigureOut">
              <a:rPr lang="en-US" smtClean="0"/>
              <a:t>4/27/2024</a:t>
            </a:fld>
            <a:endParaRPr lang="en-US" dirty="0"/>
          </a:p>
        </p:txBody>
      </p:sp>
      <p:sp>
        <p:nvSpPr>
          <p:cNvPr id="5" name="Footer Placeholder 4">
            <a:extLst>
              <a:ext uri="{FF2B5EF4-FFF2-40B4-BE49-F238E27FC236}">
                <a16:creationId xmlns:a16="http://schemas.microsoft.com/office/drawing/2014/main" id="{F3BD5D52-8959-5A03-FF92-7858AC5701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AB6AAC-2CA6-8136-0166-112C8573205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50703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0D3-1806-5F7B-0F19-8F51CB511C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DE239B-AB67-E885-ED61-CE520ED3BB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2CB86D-D934-F89A-A945-F58875112E52}"/>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93476707-B65F-FCFA-85B1-C8A22128F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55AA9-B1C6-9E1B-EB06-A391F5D2968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359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78028-E6AA-6969-E633-C82F08FFF2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F5E3FC-1FF0-C5EE-9BAF-03C781C40E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08529-D965-8F6E-DCEF-88DB5616C78A}"/>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F909B8DF-495E-EBB0-CAA8-BB279AE60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19B2A-B62C-DE4B-A4C3-9262D710B874}"/>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870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879B-E5E8-0A1E-08CE-85CE96737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7567F7-5220-D825-4210-4F4ACBC07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CE706-2C12-A8FE-486E-D656122140C0}"/>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3B0DBF20-32CD-E1D7-99FA-4B795F51C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C72BA-F87B-02B1-5E6E-B003A574D23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342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14BA-5B8B-0259-B106-8DB4CE149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B3CB90-A471-D29C-7B03-A63E1C4245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94313-97B1-2C41-B484-78218F9F9186}"/>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43CD07C4-D475-3705-F2C5-24E6977DA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01B38-90B3-BA91-2D45-D6337F273444}"/>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290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F56F-A836-8429-96CB-67F6B03A6D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C8DDC6-67CB-55A8-BE4F-2E6AB8955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6121D1-A2FB-A799-5D43-BF7A0ECED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374B92-DA20-D139-A6E3-E267348246B3}"/>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6" name="Footer Placeholder 5">
            <a:extLst>
              <a:ext uri="{FF2B5EF4-FFF2-40B4-BE49-F238E27FC236}">
                <a16:creationId xmlns:a16="http://schemas.microsoft.com/office/drawing/2014/main" id="{FF71437B-E484-5215-35CD-1EBFA02D5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45283-1C9B-A78E-E14A-B9FD19BDE31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099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FB9A-57D8-75C9-3B74-7F9E5BEDA3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D026CB-D794-EB0C-037C-CA46EC7CA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E4D10-57BE-AFAC-ED0C-D479CD81F2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27B3EC-38E0-7E9F-BB3D-E66AB4222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750C0-1599-C299-CFB7-F8DB0B6AB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880491-E319-70F0-99BD-28663CFC5A88}"/>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8" name="Footer Placeholder 7">
            <a:extLst>
              <a:ext uri="{FF2B5EF4-FFF2-40B4-BE49-F238E27FC236}">
                <a16:creationId xmlns:a16="http://schemas.microsoft.com/office/drawing/2014/main" id="{F7613612-0D27-E9A9-5E27-0A8065D86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D9113-E2A7-5105-2CA8-15A8C660110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247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318F-2542-9272-4D15-83640A4121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291A7F-B066-B38F-49E4-128D556CDFF9}"/>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4" name="Footer Placeholder 3">
            <a:extLst>
              <a:ext uri="{FF2B5EF4-FFF2-40B4-BE49-F238E27FC236}">
                <a16:creationId xmlns:a16="http://schemas.microsoft.com/office/drawing/2014/main" id="{CFF75055-7192-DCA0-FEE1-9831721EC4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635B0A-259B-528D-3886-2AF37B492E5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050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20352-D6C1-0010-D10F-3DFC67B768BF}"/>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3" name="Footer Placeholder 2">
            <a:extLst>
              <a:ext uri="{FF2B5EF4-FFF2-40B4-BE49-F238E27FC236}">
                <a16:creationId xmlns:a16="http://schemas.microsoft.com/office/drawing/2014/main" id="{61F4E98D-652D-CCB0-BE3E-75837287B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A5A33-5B5C-F1D4-FD02-0BDA69C50B8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781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476F-2FE3-F0D4-BE25-B11F593E5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F3D870-3778-7CE1-4661-9D7108AB9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317BD2-FA99-EE88-30A6-93AF82807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8A4F1-6EFC-E1C6-7420-4C3447820757}"/>
              </a:ext>
            </a:extLst>
          </p:cNvPr>
          <p:cNvSpPr>
            <a:spLocks noGrp="1"/>
          </p:cNvSpPr>
          <p:nvPr>
            <p:ph type="dt" sz="half" idx="10"/>
          </p:nvPr>
        </p:nvSpPr>
        <p:spPr/>
        <p:txBody>
          <a:bodyPr/>
          <a:lstStyle/>
          <a:p>
            <a:fld id="{02AC24A9-CCB6-4F8D-B8DB-C2F3692CFA5A}" type="datetimeFigureOut">
              <a:rPr lang="en-US" smtClean="0"/>
              <a:t>4/27/2024</a:t>
            </a:fld>
            <a:endParaRPr lang="en-US" dirty="0"/>
          </a:p>
        </p:txBody>
      </p:sp>
      <p:sp>
        <p:nvSpPr>
          <p:cNvPr id="6" name="Footer Placeholder 5">
            <a:extLst>
              <a:ext uri="{FF2B5EF4-FFF2-40B4-BE49-F238E27FC236}">
                <a16:creationId xmlns:a16="http://schemas.microsoft.com/office/drawing/2014/main" id="{48D0FAA8-F750-8F47-C65F-204FD4409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90EEF-7A80-26C2-3BA5-990FDDD6E6F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8540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9F3-4DC2-9788-3EBD-C6E313BEE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B4D11B-755A-51E6-D3D6-16327B68F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1A17ED-F002-2199-B358-3378F77FA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A0C58-6490-00E1-F2E6-B93413F76901}"/>
              </a:ext>
            </a:extLst>
          </p:cNvPr>
          <p:cNvSpPr>
            <a:spLocks noGrp="1"/>
          </p:cNvSpPr>
          <p:nvPr>
            <p:ph type="dt" sz="half" idx="10"/>
          </p:nvPr>
        </p:nvSpPr>
        <p:spPr/>
        <p:txBody>
          <a:bodyPr/>
          <a:lstStyle/>
          <a:p>
            <a:fld id="{02AC24A9-CCB6-4F8D-B8DB-C2F3692CFA5A}" type="datetimeFigureOut">
              <a:rPr lang="en-US" smtClean="0"/>
              <a:t>4/27/2024</a:t>
            </a:fld>
            <a:endParaRPr lang="en-US"/>
          </a:p>
        </p:txBody>
      </p:sp>
      <p:sp>
        <p:nvSpPr>
          <p:cNvPr id="6" name="Footer Placeholder 5">
            <a:extLst>
              <a:ext uri="{FF2B5EF4-FFF2-40B4-BE49-F238E27FC236}">
                <a16:creationId xmlns:a16="http://schemas.microsoft.com/office/drawing/2014/main" id="{F990079B-9E1C-6A9B-C822-459BBECA7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2A755-473B-A691-4702-1BC23A0612B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020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A7CF7E-D272-E6C0-1FF9-A9DC108E8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CB6A9-9D38-2C20-C359-B72921890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43450-4024-2350-3F00-4B802A751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AC24A9-CCB6-4F8D-B8DB-C2F3692CFA5A}" type="datetimeFigureOut">
              <a:rPr lang="en-US" smtClean="0"/>
              <a:t>4/27/2024</a:t>
            </a:fld>
            <a:endParaRPr lang="en-US"/>
          </a:p>
        </p:txBody>
      </p:sp>
      <p:sp>
        <p:nvSpPr>
          <p:cNvPr id="5" name="Footer Placeholder 4">
            <a:extLst>
              <a:ext uri="{FF2B5EF4-FFF2-40B4-BE49-F238E27FC236}">
                <a16:creationId xmlns:a16="http://schemas.microsoft.com/office/drawing/2014/main" id="{2FACD2B6-7CE4-7E13-C769-B3B9AB950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87346A4-EA6B-0C19-4D14-298B0FA95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20844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ieeexplore-ieee-org.unh-proxy01.newhaven.edu/document/9449988" TargetMode="External"/><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B57B-90D8-54DA-6065-96B6FE801B72}"/>
              </a:ext>
            </a:extLst>
          </p:cNvPr>
          <p:cNvSpPr>
            <a:spLocks noGrp="1"/>
          </p:cNvSpPr>
          <p:nvPr>
            <p:ph type="ctrTitle"/>
          </p:nvPr>
        </p:nvSpPr>
        <p:spPr>
          <a:xfrm>
            <a:off x="6378418" y="2421704"/>
            <a:ext cx="5669280" cy="1117221"/>
          </a:xfrm>
        </p:spPr>
        <p:txBody>
          <a:bodyPr anchor="t">
            <a:normAutofit/>
          </a:bodyPr>
          <a:lstStyle/>
          <a:p>
            <a:pPr algn="l"/>
            <a:r>
              <a:rPr lang="en-US" sz="3200" b="1" dirty="0" err="1">
                <a:solidFill>
                  <a:schemeClr val="tx2"/>
                </a:solidFill>
                <a:latin typeface="Times New Roman" panose="02020603050405020304" pitchFamily="18" charset="0"/>
                <a:cs typeface="Times New Roman" panose="02020603050405020304" pitchFamily="18" charset="0"/>
              </a:rPr>
              <a:t>ArcFace</a:t>
            </a:r>
            <a:r>
              <a:rPr lang="en-US" sz="3200" b="1" dirty="0">
                <a:solidFill>
                  <a:schemeClr val="tx2"/>
                </a:solidFill>
                <a:latin typeface="Times New Roman" panose="02020603050405020304" pitchFamily="18" charset="0"/>
                <a:cs typeface="Times New Roman" panose="02020603050405020304" pitchFamily="18" charset="0"/>
              </a:rPr>
              <a:t>: Advancing Deep Learning in Face Recognition</a:t>
            </a:r>
          </a:p>
        </p:txBody>
      </p:sp>
      <p:pic>
        <p:nvPicPr>
          <p:cNvPr id="7" name="Graphic 6" descr="Virtual RealityHeadset">
            <a:extLst>
              <a:ext uri="{FF2B5EF4-FFF2-40B4-BE49-F238E27FC236}">
                <a16:creationId xmlns:a16="http://schemas.microsoft.com/office/drawing/2014/main" id="{07DD5229-42E4-B997-C4B0-E4D0ECD0A4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6" name="Subtitle 2">
            <a:extLst>
              <a:ext uri="{FF2B5EF4-FFF2-40B4-BE49-F238E27FC236}">
                <a16:creationId xmlns:a16="http://schemas.microsoft.com/office/drawing/2014/main" id="{46923CF8-E29C-368A-ACFB-96CFF4DA7E70}"/>
              </a:ext>
            </a:extLst>
          </p:cNvPr>
          <p:cNvSpPr txBox="1">
            <a:spLocks/>
          </p:cNvSpPr>
          <p:nvPr/>
        </p:nvSpPr>
        <p:spPr>
          <a:xfrm>
            <a:off x="9083041" y="3913769"/>
            <a:ext cx="2844800" cy="25634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endParaRPr lang="en-US" sz="2000" b="1" dirty="0">
              <a:solidFill>
                <a:schemeClr val="accent1">
                  <a:lumMod val="75000"/>
                </a:schemeClr>
              </a:solidFill>
              <a:latin typeface="Amasis MT Pro Medium" panose="02040604050005020304" pitchFamily="18" charset="0"/>
            </a:endParaRPr>
          </a:p>
          <a:p>
            <a:pPr algn="l"/>
            <a:r>
              <a:rPr lang="en-US" sz="2000" b="1" dirty="0">
                <a:solidFill>
                  <a:schemeClr val="accent1">
                    <a:lumMod val="75000"/>
                  </a:schemeClr>
                </a:solidFill>
                <a:latin typeface="Amasis MT Pro Medium" panose="02040604050005020304" pitchFamily="18" charset="0"/>
              </a:rPr>
              <a:t>PRESENTED BY:</a:t>
            </a:r>
          </a:p>
          <a:p>
            <a:pPr indent="-228600" algn="l">
              <a:buFont typeface="Arial" panose="020B0604020202020204" pitchFamily="34" charset="0"/>
              <a:buChar char="•"/>
            </a:pPr>
            <a:r>
              <a:rPr lang="en-US" sz="2000" dirty="0">
                <a:solidFill>
                  <a:schemeClr val="accent1">
                    <a:lumMod val="75000"/>
                  </a:schemeClr>
                </a:solidFill>
                <a:latin typeface="Amasis MT Pro Medium" panose="02040604050005020304" pitchFamily="18" charset="0"/>
              </a:rPr>
              <a:t>Roshini Bandi</a:t>
            </a:r>
          </a:p>
          <a:p>
            <a:pPr indent="-228600" algn="l">
              <a:buFont typeface="Arial" panose="020B0604020202020204" pitchFamily="34" charset="0"/>
              <a:buChar char="•"/>
            </a:pPr>
            <a:r>
              <a:rPr lang="en-US" sz="2000" dirty="0">
                <a:solidFill>
                  <a:schemeClr val="accent1">
                    <a:lumMod val="75000"/>
                  </a:schemeClr>
                </a:solidFill>
                <a:latin typeface="Amasis MT Pro Medium" panose="02040604050005020304" pitchFamily="18" charset="0"/>
              </a:rPr>
              <a:t>Prasad Thamada</a:t>
            </a:r>
          </a:p>
          <a:p>
            <a:pPr indent="-228600" algn="l">
              <a:buFont typeface="Arial" panose="020B0604020202020204" pitchFamily="34" charset="0"/>
              <a:buChar char="•"/>
            </a:pPr>
            <a:r>
              <a:rPr lang="en-US" sz="2000" dirty="0" err="1">
                <a:solidFill>
                  <a:schemeClr val="accent1">
                    <a:lumMod val="75000"/>
                  </a:schemeClr>
                </a:solidFill>
                <a:latin typeface="Amasis MT Pro Medium" panose="02040604050005020304" pitchFamily="18" charset="0"/>
              </a:rPr>
              <a:t>Sowjanya</a:t>
            </a:r>
            <a:r>
              <a:rPr lang="en-US" sz="2000" dirty="0">
                <a:solidFill>
                  <a:schemeClr val="accent1">
                    <a:lumMod val="75000"/>
                  </a:schemeClr>
                </a:solidFill>
                <a:latin typeface="Amasis MT Pro Medium" panose="02040604050005020304" pitchFamily="18" charset="0"/>
              </a:rPr>
              <a:t> Linga</a:t>
            </a:r>
          </a:p>
          <a:p>
            <a:pPr indent="-228600" algn="l">
              <a:buFont typeface="Arial" panose="020B0604020202020204" pitchFamily="34" charset="0"/>
              <a:buChar char="•"/>
            </a:pPr>
            <a:r>
              <a:rPr lang="en-US" sz="2000" dirty="0">
                <a:solidFill>
                  <a:schemeClr val="accent1">
                    <a:lumMod val="75000"/>
                  </a:schemeClr>
                </a:solidFill>
                <a:latin typeface="Amasis MT Pro Medium" panose="02040604050005020304" pitchFamily="18" charset="0"/>
              </a:rPr>
              <a:t>Vamshi </a:t>
            </a:r>
            <a:r>
              <a:rPr lang="en-US" sz="2000" dirty="0" err="1">
                <a:solidFill>
                  <a:schemeClr val="accent1">
                    <a:lumMod val="75000"/>
                  </a:schemeClr>
                </a:solidFill>
                <a:latin typeface="Amasis MT Pro Medium" panose="02040604050005020304" pitchFamily="18" charset="0"/>
              </a:rPr>
              <a:t>Thatikonda</a:t>
            </a:r>
            <a:endParaRPr lang="en-US" sz="2000"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56454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7ED34-25AB-B214-98A3-36EBA49A95C5}"/>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b="1" kern="120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F70F97E5-9FF7-8F1C-7CCF-4AD6449F3F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D2C34664-2096-4C36-96A7-7CD134C85B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83454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5DCE-088C-F363-5354-7D118176DBA0}"/>
              </a:ext>
            </a:extLst>
          </p:cNvPr>
          <p:cNvSpPr>
            <a:spLocks noGrp="1"/>
          </p:cNvSpPr>
          <p:nvPr>
            <p:ph type="title"/>
          </p:nvPr>
        </p:nvSpPr>
        <p:spPr>
          <a:xfrm>
            <a:off x="762000" y="1138036"/>
            <a:ext cx="4085665" cy="802524"/>
          </a:xfrm>
        </p:spPr>
        <p:txBody>
          <a:bodyPr anchor="t">
            <a:normAutofit/>
          </a:bodyPr>
          <a:lstStyle/>
          <a:p>
            <a:r>
              <a:rPr lang="en-US" sz="3200" b="1" i="0" dirty="0">
                <a:solidFill>
                  <a:schemeClr val="accent1">
                    <a:lumMod val="75000"/>
                  </a:schemeClr>
                </a:solidFill>
                <a:effectLst/>
                <a:latin typeface="Times New Roman" panose="02020603050405020304" pitchFamily="18" charset="0"/>
                <a:cs typeface="Times New Roman" panose="02020603050405020304" pitchFamily="18" charset="0"/>
              </a:rPr>
              <a:t>Objectives:</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D9F5F7-5082-5095-14DF-2FBDF7A4EFF5}"/>
              </a:ext>
            </a:extLst>
          </p:cNvPr>
          <p:cNvSpPr>
            <a:spLocks noGrp="1"/>
          </p:cNvSpPr>
          <p:nvPr>
            <p:ph idx="1"/>
          </p:nvPr>
        </p:nvSpPr>
        <p:spPr>
          <a:xfrm>
            <a:off x="555408" y="2113281"/>
            <a:ext cx="6841071" cy="4133432"/>
          </a:xfrm>
        </p:spPr>
        <p:txBody>
          <a:bodyPr>
            <a:normAutofit/>
          </a:bodyPr>
          <a:lstStyle/>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Implementing </a:t>
            </a:r>
            <a:r>
              <a:rPr lang="en-US" sz="1800" b="0" i="0" dirty="0" err="1">
                <a:effectLst/>
                <a:latin typeface="Times New Roman" panose="02020603050405020304" pitchFamily="18" charset="0"/>
                <a:cs typeface="Times New Roman" panose="02020603050405020304" pitchFamily="18" charset="0"/>
              </a:rPr>
              <a:t>ArcFace</a:t>
            </a:r>
            <a:r>
              <a:rPr lang="en-US" sz="1800" b="0" i="0" dirty="0">
                <a:effectLst/>
                <a:latin typeface="Times New Roman" panose="02020603050405020304" pitchFamily="18" charset="0"/>
                <a:cs typeface="Times New Roman" panose="02020603050405020304" pitchFamily="18" charset="0"/>
              </a:rPr>
              <a:t> method in facial recognition system.</a:t>
            </a:r>
          </a:p>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Enhancing differentiation between faces in images. </a:t>
            </a:r>
          </a:p>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Utilizing Additive Angular Margin Loss for improved accuracy. </a:t>
            </a:r>
          </a:p>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Consideration of feature distances and angular relationships.</a:t>
            </a:r>
          </a:p>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Improving robustness in challenging scenarios. </a:t>
            </a:r>
          </a:p>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Integrating </a:t>
            </a:r>
            <a:r>
              <a:rPr lang="en-US" sz="1800" b="0" i="0" dirty="0" err="1">
                <a:effectLst/>
                <a:latin typeface="Times New Roman" panose="02020603050405020304" pitchFamily="18" charset="0"/>
                <a:cs typeface="Times New Roman" panose="02020603050405020304" pitchFamily="18" charset="0"/>
              </a:rPr>
              <a:t>ArcFace</a:t>
            </a:r>
            <a:r>
              <a:rPr lang="en-US" sz="1800" b="0" i="0" dirty="0">
                <a:effectLst/>
                <a:latin typeface="Times New Roman" panose="02020603050405020304" pitchFamily="18" charset="0"/>
                <a:cs typeface="Times New Roman" panose="02020603050405020304" pitchFamily="18" charset="0"/>
              </a:rPr>
              <a:t> into existing deep learning models. </a:t>
            </a:r>
          </a:p>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Training model on relevant datasets. </a:t>
            </a:r>
          </a:p>
          <a:p>
            <a:pPr algn="just">
              <a:lnSpc>
                <a:spcPct val="100000"/>
              </a:lnSpc>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Evaluating performance through testing and validation.</a:t>
            </a:r>
            <a:endParaRPr lang="en-IN" sz="1800" dirty="0">
              <a:latin typeface="Times New Roman" panose="02020603050405020304" pitchFamily="18" charset="0"/>
              <a:cs typeface="Times New Roman" panose="02020603050405020304" pitchFamily="18" charset="0"/>
            </a:endParaRPr>
          </a:p>
        </p:txBody>
      </p:sp>
      <p:pic>
        <p:nvPicPr>
          <p:cNvPr id="14" name="Picture 13" descr="3D rendering of game pieces tied together with a rope">
            <a:extLst>
              <a:ext uri="{FF2B5EF4-FFF2-40B4-BE49-F238E27FC236}">
                <a16:creationId xmlns:a16="http://schemas.microsoft.com/office/drawing/2014/main" id="{DFECCC05-99A8-BD2E-519C-660C40CF8FEE}"/>
              </a:ext>
            </a:extLst>
          </p:cNvPr>
          <p:cNvPicPr>
            <a:picLocks noChangeAspect="1"/>
          </p:cNvPicPr>
          <p:nvPr/>
        </p:nvPicPr>
        <p:blipFill rotWithShape="1">
          <a:blip r:embed="rId2"/>
          <a:srcRect l="1148" r="27319"/>
          <a:stretch/>
        </p:blipFill>
        <p:spPr>
          <a:xfrm>
            <a:off x="7396479" y="10"/>
            <a:ext cx="4795521" cy="6857990"/>
          </a:xfrm>
          <a:prstGeom prst="rect">
            <a:avLst/>
          </a:prstGeom>
        </p:spPr>
      </p:pic>
    </p:spTree>
    <p:extLst>
      <p:ext uri="{BB962C8B-B14F-4D97-AF65-F5344CB8AC3E}">
        <p14:creationId xmlns:p14="http://schemas.microsoft.com/office/powerpoint/2010/main" val="177299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3E8A-5DC4-B529-EADD-52AF65028C13}"/>
              </a:ext>
            </a:extLst>
          </p:cNvPr>
          <p:cNvSpPr>
            <a:spLocks noGrp="1"/>
          </p:cNvSpPr>
          <p:nvPr>
            <p:ph type="title"/>
          </p:nvPr>
        </p:nvSpPr>
        <p:spPr>
          <a:xfrm>
            <a:off x="678659" y="281927"/>
            <a:ext cx="4654283" cy="1167277"/>
          </a:xfrm>
        </p:spPr>
        <p:txBody>
          <a:bodyPr>
            <a:normAutofit/>
          </a:bodyPr>
          <a:lstStyle/>
          <a:p>
            <a:r>
              <a:rPr lang="en-IN" sz="3200" b="1" i="0" dirty="0">
                <a:solidFill>
                  <a:schemeClr val="accent1">
                    <a:lumMod val="75000"/>
                  </a:schemeClr>
                </a:solidFill>
                <a:effectLst/>
                <a:latin typeface="Times New Roman" panose="02020603050405020304" pitchFamily="18" charset="0"/>
                <a:cs typeface="Times New Roman" panose="02020603050405020304" pitchFamily="18" charset="0"/>
              </a:rPr>
              <a:t>Value Statement:</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50B7EA-A3B9-D533-7D4D-0A8728156437}"/>
              </a:ext>
            </a:extLst>
          </p:cNvPr>
          <p:cNvSpPr>
            <a:spLocks noGrp="1"/>
          </p:cNvSpPr>
          <p:nvPr>
            <p:ph idx="1"/>
          </p:nvPr>
        </p:nvSpPr>
        <p:spPr>
          <a:xfrm>
            <a:off x="382131" y="1920240"/>
            <a:ext cx="5247340" cy="3496878"/>
          </a:xfrm>
        </p:spPr>
        <p:txBody>
          <a:bodyPr anchor="ctr">
            <a:normAutofit/>
          </a:bodyPr>
          <a:lstStyle/>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This project is worth pursuing as it aims to enhance the accuracy and robustness of facial recognition systems, which have significant implications in various domains such as security, authentication, and personalized user experiences.</a:t>
            </a:r>
          </a:p>
          <a:p>
            <a:pPr marL="0" indent="0">
              <a:buNone/>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By implementing advanced techniques like </a:t>
            </a:r>
            <a:r>
              <a:rPr lang="en-US" sz="1700" dirty="0" err="1">
                <a:latin typeface="Times New Roman" panose="02020603050405020304" pitchFamily="18" charset="0"/>
                <a:cs typeface="Times New Roman" panose="02020603050405020304" pitchFamily="18" charset="0"/>
              </a:rPr>
              <a:t>ArcFace</a:t>
            </a:r>
            <a:r>
              <a:rPr lang="en-US" sz="1700" dirty="0">
                <a:latin typeface="Times New Roman" panose="02020603050405020304" pitchFamily="18" charset="0"/>
                <a:cs typeface="Times New Roman" panose="02020603050405020304" pitchFamily="18" charset="0"/>
              </a:rPr>
              <a:t> with Additive Angular Margin Loss and leveraging efficient models like </a:t>
            </a:r>
            <a:r>
              <a:rPr lang="en-US" sz="1700" dirty="0" err="1">
                <a:latin typeface="Times New Roman" panose="02020603050405020304" pitchFamily="18" charset="0"/>
                <a:cs typeface="Times New Roman" panose="02020603050405020304" pitchFamily="18" charset="0"/>
              </a:rPr>
              <a:t>MobileFaceNet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ResNet</a:t>
            </a:r>
            <a:r>
              <a:rPr lang="en-US" sz="1700" dirty="0">
                <a:latin typeface="Times New Roman" panose="02020603050405020304" pitchFamily="18" charset="0"/>
                <a:cs typeface="Times New Roman" panose="02020603050405020304" pitchFamily="18" charset="0"/>
              </a:rPr>
              <a:t>, VGG, the project seeks to push the boundaries of facial recognition technology, addressing challenges in real-world scenarios and contributing to the advancement of AI-driven solutions.</a:t>
            </a:r>
            <a:endParaRPr lang="en-IN" sz="17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8DDCF79-56BD-9816-0341-F6D09B6BCCEF}"/>
              </a:ext>
            </a:extLst>
          </p:cNvPr>
          <p:cNvSpPr txBox="1">
            <a:spLocks/>
          </p:cNvSpPr>
          <p:nvPr/>
        </p:nvSpPr>
        <p:spPr>
          <a:xfrm>
            <a:off x="5888832" y="365125"/>
            <a:ext cx="546496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Review of the State of the Art and Relevant Works:</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descr="Processor">
            <a:extLst>
              <a:ext uri="{FF2B5EF4-FFF2-40B4-BE49-F238E27FC236}">
                <a16:creationId xmlns:a16="http://schemas.microsoft.com/office/drawing/2014/main" id="{75C97D77-F91B-E2CE-2A90-95D2A9D5916B}"/>
              </a:ext>
            </a:extLst>
          </p:cNvPr>
          <p:cNvSpPr/>
          <p:nvPr/>
        </p:nvSpPr>
        <p:spPr>
          <a:xfrm>
            <a:off x="6096000" y="1812566"/>
            <a:ext cx="1689886" cy="161643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grpSp>
        <p:nvGrpSpPr>
          <p:cNvPr id="8" name="Group 7">
            <a:extLst>
              <a:ext uri="{FF2B5EF4-FFF2-40B4-BE49-F238E27FC236}">
                <a16:creationId xmlns:a16="http://schemas.microsoft.com/office/drawing/2014/main" id="{F039AEC0-8A88-5F26-7A7C-3CEE43338509}"/>
              </a:ext>
            </a:extLst>
          </p:cNvPr>
          <p:cNvGrpSpPr/>
          <p:nvPr/>
        </p:nvGrpSpPr>
        <p:grpSpPr>
          <a:xfrm>
            <a:off x="7943450" y="2116798"/>
            <a:ext cx="3689749" cy="1325563"/>
            <a:chOff x="367507" y="2286942"/>
            <a:chExt cx="2990378" cy="1649043"/>
          </a:xfrm>
        </p:grpSpPr>
        <p:sp>
          <p:nvSpPr>
            <p:cNvPr id="10" name="Rectangle 9">
              <a:extLst>
                <a:ext uri="{FF2B5EF4-FFF2-40B4-BE49-F238E27FC236}">
                  <a16:creationId xmlns:a16="http://schemas.microsoft.com/office/drawing/2014/main" id="{640A66EF-BB40-5659-2FDF-D773E38543EA}"/>
                </a:ext>
              </a:extLst>
            </p:cNvPr>
            <p:cNvSpPr/>
            <p:nvPr/>
          </p:nvSpPr>
          <p:spPr>
            <a:xfrm>
              <a:off x="367507" y="2286942"/>
              <a:ext cx="2990378" cy="16490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2" name="TextBox 11">
              <a:extLst>
                <a:ext uri="{FF2B5EF4-FFF2-40B4-BE49-F238E27FC236}">
                  <a16:creationId xmlns:a16="http://schemas.microsoft.com/office/drawing/2014/main" id="{420D187E-F3A1-61DD-5AED-2F63E91FD0DC}"/>
                </a:ext>
              </a:extLst>
            </p:cNvPr>
            <p:cNvSpPr txBox="1"/>
            <p:nvPr/>
          </p:nvSpPr>
          <p:spPr>
            <a:xfrm>
              <a:off x="367507" y="2286942"/>
              <a:ext cx="2990378" cy="16490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0" i="0" kern="1200" dirty="0"/>
                <a:t>The project builds upon existing research in deep face recognition, particularly focusing on the </a:t>
              </a:r>
              <a:r>
                <a:rPr lang="en-US" sz="1200" b="0" i="0" kern="1200" dirty="0" err="1"/>
                <a:t>ArcFace</a:t>
              </a:r>
              <a:r>
                <a:rPr lang="en-US" sz="1200" b="0" i="0" kern="1200" dirty="0"/>
                <a:t> method with Additive Angular Margin Loss(</a:t>
              </a:r>
              <a:r>
                <a:rPr lang="en-IN" sz="1200" kern="1200" dirty="0"/>
                <a:t>Deep Face Recognition: A Survey (Zhao et al., 2019)</a:t>
              </a:r>
              <a:r>
                <a:rPr lang="en-US" sz="1200" kern="1200" dirty="0"/>
                <a:t>.</a:t>
              </a:r>
            </a:p>
          </p:txBody>
        </p:sp>
      </p:grpSp>
      <p:sp>
        <p:nvSpPr>
          <p:cNvPr id="13" name="Rectangle 12" descr="Speed Bump">
            <a:extLst>
              <a:ext uri="{FF2B5EF4-FFF2-40B4-BE49-F238E27FC236}">
                <a16:creationId xmlns:a16="http://schemas.microsoft.com/office/drawing/2014/main" id="{8E805B70-B728-843D-07AF-C8495586666E}"/>
              </a:ext>
            </a:extLst>
          </p:cNvPr>
          <p:cNvSpPr/>
          <p:nvPr/>
        </p:nvSpPr>
        <p:spPr>
          <a:xfrm>
            <a:off x="6331008" y="3668679"/>
            <a:ext cx="1219870" cy="100501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C9462FA9-FE6E-8C59-5A1F-9B0C00AD478C}"/>
              </a:ext>
            </a:extLst>
          </p:cNvPr>
          <p:cNvGrpSpPr/>
          <p:nvPr/>
        </p:nvGrpSpPr>
        <p:grpSpPr>
          <a:xfrm>
            <a:off x="7943449" y="3598478"/>
            <a:ext cx="3866419" cy="1491767"/>
            <a:chOff x="3863539" y="2252045"/>
            <a:chExt cx="2889450" cy="1491767"/>
          </a:xfrm>
        </p:grpSpPr>
        <p:sp>
          <p:nvSpPr>
            <p:cNvPr id="15" name="Rectangle 14">
              <a:extLst>
                <a:ext uri="{FF2B5EF4-FFF2-40B4-BE49-F238E27FC236}">
                  <a16:creationId xmlns:a16="http://schemas.microsoft.com/office/drawing/2014/main" id="{2AE71E38-3336-9967-A9C7-EB844EDB3748}"/>
                </a:ext>
              </a:extLst>
            </p:cNvPr>
            <p:cNvSpPr/>
            <p:nvPr/>
          </p:nvSpPr>
          <p:spPr>
            <a:xfrm>
              <a:off x="3863539" y="2252045"/>
              <a:ext cx="2889450" cy="14917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6" name="TextBox 15">
              <a:extLst>
                <a:ext uri="{FF2B5EF4-FFF2-40B4-BE49-F238E27FC236}">
                  <a16:creationId xmlns:a16="http://schemas.microsoft.com/office/drawing/2014/main" id="{FA270118-88F4-FA04-643F-BFE910C3E988}"/>
                </a:ext>
              </a:extLst>
            </p:cNvPr>
            <p:cNvSpPr txBox="1"/>
            <p:nvPr/>
          </p:nvSpPr>
          <p:spPr>
            <a:xfrm>
              <a:off x="3863539" y="2252045"/>
              <a:ext cx="2889450" cy="14917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0" i="0" kern="1200" dirty="0"/>
                <a:t>Relevant works include papers such as "</a:t>
              </a:r>
              <a:r>
                <a:rPr lang="en-US" sz="1200" b="0" i="0" kern="1200" dirty="0" err="1"/>
                <a:t>ArcFace</a:t>
              </a:r>
              <a:r>
                <a:rPr lang="en-US" sz="1200" b="0" i="0" kern="1200" dirty="0"/>
                <a:t>: Additive Angular Margin Loss for Deep Face Recognition" by </a:t>
              </a:r>
              <a:r>
                <a:rPr lang="en-US" sz="1200" b="0" i="0" kern="1200" dirty="0" err="1"/>
                <a:t>Jiankang</a:t>
              </a:r>
              <a:r>
                <a:rPr lang="en-US" sz="1200" b="0" i="0" kern="1200" dirty="0"/>
                <a:t> Deng et al., which introduces the </a:t>
              </a:r>
              <a:r>
                <a:rPr lang="en-US" sz="1200" b="0" i="0" kern="1200" dirty="0" err="1"/>
                <a:t>ArcFace</a:t>
              </a:r>
              <a:r>
                <a:rPr lang="en-US" sz="1200" b="0" i="0" kern="1200" dirty="0"/>
                <a:t> method and its effectiveness in improving face recognition accuracy.</a:t>
              </a:r>
              <a:endParaRPr lang="en-US" sz="1200" kern="1200" dirty="0"/>
            </a:p>
          </p:txBody>
        </p:sp>
      </p:grpSp>
      <p:sp>
        <p:nvSpPr>
          <p:cNvPr id="17" name="Rectangle 16" descr="Link">
            <a:extLst>
              <a:ext uri="{FF2B5EF4-FFF2-40B4-BE49-F238E27FC236}">
                <a16:creationId xmlns:a16="http://schemas.microsoft.com/office/drawing/2014/main" id="{94A11A53-1177-D25F-5A43-B90F59309552}"/>
              </a:ext>
            </a:extLst>
          </p:cNvPr>
          <p:cNvSpPr/>
          <p:nvPr/>
        </p:nvSpPr>
        <p:spPr>
          <a:xfrm>
            <a:off x="6726597" y="5216085"/>
            <a:ext cx="1059289" cy="94663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grpSp>
        <p:nvGrpSpPr>
          <p:cNvPr id="18" name="Group 17">
            <a:extLst>
              <a:ext uri="{FF2B5EF4-FFF2-40B4-BE49-F238E27FC236}">
                <a16:creationId xmlns:a16="http://schemas.microsoft.com/office/drawing/2014/main" id="{AD90B28C-C879-E4A6-B007-6245BB8B4EDE}"/>
              </a:ext>
            </a:extLst>
          </p:cNvPr>
          <p:cNvGrpSpPr/>
          <p:nvPr/>
        </p:nvGrpSpPr>
        <p:grpSpPr>
          <a:xfrm>
            <a:off x="8343598" y="5246362"/>
            <a:ext cx="3584241" cy="945000"/>
            <a:chOff x="7258642" y="2647525"/>
            <a:chExt cx="2889450" cy="945000"/>
          </a:xfrm>
        </p:grpSpPr>
        <p:sp>
          <p:nvSpPr>
            <p:cNvPr id="19" name="Rectangle 18">
              <a:extLst>
                <a:ext uri="{FF2B5EF4-FFF2-40B4-BE49-F238E27FC236}">
                  <a16:creationId xmlns:a16="http://schemas.microsoft.com/office/drawing/2014/main" id="{C9DE2F4C-4628-B43C-B73B-340415A45A5D}"/>
                </a:ext>
              </a:extLst>
            </p:cNvPr>
            <p:cNvSpPr/>
            <p:nvPr/>
          </p:nvSpPr>
          <p:spPr>
            <a:xfrm>
              <a:off x="7258642" y="2647525"/>
              <a:ext cx="2889450" cy="945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20" name="TextBox 19">
              <a:extLst>
                <a:ext uri="{FF2B5EF4-FFF2-40B4-BE49-F238E27FC236}">
                  <a16:creationId xmlns:a16="http://schemas.microsoft.com/office/drawing/2014/main" id="{83C1524F-D1EE-1198-422A-2DD3EA012AE5}"/>
                </a:ext>
              </a:extLst>
            </p:cNvPr>
            <p:cNvSpPr txBox="1"/>
            <p:nvPr/>
          </p:nvSpPr>
          <p:spPr>
            <a:xfrm>
              <a:off x="7258642" y="2647525"/>
              <a:ext cx="2889450" cy="945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Paper Link:</a:t>
              </a:r>
              <a:r>
                <a:rPr lang="en-US" sz="1200" kern="1200" dirty="0"/>
                <a:t> </a:t>
              </a:r>
              <a:r>
                <a:rPr lang="en-US" sz="1200" u="sng" kern="1200" dirty="0">
                  <a:hlinkClick r:id="rId8"/>
                </a:rPr>
                <a:t>https://ieeexplore-ieee-org.unh-proxy01.newhaven.edu/document/9449988</a:t>
              </a:r>
              <a:endParaRPr lang="en-US" sz="1200" kern="1200" dirty="0"/>
            </a:p>
          </p:txBody>
        </p:sp>
      </p:grpSp>
    </p:spTree>
    <p:extLst>
      <p:ext uri="{BB962C8B-B14F-4D97-AF65-F5344CB8AC3E}">
        <p14:creationId xmlns:p14="http://schemas.microsoft.com/office/powerpoint/2010/main" val="354144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2985-22F2-EE79-C4BE-FA363CE38753}"/>
              </a:ext>
            </a:extLst>
          </p:cNvPr>
          <p:cNvSpPr>
            <a:spLocks noGrp="1"/>
          </p:cNvSpPr>
          <p:nvPr>
            <p:ph type="title"/>
          </p:nvPr>
        </p:nvSpPr>
        <p:spPr>
          <a:xfrm>
            <a:off x="838200" y="556995"/>
            <a:ext cx="10515600" cy="1133693"/>
          </a:xfrm>
        </p:spPr>
        <p:txBody>
          <a:bodyPr>
            <a:normAutofit/>
          </a:bodyPr>
          <a:lstStyle/>
          <a:p>
            <a:r>
              <a:rPr lang="en-IN" sz="5200" b="1" i="0" dirty="0">
                <a:solidFill>
                  <a:schemeClr val="accent1">
                    <a:lumMod val="75000"/>
                  </a:schemeClr>
                </a:solidFill>
                <a:effectLst/>
                <a:latin typeface="Times New Roman" panose="02020603050405020304" pitchFamily="18" charset="0"/>
                <a:cs typeface="Times New Roman" panose="02020603050405020304" pitchFamily="18" charset="0"/>
              </a:rPr>
              <a:t>Approach:</a:t>
            </a:r>
            <a:endParaRPr lang="en-IN" sz="5200"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90EA2FAB-81EA-2A2D-2D89-50A3CCEEFC2E}"/>
              </a:ext>
            </a:extLst>
          </p:cNvPr>
          <p:cNvGraphicFramePr>
            <a:graphicFrameLocks noGrp="1"/>
          </p:cNvGraphicFramePr>
          <p:nvPr>
            <p:ph idx="1"/>
            <p:extLst>
              <p:ext uri="{D42A27DB-BD31-4B8C-83A1-F6EECF244321}">
                <p14:modId xmlns:p14="http://schemas.microsoft.com/office/powerpoint/2010/main" val="37464989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1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34F0-0104-3929-E86B-2EF754463712}"/>
              </a:ext>
            </a:extLst>
          </p:cNvPr>
          <p:cNvSpPr>
            <a:spLocks noGrp="1"/>
          </p:cNvSpPr>
          <p:nvPr>
            <p:ph type="title"/>
          </p:nvPr>
        </p:nvSpPr>
        <p:spPr>
          <a:xfrm>
            <a:off x="838200" y="556995"/>
            <a:ext cx="10515600" cy="1133693"/>
          </a:xfrm>
        </p:spPr>
        <p:txBody>
          <a:bodyPr>
            <a:normAutofit/>
          </a:bodyPr>
          <a:lstStyle/>
          <a:p>
            <a:r>
              <a:rPr lang="en-US" sz="5200" b="1" dirty="0">
                <a:solidFill>
                  <a:schemeClr val="accent1">
                    <a:lumMod val="75000"/>
                  </a:schemeClr>
                </a:solidFill>
                <a:latin typeface="Times New Roman"/>
                <a:cs typeface="Times New Roman"/>
              </a:rPr>
              <a:t>Dataset Information</a:t>
            </a:r>
            <a:endParaRPr lang="en-US" sz="5200" dirty="0">
              <a:solidFill>
                <a:schemeClr val="accent1">
                  <a:lumMod val="75000"/>
                </a:schemeClr>
              </a:solidFill>
              <a:latin typeface="Times New Roman"/>
              <a:cs typeface="Times New Roman"/>
            </a:endParaRPr>
          </a:p>
          <a:p>
            <a:endParaRPr lang="en-US" sz="5200" dirty="0">
              <a:solidFill>
                <a:schemeClr val="accent1">
                  <a:lumMod val="75000"/>
                </a:schemeClr>
              </a:solidFill>
              <a:latin typeface="Times New Roman"/>
              <a:cs typeface="Times New Roman"/>
            </a:endParaRPr>
          </a:p>
        </p:txBody>
      </p:sp>
      <p:graphicFrame>
        <p:nvGraphicFramePr>
          <p:cNvPr id="26" name="Content Placeholder 2">
            <a:extLst>
              <a:ext uri="{FF2B5EF4-FFF2-40B4-BE49-F238E27FC236}">
                <a16:creationId xmlns:a16="http://schemas.microsoft.com/office/drawing/2014/main" id="{062C239F-F590-A666-E7A6-E2C81BB9AB50}"/>
              </a:ext>
            </a:extLst>
          </p:cNvPr>
          <p:cNvGraphicFramePr>
            <a:graphicFrameLocks noGrp="1"/>
          </p:cNvGraphicFramePr>
          <p:nvPr>
            <p:ph idx="1"/>
            <p:extLst>
              <p:ext uri="{D42A27DB-BD31-4B8C-83A1-F6EECF244321}">
                <p14:modId xmlns:p14="http://schemas.microsoft.com/office/powerpoint/2010/main" val="3534072801"/>
              </p:ext>
            </p:extLst>
          </p:nvPr>
        </p:nvGraphicFramePr>
        <p:xfrm>
          <a:off x="558800" y="1554480"/>
          <a:ext cx="11074400" cy="4746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062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10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030" name="Rectangle 10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BDAF0-D85B-D860-0AF1-E3834E6F7B1E}"/>
              </a:ext>
            </a:extLst>
          </p:cNvPr>
          <p:cNvSpPr>
            <a:spLocks noGrp="1"/>
          </p:cNvSpPr>
          <p:nvPr>
            <p:ph type="title"/>
          </p:nvPr>
        </p:nvSpPr>
        <p:spPr>
          <a:xfrm>
            <a:off x="1043631" y="873940"/>
            <a:ext cx="4928291" cy="1035781"/>
          </a:xfrm>
        </p:spPr>
        <p:txBody>
          <a:bodyPr anchor="ctr">
            <a:normAutofit/>
          </a:bodyPr>
          <a:lstStyle/>
          <a:p>
            <a:r>
              <a:rPr lang="en-US" sz="3600" b="1" dirty="0">
                <a:solidFill>
                  <a:schemeClr val="accent1">
                    <a:lumMod val="75000"/>
                  </a:schemeClr>
                </a:solidFill>
                <a:latin typeface="Times New Roman"/>
                <a:cs typeface="Times New Roman"/>
              </a:rPr>
              <a:t>Data Processing</a:t>
            </a:r>
          </a:p>
        </p:txBody>
      </p:sp>
      <p:sp>
        <p:nvSpPr>
          <p:cNvPr id="29" name="Content Placeholder 2">
            <a:extLst>
              <a:ext uri="{FF2B5EF4-FFF2-40B4-BE49-F238E27FC236}">
                <a16:creationId xmlns:a16="http://schemas.microsoft.com/office/drawing/2014/main" id="{68C72F87-F8CA-3E90-136B-219B2C9079BA}"/>
              </a:ext>
            </a:extLst>
          </p:cNvPr>
          <p:cNvSpPr>
            <a:spLocks noGrp="1"/>
          </p:cNvSpPr>
          <p:nvPr>
            <p:ph idx="1"/>
          </p:nvPr>
        </p:nvSpPr>
        <p:spPr>
          <a:xfrm>
            <a:off x="1043631" y="2195371"/>
            <a:ext cx="4991629" cy="3931740"/>
          </a:xfrm>
        </p:spPr>
        <p:txBody>
          <a:bodyPr vert="horz" lIns="91440" tIns="45720" rIns="91440" bIns="45720" rtlCol="0" anchor="ctr">
            <a:normAutofit/>
          </a:bodyPr>
          <a:lstStyle/>
          <a:p>
            <a:r>
              <a:rPr lang="en-US" sz="1800" b="1" dirty="0">
                <a:latin typeface="Times New Roman"/>
                <a:ea typeface="+mn-lt"/>
                <a:cs typeface="+mn-lt"/>
              </a:rPr>
              <a:t>Labeling: </a:t>
            </a:r>
            <a:r>
              <a:rPr lang="en-US" sz="1800" dirty="0">
                <a:latin typeface="Times New Roman"/>
                <a:ea typeface="+mn-lt"/>
                <a:cs typeface="+mn-lt"/>
              </a:rPr>
              <a:t>Assigned labels to images and stored them in a CSV file.</a:t>
            </a:r>
          </a:p>
          <a:p>
            <a:r>
              <a:rPr lang="en-US" sz="1800" b="1" dirty="0">
                <a:latin typeface="Times New Roman"/>
                <a:ea typeface="+mn-lt"/>
                <a:cs typeface="+mn-lt"/>
              </a:rPr>
              <a:t>Image Cropping: </a:t>
            </a:r>
            <a:r>
              <a:rPr lang="en-US" sz="1800" dirty="0">
                <a:latin typeface="Times New Roman"/>
                <a:ea typeface="+mn-lt"/>
                <a:cs typeface="+mn-lt"/>
              </a:rPr>
              <a:t>Cropped images based on facial regions.</a:t>
            </a:r>
          </a:p>
          <a:p>
            <a:r>
              <a:rPr lang="en-US" sz="1800" b="1" dirty="0">
                <a:latin typeface="Times New Roman"/>
                <a:ea typeface="+mn-lt"/>
                <a:cs typeface="+mn-lt"/>
              </a:rPr>
              <a:t>Transformations: </a:t>
            </a:r>
            <a:r>
              <a:rPr lang="en-US" sz="1800" dirty="0">
                <a:latin typeface="Times New Roman"/>
                <a:ea typeface="+mn-lt"/>
                <a:cs typeface="+mn-lt"/>
              </a:rPr>
              <a:t>Resized images to 112x112 pixels, converted to tensors, and normalized pixel values.</a:t>
            </a:r>
          </a:p>
          <a:p>
            <a:endParaRPr lang="en-US" sz="1800" dirty="0">
              <a:latin typeface="Times New Roman"/>
              <a:ea typeface="+mn-lt"/>
              <a:cs typeface="+mn-lt"/>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facial recognition system leverages </a:t>
            </a:r>
            <a:r>
              <a:rPr lang="en-US" sz="1800" dirty="0" err="1">
                <a:latin typeface="Times New Roman" panose="02020603050405020304" pitchFamily="18" charset="0"/>
                <a:cs typeface="Times New Roman" panose="02020603050405020304" pitchFamily="18" charset="0"/>
              </a:rPr>
              <a:t>MobileFaceNet</a:t>
            </a:r>
            <a:r>
              <a:rPr lang="en-US" sz="1800" dirty="0">
                <a:latin typeface="Times New Roman" panose="02020603050405020304" pitchFamily="18" charset="0"/>
                <a:cs typeface="Times New Roman" panose="02020603050405020304" pitchFamily="18" charset="0"/>
              </a:rPr>
              <a:t>, VGG, and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architectures to achieve efficient and accurate face recognition.</a:t>
            </a:r>
            <a:endParaRPr lang="en-US" sz="1800" dirty="0">
              <a:latin typeface="Times New Roman"/>
              <a:cs typeface="Times New Roman"/>
            </a:endParaRPr>
          </a:p>
        </p:txBody>
      </p:sp>
      <p:pic>
        <p:nvPicPr>
          <p:cNvPr id="1026" name="Picture 2" descr="Online Therapy AI Psychologist by Sugar Social Networks">
            <a:extLst>
              <a:ext uri="{FF2B5EF4-FFF2-40B4-BE49-F238E27FC236}">
                <a16:creationId xmlns:a16="http://schemas.microsoft.com/office/drawing/2014/main" id="{19684813-613F-4E2B-5FF1-F030EA7D22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64" r="4817" b="3"/>
          <a:stretch/>
        </p:blipFill>
        <p:spPr bwMode="auto">
          <a:xfrm>
            <a:off x="6788383" y="613147"/>
            <a:ext cx="4565417"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104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71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C12F-C77B-02AA-C9E4-DB313E6AA2D1}"/>
              </a:ext>
            </a:extLst>
          </p:cNvPr>
          <p:cNvSpPr>
            <a:spLocks noGrp="1"/>
          </p:cNvSpPr>
          <p:nvPr>
            <p:ph type="title"/>
          </p:nvPr>
        </p:nvSpPr>
        <p:spPr/>
        <p:txBody>
          <a:bodyPr/>
          <a:lstStyle/>
          <a:p>
            <a:r>
              <a:rPr lang="en-IN" b="1" i="0" dirty="0">
                <a:solidFill>
                  <a:schemeClr val="accent1">
                    <a:lumMod val="75000"/>
                  </a:schemeClr>
                </a:solidFill>
                <a:effectLst/>
                <a:latin typeface="Times New Roman" panose="02020603050405020304" pitchFamily="18" charset="0"/>
                <a:cs typeface="Times New Roman" panose="02020603050405020304" pitchFamily="18" charset="0"/>
              </a:rPr>
              <a:t>Deliverables:</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C50F8A2C-2053-54A3-E93F-745491E8BEEF}"/>
              </a:ext>
            </a:extLst>
          </p:cNvPr>
          <p:cNvGraphicFramePr>
            <a:graphicFrameLocks noGrp="1"/>
          </p:cNvGraphicFramePr>
          <p:nvPr>
            <p:ph idx="1"/>
            <p:extLst>
              <p:ext uri="{D42A27DB-BD31-4B8C-83A1-F6EECF244321}">
                <p14:modId xmlns:p14="http://schemas.microsoft.com/office/powerpoint/2010/main" val="2418475690"/>
              </p:ext>
            </p:extLst>
          </p:nvPr>
        </p:nvGraphicFramePr>
        <p:xfrm>
          <a:off x="1115568" y="2478024"/>
          <a:ext cx="10168128" cy="286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27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6925-6B73-EFF0-11F7-5BBEF9D0F25F}"/>
              </a:ext>
            </a:extLst>
          </p:cNvPr>
          <p:cNvSpPr>
            <a:spLocks noGrp="1"/>
          </p:cNvSpPr>
          <p:nvPr>
            <p:ph type="title"/>
          </p:nvPr>
        </p:nvSpPr>
        <p:spPr>
          <a:xfrm>
            <a:off x="5868557" y="1138036"/>
            <a:ext cx="5444382" cy="1402470"/>
          </a:xfrm>
        </p:spPr>
        <p:txBody>
          <a:bodyPr anchor="t">
            <a:normAutofit/>
          </a:bodyPr>
          <a:lstStyle/>
          <a:p>
            <a:r>
              <a:rPr lang="en-US" sz="3200" b="1" i="0" dirty="0">
                <a:solidFill>
                  <a:schemeClr val="accent1">
                    <a:lumMod val="75000"/>
                  </a:schemeClr>
                </a:solidFill>
                <a:effectLst/>
                <a:latin typeface="Söhne"/>
              </a:rPr>
              <a:t>Evaluation Methodology:</a:t>
            </a:r>
            <a:endParaRPr lang="en-IN" sz="3200" dirty="0">
              <a:solidFill>
                <a:schemeClr val="accent1">
                  <a:lumMod val="75000"/>
                </a:schemeClr>
              </a:solidFill>
            </a:endParaRPr>
          </a:p>
        </p:txBody>
      </p:sp>
      <p:pic>
        <p:nvPicPr>
          <p:cNvPr id="5" name="Picture 4" descr="Black pen against a sheet with shaded numbers">
            <a:extLst>
              <a:ext uri="{FF2B5EF4-FFF2-40B4-BE49-F238E27FC236}">
                <a16:creationId xmlns:a16="http://schemas.microsoft.com/office/drawing/2014/main" id="{F77D2A41-4534-E0DB-F394-9AC4B7605286}"/>
              </a:ext>
            </a:extLst>
          </p:cNvPr>
          <p:cNvPicPr>
            <a:picLocks noChangeAspect="1"/>
          </p:cNvPicPr>
          <p:nvPr/>
        </p:nvPicPr>
        <p:blipFill rotWithShape="1">
          <a:blip r:embed="rId2"/>
          <a:srcRect l="49863" r="-1"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B922A3-4691-C498-5C11-8A98FD8688AB}"/>
              </a:ext>
            </a:extLst>
          </p:cNvPr>
          <p:cNvSpPr>
            <a:spLocks noGrp="1"/>
          </p:cNvSpPr>
          <p:nvPr>
            <p:ph idx="1"/>
          </p:nvPr>
        </p:nvSpPr>
        <p:spPr>
          <a:xfrm>
            <a:off x="5868557" y="2551176"/>
            <a:ext cx="5444382" cy="3591207"/>
          </a:xfrm>
        </p:spPr>
        <p:txBody>
          <a:bodyPr>
            <a:normAutofit lnSpcReduction="10000"/>
          </a:bodyPr>
          <a:lstStyle/>
          <a:p>
            <a:pPr marL="0" indent="0">
              <a:buNone/>
            </a:pPr>
            <a:r>
              <a:rPr lang="en-US" sz="2000" b="1" dirty="0">
                <a:effectLst/>
                <a:latin typeface="Times New Roman" panose="02020603050405020304" pitchFamily="18" charset="0"/>
                <a:cs typeface="Times New Roman" panose="02020603050405020304" pitchFamily="18" charset="0"/>
              </a:rPr>
              <a:t>Metrics:</a:t>
            </a:r>
          </a:p>
          <a:p>
            <a:pPr marL="0" indent="0">
              <a:buNone/>
            </a:pPr>
            <a:endParaRPr lang="en-US"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b="1" i="1" dirty="0">
                <a:effectLst/>
                <a:latin typeface="Times New Roman" panose="02020603050405020304" pitchFamily="18" charset="0"/>
                <a:cs typeface="Times New Roman" panose="02020603050405020304" pitchFamily="18" charset="0"/>
              </a:rPr>
              <a:t>Test Loss: </a:t>
            </a:r>
            <a:r>
              <a:rPr lang="en-US" sz="2000" b="0" i="0" dirty="0">
                <a:effectLst/>
                <a:latin typeface="Times New Roman" panose="02020603050405020304" pitchFamily="18" charset="0"/>
                <a:cs typeface="Times New Roman" panose="02020603050405020304" pitchFamily="18" charset="0"/>
              </a:rPr>
              <a:t>Measures the prediction error on the test set.</a:t>
            </a:r>
          </a:p>
          <a:p>
            <a:pPr>
              <a:buFont typeface="Wingdings" panose="05000000000000000000" pitchFamily="2" charset="2"/>
              <a:buChar char="ü"/>
            </a:pPr>
            <a:r>
              <a:rPr lang="en-US" sz="2000" b="1" i="1" dirty="0">
                <a:effectLst/>
                <a:latin typeface="Times New Roman" panose="02020603050405020304" pitchFamily="18" charset="0"/>
                <a:cs typeface="Times New Roman" panose="02020603050405020304" pitchFamily="18" charset="0"/>
              </a:rPr>
              <a:t>Test Accuracy: </a:t>
            </a:r>
            <a:r>
              <a:rPr lang="en-US" sz="2000" b="0" i="0" dirty="0">
                <a:effectLst/>
                <a:latin typeface="Times New Roman" panose="02020603050405020304" pitchFamily="18" charset="0"/>
                <a:cs typeface="Times New Roman" panose="02020603050405020304" pitchFamily="18" charset="0"/>
              </a:rPr>
              <a:t>Indicates the percentage of correctly classified instances.</a:t>
            </a:r>
          </a:p>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b="0" i="0" dirty="0">
                <a:effectLst/>
                <a:latin typeface="Times New Roman" panose="02020603050405020304" pitchFamily="18" charset="0"/>
                <a:cs typeface="Times New Roman" panose="02020603050405020304" pitchFamily="18" charset="0"/>
              </a:rPr>
              <a:t>This methodology ensures a comprehensive evaluation of the deep face recognition system, focusing on both predictive accuracy and generalization ability.</a:t>
            </a:r>
            <a:endParaRPr lang="en-US" sz="2000" i="0" dirty="0">
              <a:effectLst/>
              <a:latin typeface="Times New Roman" panose="02020603050405020304" pitchFamily="18" charset="0"/>
              <a:cs typeface="Times New Roman" panose="02020603050405020304" pitchFamily="18" charset="0"/>
            </a:endParaRPr>
          </a:p>
          <a:p>
            <a:pPr marL="457200" lvl="1" indent="0">
              <a:buNone/>
            </a:pPr>
            <a:endParaRPr lang="en-US" sz="2000" b="0" i="0" dirty="0">
              <a:effectLst/>
              <a:latin typeface="Söhne"/>
            </a:endParaRPr>
          </a:p>
          <a:p>
            <a:endParaRPr lang="en-IN" sz="2000" dirty="0"/>
          </a:p>
        </p:txBody>
      </p:sp>
    </p:spTree>
    <p:extLst>
      <p:ext uri="{BB962C8B-B14F-4D97-AF65-F5344CB8AC3E}">
        <p14:creationId xmlns:p14="http://schemas.microsoft.com/office/powerpoint/2010/main" val="383346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EC239F-272A-F61B-9093-7625668BD385}"/>
              </a:ext>
            </a:extLst>
          </p:cNvPr>
          <p:cNvSpPr txBox="1"/>
          <p:nvPr/>
        </p:nvSpPr>
        <p:spPr>
          <a:xfrm>
            <a:off x="792726" y="866467"/>
            <a:ext cx="20463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latin typeface="Times New Roman"/>
                <a:cs typeface="Times New Roman"/>
              </a:rPr>
              <a:t>Raw</a:t>
            </a:r>
          </a:p>
        </p:txBody>
      </p:sp>
      <p:sp>
        <p:nvSpPr>
          <p:cNvPr id="8" name="TextBox 7">
            <a:extLst>
              <a:ext uri="{FF2B5EF4-FFF2-40B4-BE49-F238E27FC236}">
                <a16:creationId xmlns:a16="http://schemas.microsoft.com/office/drawing/2014/main" id="{BE2BBADB-31DB-0997-818D-8A244888F4B9}"/>
              </a:ext>
            </a:extLst>
          </p:cNvPr>
          <p:cNvSpPr txBox="1"/>
          <p:nvPr/>
        </p:nvSpPr>
        <p:spPr>
          <a:xfrm>
            <a:off x="5198806" y="1142999"/>
            <a:ext cx="1861983" cy="46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9791B59A-7494-4C57-6847-8F0CF0D10C63}"/>
              </a:ext>
            </a:extLst>
          </p:cNvPr>
          <p:cNvSpPr txBox="1"/>
          <p:nvPr/>
        </p:nvSpPr>
        <p:spPr>
          <a:xfrm>
            <a:off x="4811660" y="866467"/>
            <a:ext cx="264241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latin typeface="Times New Roman"/>
                <a:cs typeface="Times New Roman"/>
              </a:rPr>
              <a:t>Annotated</a:t>
            </a:r>
          </a:p>
        </p:txBody>
      </p:sp>
      <p:sp>
        <p:nvSpPr>
          <p:cNvPr id="11" name="TextBox 10">
            <a:extLst>
              <a:ext uri="{FF2B5EF4-FFF2-40B4-BE49-F238E27FC236}">
                <a16:creationId xmlns:a16="http://schemas.microsoft.com/office/drawing/2014/main" id="{A9F1C2A7-A359-31C3-25DB-F5D58F0A2FBA}"/>
              </a:ext>
            </a:extLst>
          </p:cNvPr>
          <p:cNvSpPr txBox="1"/>
          <p:nvPr/>
        </p:nvSpPr>
        <p:spPr>
          <a:xfrm>
            <a:off x="8885903" y="866467"/>
            <a:ext cx="26424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latin typeface="Times New Roman"/>
                <a:cs typeface="Times New Roman"/>
              </a:rPr>
              <a:t>Processed</a:t>
            </a:r>
          </a:p>
        </p:txBody>
      </p:sp>
      <p:pic>
        <p:nvPicPr>
          <p:cNvPr id="1026" name="Picture 2" descr="Human Cartoon: Front &amp; Back Views | AI Art Generator | Easy-Peasy.AI">
            <a:extLst>
              <a:ext uri="{FF2B5EF4-FFF2-40B4-BE49-F238E27FC236}">
                <a16:creationId xmlns:a16="http://schemas.microsoft.com/office/drawing/2014/main" id="{4733414F-B47E-E487-4891-1C15709622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8" t="2991" r="56857" b="55562"/>
          <a:stretch/>
        </p:blipFill>
        <p:spPr bwMode="auto">
          <a:xfrm>
            <a:off x="792726" y="2260688"/>
            <a:ext cx="2514515" cy="28802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uman Cartoon: Front &amp; Back Views | AI Art Generator | Easy-Peasy.AI">
            <a:extLst>
              <a:ext uri="{FF2B5EF4-FFF2-40B4-BE49-F238E27FC236}">
                <a16:creationId xmlns:a16="http://schemas.microsoft.com/office/drawing/2014/main" id="{0D508B4C-9B03-CF02-DBF2-5914366BF6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8" t="2991" r="56857" b="55562"/>
          <a:stretch/>
        </p:blipFill>
        <p:spPr bwMode="auto">
          <a:xfrm>
            <a:off x="4811660" y="2260688"/>
            <a:ext cx="2514515" cy="28802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804AC5A-FD2C-C572-4436-BF405869FC54}"/>
              </a:ext>
            </a:extLst>
          </p:cNvPr>
          <p:cNvSpPr/>
          <p:nvPr/>
        </p:nvSpPr>
        <p:spPr>
          <a:xfrm>
            <a:off x="5283200" y="2428240"/>
            <a:ext cx="1625600" cy="164592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2" descr="Human Cartoon: Front &amp; Back Views | AI Art Generator | Easy-Peasy.AI">
            <a:extLst>
              <a:ext uri="{FF2B5EF4-FFF2-40B4-BE49-F238E27FC236}">
                <a16:creationId xmlns:a16="http://schemas.microsoft.com/office/drawing/2014/main" id="{737EAC58-B33E-A454-A3E9-79ABD2BB6B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35" t="5302" r="62117" b="71593"/>
          <a:stretch/>
        </p:blipFill>
        <p:spPr bwMode="auto">
          <a:xfrm>
            <a:off x="8981439" y="2621280"/>
            <a:ext cx="2100891"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0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13efad4-f758-4da5-bbba-ff174a869e8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6F596946475147A1521C3091C678CB" ma:contentTypeVersion="8" ma:contentTypeDescription="Create a new document." ma:contentTypeScope="" ma:versionID="97dc6b60e863e5129f47ae6b79c3a70f">
  <xsd:schema xmlns:xsd="http://www.w3.org/2001/XMLSchema" xmlns:xs="http://www.w3.org/2001/XMLSchema" xmlns:p="http://schemas.microsoft.com/office/2006/metadata/properties" xmlns:ns3="413efad4-f758-4da5-bbba-ff174a869e80" xmlns:ns4="826191ee-2125-4905-bec8-0f1df4998d23" targetNamespace="http://schemas.microsoft.com/office/2006/metadata/properties" ma:root="true" ma:fieldsID="7c3c10a977f3b8c2c54e4e81184b7604" ns3:_="" ns4:_="">
    <xsd:import namespace="413efad4-f758-4da5-bbba-ff174a869e80"/>
    <xsd:import namespace="826191ee-2125-4905-bec8-0f1df4998d23"/>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3efad4-f758-4da5-bbba-ff174a869e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26191ee-2125-4905-bec8-0f1df4998d2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3EB33-F7BC-448F-930D-C6FD7D838BF0}">
  <ds:schemaRefs>
    <ds:schemaRef ds:uri="http://schemas.microsoft.com/office/2006/metadata/properties"/>
    <ds:schemaRef ds:uri="http://schemas.microsoft.com/office/2006/documentManagement/types"/>
    <ds:schemaRef ds:uri="http://purl.org/dc/elements/1.1/"/>
    <ds:schemaRef ds:uri="826191ee-2125-4905-bec8-0f1df4998d23"/>
    <ds:schemaRef ds:uri="http://purl.org/dc/dcmitype/"/>
    <ds:schemaRef ds:uri="http://purl.org/dc/terms/"/>
    <ds:schemaRef ds:uri="413efad4-f758-4da5-bbba-ff174a869e80"/>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F01B29C-22DB-4684-B264-4416FBB78C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3efad4-f758-4da5-bbba-ff174a869e80"/>
    <ds:schemaRef ds:uri="826191ee-2125-4905-bec8-0f1df4998d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B94764-112E-43B8-9903-C7AAC1B56B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949</TotalTime>
  <Words>579</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Amasis MT Pro Medium</vt:lpstr>
      <vt:lpstr>Aptos</vt:lpstr>
      <vt:lpstr>Aptos Display</vt:lpstr>
      <vt:lpstr>Arial</vt:lpstr>
      <vt:lpstr>Söhne</vt:lpstr>
      <vt:lpstr>Times New Roman</vt:lpstr>
      <vt:lpstr>Wingdings</vt:lpstr>
      <vt:lpstr>Office Theme</vt:lpstr>
      <vt:lpstr>ArcFace: Advancing Deep Learning in Face Recognition</vt:lpstr>
      <vt:lpstr>Objectives:</vt:lpstr>
      <vt:lpstr>Value Statement:</vt:lpstr>
      <vt:lpstr>Approach:</vt:lpstr>
      <vt:lpstr>Dataset Information </vt:lpstr>
      <vt:lpstr>Data Processing</vt:lpstr>
      <vt:lpstr>Deliverables:</vt:lpstr>
      <vt:lpstr>Evaluation Methodology: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 FACE:</dc:title>
  <dc:creator>Linga, Sowjanya</dc:creator>
  <cp:lastModifiedBy>Linga, Sowjanya</cp:lastModifiedBy>
  <cp:revision>318</cp:revision>
  <dcterms:created xsi:type="dcterms:W3CDTF">2023-12-05T02:33:20Z</dcterms:created>
  <dcterms:modified xsi:type="dcterms:W3CDTF">2024-04-28T00:00:31Z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0x010100926F596946475147A1521C3091C678CB</vt:lpwstr>
  </property>
</Properties>
</file>