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64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34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BDAE9-828D-49FA-B299-0EBBDA654C26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F70BF-A64A-422B-8360-D5EB9652A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572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BDAE9-828D-49FA-B299-0EBBDA654C26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F70BF-A64A-422B-8360-D5EB9652A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63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BDAE9-828D-49FA-B299-0EBBDA654C26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F70BF-A64A-422B-8360-D5EB9652A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9817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BDAE9-828D-49FA-B299-0EBBDA654C26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F70BF-A64A-422B-8360-D5EB9652AFAD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930966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BDAE9-828D-49FA-B299-0EBBDA654C26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F70BF-A64A-422B-8360-D5EB9652A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4998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BDAE9-828D-49FA-B299-0EBBDA654C26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F70BF-A64A-422B-8360-D5EB9652A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130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BDAE9-828D-49FA-B299-0EBBDA654C26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F70BF-A64A-422B-8360-D5EB9652A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306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BDAE9-828D-49FA-B299-0EBBDA654C26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F70BF-A64A-422B-8360-D5EB9652A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8913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BDAE9-828D-49FA-B299-0EBBDA654C26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F70BF-A64A-422B-8360-D5EB9652A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833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BDAE9-828D-49FA-B299-0EBBDA654C26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F70BF-A64A-422B-8360-D5EB9652A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642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BDAE9-828D-49FA-B299-0EBBDA654C26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F70BF-A64A-422B-8360-D5EB9652A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566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BDAE9-828D-49FA-B299-0EBBDA654C26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F70BF-A64A-422B-8360-D5EB9652A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448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BDAE9-828D-49FA-B299-0EBBDA654C26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F70BF-A64A-422B-8360-D5EB9652A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404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BDAE9-828D-49FA-B299-0EBBDA654C26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F70BF-A64A-422B-8360-D5EB9652A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561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BDAE9-828D-49FA-B299-0EBBDA654C26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F70BF-A64A-422B-8360-D5EB9652A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238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BDAE9-828D-49FA-B299-0EBBDA654C26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F70BF-A64A-422B-8360-D5EB9652A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959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BDAE9-828D-49FA-B299-0EBBDA654C26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F70BF-A64A-422B-8360-D5EB9652A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622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7ABDAE9-828D-49FA-B299-0EBBDA654C26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65F70BF-A64A-422B-8360-D5EB9652A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5670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309" y="3170648"/>
            <a:ext cx="10364451" cy="1596177"/>
          </a:xfrm>
        </p:spPr>
        <p:txBody>
          <a:bodyPr/>
          <a:lstStyle/>
          <a:p>
            <a:r>
              <a:rPr lang="en-US" sz="5400" b="1" dirty="0"/>
              <a:t>CAPBOOK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4210" y="1210751"/>
            <a:ext cx="5054648" cy="1258046"/>
          </a:xfrm>
        </p:spPr>
      </p:pic>
    </p:spTree>
    <p:extLst>
      <p:ext uri="{BB962C8B-B14F-4D97-AF65-F5344CB8AC3E}">
        <p14:creationId xmlns:p14="http://schemas.microsoft.com/office/powerpoint/2010/main" val="4061853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331794"/>
            <a:ext cx="8689976" cy="2509213"/>
          </a:xfrm>
        </p:spPr>
        <p:txBody>
          <a:bodyPr>
            <a:normAutofit/>
          </a:bodyPr>
          <a:lstStyle/>
          <a:p>
            <a:r>
              <a:rPr lang="en-US" sz="8800" dirty="0"/>
              <a:t>TEAM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0260" y="3886200"/>
            <a:ext cx="8689976" cy="1371599"/>
          </a:xfrm>
        </p:spPr>
        <p:txBody>
          <a:bodyPr>
            <a:normAutofit fontScale="25000" lnSpcReduction="20000"/>
          </a:bodyPr>
          <a:lstStyle/>
          <a:p>
            <a:pPr algn="just"/>
            <a:r>
              <a:rPr lang="en-US" sz="9600" dirty="0">
                <a:latin typeface="Aharoni" panose="02010803020104030203" pitchFamily="2" charset="-79"/>
                <a:cs typeface="Aharoni" panose="02010803020104030203" pitchFamily="2" charset="-79"/>
              </a:rPr>
              <a:t>Srikhar Reddy. M</a:t>
            </a:r>
          </a:p>
          <a:p>
            <a:pPr algn="just"/>
            <a:r>
              <a:rPr lang="en-US" sz="9600" dirty="0">
                <a:latin typeface="Aharoni" panose="02010803020104030203" pitchFamily="2" charset="-79"/>
                <a:cs typeface="Aharoni" panose="02010803020104030203" pitchFamily="2" charset="-79"/>
              </a:rPr>
              <a:t>K. </a:t>
            </a:r>
            <a:r>
              <a:rPr lang="en-US" sz="9600" dirty="0" err="1">
                <a:latin typeface="Aharoni" panose="02010803020104030203" pitchFamily="2" charset="-79"/>
                <a:cs typeface="Aharoni" panose="02010803020104030203" pitchFamily="2" charset="-79"/>
              </a:rPr>
              <a:t>Avinash</a:t>
            </a:r>
            <a:endParaRPr lang="en-US" sz="96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just"/>
            <a:r>
              <a:rPr lang="en-US" sz="9600" dirty="0">
                <a:latin typeface="Aharoni" panose="02010803020104030203" pitchFamily="2" charset="-79"/>
                <a:cs typeface="Aharoni" panose="02010803020104030203" pitchFamily="2" charset="-79"/>
              </a:rPr>
              <a:t>A. </a:t>
            </a:r>
            <a:r>
              <a:rPr lang="en-US" sz="9600" dirty="0" err="1">
                <a:latin typeface="Aharoni" panose="02010803020104030203" pitchFamily="2" charset="-79"/>
                <a:cs typeface="Aharoni" panose="02010803020104030203" pitchFamily="2" charset="-79"/>
              </a:rPr>
              <a:t>Neeraj</a:t>
            </a:r>
            <a:endParaRPr lang="en-US" sz="96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just"/>
            <a:r>
              <a:rPr lang="en-US" sz="9600" dirty="0">
                <a:latin typeface="Aharoni" panose="02010803020104030203" pitchFamily="2" charset="-79"/>
                <a:cs typeface="Aharoni" panose="02010803020104030203" pitchFamily="2" charset="-79"/>
              </a:rPr>
              <a:t>K. Shiva Kumar</a:t>
            </a:r>
          </a:p>
          <a:p>
            <a:pPr algn="just"/>
            <a:r>
              <a:rPr lang="en-US" sz="9600" dirty="0">
                <a:latin typeface="Aharoni" panose="02010803020104030203" pitchFamily="2" charset="-79"/>
                <a:cs typeface="Aharoni" panose="02010803020104030203" pitchFamily="2" charset="-79"/>
              </a:rPr>
              <a:t>B. </a:t>
            </a:r>
            <a:r>
              <a:rPr lang="en-US" sz="9600" dirty="0" err="1">
                <a:latin typeface="Aharoni" panose="02010803020104030203" pitchFamily="2" charset="-79"/>
                <a:cs typeface="Aharoni" panose="02010803020104030203" pitchFamily="2" charset="-79"/>
              </a:rPr>
              <a:t>Sowjanya</a:t>
            </a:r>
            <a:endParaRPr lang="en-US" sz="96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585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effectLst/>
              </a:rPr>
              <a:t>List of modules</a:t>
            </a:r>
            <a:endParaRPr lang="en-US" sz="6000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Logged in user profile page content 	</a:t>
            </a:r>
          </a:p>
          <a:p>
            <a:r>
              <a:rPr lang="en-US" sz="2800" dirty="0"/>
              <a:t>Add a friend 	</a:t>
            </a:r>
          </a:p>
          <a:p>
            <a:r>
              <a:rPr lang="en-US" sz="2800" dirty="0"/>
              <a:t>Approve/Reject request 	</a:t>
            </a:r>
          </a:p>
          <a:p>
            <a:r>
              <a:rPr lang="en-US" sz="2800" dirty="0"/>
              <a:t>Friends List 	</a:t>
            </a:r>
          </a:p>
          <a:p>
            <a:r>
              <a:rPr lang="en-US" sz="2800" dirty="0"/>
              <a:t>Online Friends</a:t>
            </a:r>
          </a:p>
        </p:txBody>
      </p:sp>
    </p:spTree>
    <p:extLst>
      <p:ext uri="{BB962C8B-B14F-4D97-AF65-F5344CB8AC3E}">
        <p14:creationId xmlns:p14="http://schemas.microsoft.com/office/powerpoint/2010/main" val="1885195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>
                <a:latin typeface="Aharoni" panose="02010803020104030203" pitchFamily="2" charset="-79"/>
                <a:cs typeface="Aharoni" panose="02010803020104030203" pitchFamily="2" charset="-79"/>
              </a:rPr>
              <a:t> Friends List</a:t>
            </a:r>
            <a:endParaRPr lang="en-US" sz="4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07285" y="2062292"/>
            <a:ext cx="10363826" cy="3424107"/>
          </a:xfrm>
        </p:spPr>
        <p:txBody>
          <a:bodyPr/>
          <a:lstStyle/>
          <a:p>
            <a:r>
              <a:rPr lang="en-US" sz="2400" cap="none" dirty="0">
                <a:effectLst/>
                <a:latin typeface="Lucida Bright" panose="02040602050505020304" pitchFamily="18" charset="0"/>
              </a:rPr>
              <a:t>It displays the list of all the friends of a particular user.</a:t>
            </a:r>
          </a:p>
          <a:p>
            <a:r>
              <a:rPr lang="en-US" sz="2400" cap="none" dirty="0">
                <a:effectLst/>
                <a:latin typeface="Lucida Bright" panose="02040602050505020304" pitchFamily="18" charset="0"/>
              </a:rPr>
              <a:t>List of all the friends of the user will be available on the user’s profile page(home page).</a:t>
            </a:r>
          </a:p>
          <a:p>
            <a:endParaRPr lang="en-US" sz="2400" cap="none" dirty="0">
              <a:effectLst/>
              <a:latin typeface="Lucida Bright" panose="02040602050505020304" pitchFamily="18" charset="0"/>
            </a:endParaRPr>
          </a:p>
          <a:p>
            <a:endParaRPr lang="en-US" dirty="0">
              <a:effectLst/>
              <a:latin typeface="Lucida Bright" panose="020406020505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3C078B2-2A8B-4E6E-8C81-094FD45807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112" tIns="914112" rIns="914112" bIns="91411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List of all the friends of the user will be available on user's profile page (home page). </a:t>
            </a:r>
            <a:endParaRPr kumimoji="0" lang="en-US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15  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FA35D4F-CE5F-4B03-B58A-FE420BDC2D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112" tIns="914112" rIns="914112" bIns="91411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List of all the friends of the user will be available on user's profile page (home page). </a:t>
            </a:r>
            <a:endParaRPr kumimoji="0" lang="en-US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15  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927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used from the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800" cap="none" dirty="0" err="1"/>
              <a:t>User_Profile</a:t>
            </a:r>
            <a:endParaRPr lang="en-US" sz="2800" cap="none" dirty="0"/>
          </a:p>
          <a:p>
            <a:r>
              <a:rPr lang="en-US" sz="2800" cap="none" dirty="0" err="1"/>
              <a:t>Friend_Request</a:t>
            </a:r>
            <a:endParaRPr lang="en-US" sz="2800" cap="none" dirty="0"/>
          </a:p>
        </p:txBody>
      </p:sp>
    </p:spTree>
    <p:extLst>
      <p:ext uri="{BB962C8B-B14F-4D97-AF65-F5344CB8AC3E}">
        <p14:creationId xmlns:p14="http://schemas.microsoft.com/office/powerpoint/2010/main" val="2915159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5" y="1916716"/>
            <a:ext cx="10363826" cy="3424107"/>
          </a:xfrm>
        </p:spPr>
        <p:txBody>
          <a:bodyPr>
            <a:noAutofit/>
          </a:bodyPr>
          <a:lstStyle/>
          <a:p>
            <a:r>
              <a:rPr lang="en-US" sz="2400" cap="none" dirty="0"/>
              <a:t>Controller:</a:t>
            </a:r>
          </a:p>
          <a:p>
            <a:pPr marL="0" indent="0">
              <a:buNone/>
            </a:pPr>
            <a:r>
              <a:rPr lang="en-US" sz="2400" cap="none" dirty="0"/>
              <a:t>	</a:t>
            </a:r>
            <a:r>
              <a:rPr lang="en-US" sz="2400" cap="none" dirty="0" err="1"/>
              <a:t>FriendListController</a:t>
            </a:r>
            <a:endParaRPr lang="en-US" sz="2400" cap="none" dirty="0"/>
          </a:p>
          <a:p>
            <a:r>
              <a:rPr lang="en-US" sz="2400" cap="none" dirty="0"/>
              <a:t>Dao layers:</a:t>
            </a:r>
          </a:p>
          <a:p>
            <a:pPr marL="0" indent="0">
              <a:buNone/>
            </a:pPr>
            <a:r>
              <a:rPr lang="en-US" sz="2400" cap="none" dirty="0"/>
              <a:t>	</a:t>
            </a:r>
            <a:r>
              <a:rPr lang="en-US" sz="2400" cap="none" dirty="0" err="1"/>
              <a:t>IFriendListDAO</a:t>
            </a:r>
            <a:endParaRPr lang="en-US" sz="2400" cap="none" dirty="0"/>
          </a:p>
          <a:p>
            <a:r>
              <a:rPr lang="en-US" sz="2400" cap="none" dirty="0"/>
              <a:t>Service layers:</a:t>
            </a:r>
          </a:p>
          <a:p>
            <a:pPr marL="0" indent="0">
              <a:buNone/>
            </a:pPr>
            <a:r>
              <a:rPr lang="en-US" sz="2400" cap="none" dirty="0"/>
              <a:t>	</a:t>
            </a:r>
            <a:r>
              <a:rPr lang="en-US" sz="2400" cap="none" dirty="0" err="1"/>
              <a:t>IFriendListService</a:t>
            </a:r>
            <a:endParaRPr lang="en-US" sz="2400" cap="none" dirty="0"/>
          </a:p>
          <a:p>
            <a:pPr marL="0" indent="0">
              <a:buNone/>
            </a:pPr>
            <a:r>
              <a:rPr lang="en-US" sz="2400" cap="none" dirty="0"/>
              <a:t>	</a:t>
            </a:r>
            <a:r>
              <a:rPr lang="en-US" sz="2400" cap="none" dirty="0" err="1"/>
              <a:t>FriendListService</a:t>
            </a:r>
            <a:endParaRPr lang="en-US" sz="2400" cap="none" dirty="0"/>
          </a:p>
        </p:txBody>
      </p:sp>
    </p:spTree>
    <p:extLst>
      <p:ext uri="{BB962C8B-B14F-4D97-AF65-F5344CB8AC3E}">
        <p14:creationId xmlns:p14="http://schemas.microsoft.com/office/powerpoint/2010/main" val="1849083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F58050-3AC4-45F0-B34E-8380FAC6A0E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819" y="861391"/>
            <a:ext cx="8557094" cy="5181600"/>
          </a:xfrm>
        </p:spPr>
      </p:pic>
    </p:spTree>
    <p:extLst>
      <p:ext uri="{BB962C8B-B14F-4D97-AF65-F5344CB8AC3E}">
        <p14:creationId xmlns:p14="http://schemas.microsoft.com/office/powerpoint/2010/main" val="4277641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673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8366" y="2256248"/>
            <a:ext cx="10364451" cy="1596177"/>
          </a:xfrm>
        </p:spPr>
        <p:txBody>
          <a:bodyPr/>
          <a:lstStyle/>
          <a:p>
            <a:r>
              <a:rPr lang="en-US" sz="4000" b="1" dirty="0"/>
              <a:t>Thank you…!!</a:t>
            </a:r>
          </a:p>
        </p:txBody>
      </p:sp>
    </p:spTree>
    <p:extLst>
      <p:ext uri="{BB962C8B-B14F-4D97-AF65-F5344CB8AC3E}">
        <p14:creationId xmlns:p14="http://schemas.microsoft.com/office/powerpoint/2010/main" val="942063609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4B4B4B"/>
      </a:dk2>
      <a:lt2>
        <a:srgbClr val="B5B5B5"/>
      </a:lt2>
      <a:accent1>
        <a:srgbClr val="9AC43E"/>
      </a:accent1>
      <a:accent2>
        <a:srgbClr val="44BA98"/>
      </a:accent2>
      <a:accent3>
        <a:srgbClr val="43A9D9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892FADA9-420D-4323-A7A4-C1060166525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34</TotalTime>
  <Words>123</Words>
  <Application>Microsoft Office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Aharoni</vt:lpstr>
      <vt:lpstr>Arial</vt:lpstr>
      <vt:lpstr>Lucida Bright</vt:lpstr>
      <vt:lpstr>Segoe UI</vt:lpstr>
      <vt:lpstr>Tw Cen MT</vt:lpstr>
      <vt:lpstr>Droplet</vt:lpstr>
      <vt:lpstr>CAPBOOK</vt:lpstr>
      <vt:lpstr>TEAM 3</vt:lpstr>
      <vt:lpstr>List of modules</vt:lpstr>
      <vt:lpstr> Friends List</vt:lpstr>
      <vt:lpstr>Tables used from the database</vt:lpstr>
      <vt:lpstr>MVC layout</vt:lpstr>
      <vt:lpstr>PowerPoint Presentation</vt:lpstr>
      <vt:lpstr>PowerPoint Presentation</vt:lpstr>
      <vt:lpstr>Thank you…!!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3</dc:title>
  <dc:creator>Muktapuram, Srikhar Reddy</dc:creator>
  <cp:lastModifiedBy>Bairu, Sowjanya</cp:lastModifiedBy>
  <cp:revision>7</cp:revision>
  <dcterms:created xsi:type="dcterms:W3CDTF">2019-01-02T08:13:54Z</dcterms:created>
  <dcterms:modified xsi:type="dcterms:W3CDTF">2019-01-02T12:28:54Z</dcterms:modified>
</cp:coreProperties>
</file>