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80" r:id="rId21"/>
    <p:sldId id="281" r:id="rId22"/>
    <p:sldId id="276" r:id="rId23"/>
    <p:sldId id="277" r:id="rId24"/>
    <p:sldId id="278" r:id="rId25"/>
    <p:sldId id="279" r:id="rId26"/>
    <p:sldId id="288" r:id="rId27"/>
    <p:sldId id="289" r:id="rId28"/>
    <p:sldId id="290" r:id="rId29"/>
    <p:sldId id="291" r:id="rId30"/>
    <p:sldId id="292" r:id="rId31"/>
    <p:sldId id="297" r:id="rId32"/>
    <p:sldId id="293" r:id="rId33"/>
    <p:sldId id="294" r:id="rId34"/>
    <p:sldId id="295" r:id="rId35"/>
    <p:sldId id="296"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4155"/>
    <a:srgbClr val="733B89"/>
    <a:srgbClr val="663997"/>
    <a:srgbClr val="587678"/>
    <a:srgbClr val="478189"/>
    <a:srgbClr val="474779"/>
    <a:srgbClr val="241A2E"/>
    <a:srgbClr val="3B2F91"/>
    <a:srgbClr val="5C0DB3"/>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A91F0009" userId="7afc34df-06e0-4181-b84a-c06c50765fc6" providerId="ADAL" clId="{0326399E-E21D-4389-ADEB-1CB6A75B7DF5}"/>
    <pc:docChg chg="undo custSel addSld delSld modSld">
      <pc:chgData name="19A91F0009" userId="7afc34df-06e0-4181-b84a-c06c50765fc6" providerId="ADAL" clId="{0326399E-E21D-4389-ADEB-1CB6A75B7DF5}" dt="2022-07-17T11:53:10.138" v="3237" actId="14100"/>
      <pc:docMkLst>
        <pc:docMk/>
      </pc:docMkLst>
      <pc:sldChg chg="modSp mod">
        <pc:chgData name="19A91F0009" userId="7afc34df-06e0-4181-b84a-c06c50765fc6" providerId="ADAL" clId="{0326399E-E21D-4389-ADEB-1CB6A75B7DF5}" dt="2022-07-16T16:39:50.852" v="1932" actId="14100"/>
        <pc:sldMkLst>
          <pc:docMk/>
          <pc:sldMk cId="2932282287" sldId="257"/>
        </pc:sldMkLst>
        <pc:spChg chg="mod">
          <ac:chgData name="19A91F0009" userId="7afc34df-06e0-4181-b84a-c06c50765fc6" providerId="ADAL" clId="{0326399E-E21D-4389-ADEB-1CB6A75B7DF5}" dt="2022-07-16T16:39:50.852" v="1932" actId="14100"/>
          <ac:spMkLst>
            <pc:docMk/>
            <pc:sldMk cId="2932282287" sldId="257"/>
            <ac:spMk id="6" creationId="{68975780-CF17-DF85-C90C-D93749146C5E}"/>
          </ac:spMkLst>
        </pc:spChg>
      </pc:sldChg>
      <pc:sldChg chg="new del">
        <pc:chgData name="19A91F0009" userId="7afc34df-06e0-4181-b84a-c06c50765fc6" providerId="ADAL" clId="{0326399E-E21D-4389-ADEB-1CB6A75B7DF5}" dt="2022-06-28T14:48:48.578" v="3" actId="680"/>
        <pc:sldMkLst>
          <pc:docMk/>
          <pc:sldMk cId="2496082803" sldId="259"/>
        </pc:sldMkLst>
      </pc:sldChg>
      <pc:sldChg chg="new del">
        <pc:chgData name="19A91F0009" userId="7afc34df-06e0-4181-b84a-c06c50765fc6" providerId="ADAL" clId="{0326399E-E21D-4389-ADEB-1CB6A75B7DF5}" dt="2022-06-28T14:47:37.693" v="2" actId="680"/>
        <pc:sldMkLst>
          <pc:docMk/>
          <pc:sldMk cId="2023039209" sldId="260"/>
        </pc:sldMkLst>
      </pc:sldChg>
      <pc:sldChg chg="add del">
        <pc:chgData name="19A91F0009" userId="7afc34df-06e0-4181-b84a-c06c50765fc6" providerId="ADAL" clId="{0326399E-E21D-4389-ADEB-1CB6A75B7DF5}" dt="2022-07-16T14:54:04.394" v="322" actId="47"/>
        <pc:sldMkLst>
          <pc:docMk/>
          <pc:sldMk cId="3546733781" sldId="261"/>
        </pc:sldMkLst>
      </pc:sldChg>
      <pc:sldChg chg="add del">
        <pc:chgData name="19A91F0009" userId="7afc34df-06e0-4181-b84a-c06c50765fc6" providerId="ADAL" clId="{0326399E-E21D-4389-ADEB-1CB6A75B7DF5}" dt="2022-07-16T14:54:05.418" v="323" actId="47"/>
        <pc:sldMkLst>
          <pc:docMk/>
          <pc:sldMk cId="1688302248" sldId="263"/>
        </pc:sldMkLst>
      </pc:sldChg>
      <pc:sldChg chg="addSp modSp add del mod">
        <pc:chgData name="19A91F0009" userId="7afc34df-06e0-4181-b84a-c06c50765fc6" providerId="ADAL" clId="{0326399E-E21D-4389-ADEB-1CB6A75B7DF5}" dt="2022-07-16T14:54:06.182" v="324" actId="47"/>
        <pc:sldMkLst>
          <pc:docMk/>
          <pc:sldMk cId="3539891052" sldId="264"/>
        </pc:sldMkLst>
        <pc:spChg chg="mod">
          <ac:chgData name="19A91F0009" userId="7afc34df-06e0-4181-b84a-c06c50765fc6" providerId="ADAL" clId="{0326399E-E21D-4389-ADEB-1CB6A75B7DF5}" dt="2022-07-16T14:17:42.514" v="8" actId="14100"/>
          <ac:spMkLst>
            <pc:docMk/>
            <pc:sldMk cId="3539891052" sldId="264"/>
            <ac:spMk id="2" creationId="{665D875F-72A3-3629-D522-7D0ED13A766D}"/>
          </ac:spMkLst>
        </pc:spChg>
        <pc:picChg chg="add mod">
          <ac:chgData name="19A91F0009" userId="7afc34df-06e0-4181-b84a-c06c50765fc6" providerId="ADAL" clId="{0326399E-E21D-4389-ADEB-1CB6A75B7DF5}" dt="2022-07-16T14:44:13.956" v="74" actId="14100"/>
          <ac:picMkLst>
            <pc:docMk/>
            <pc:sldMk cId="3539891052" sldId="264"/>
            <ac:picMk id="4" creationId="{9F6FDFF5-3BB2-C503-158B-3B36E679A963}"/>
          </ac:picMkLst>
        </pc:picChg>
      </pc:sldChg>
      <pc:sldChg chg="addSp delSp modSp new add del mod">
        <pc:chgData name="19A91F0009" userId="7afc34df-06e0-4181-b84a-c06c50765fc6" providerId="ADAL" clId="{0326399E-E21D-4389-ADEB-1CB6A75B7DF5}" dt="2022-07-16T14:55:00.904" v="374" actId="20577"/>
        <pc:sldMkLst>
          <pc:docMk/>
          <pc:sldMk cId="3591723075" sldId="265"/>
        </pc:sldMkLst>
        <pc:spChg chg="mod">
          <ac:chgData name="19A91F0009" userId="7afc34df-06e0-4181-b84a-c06c50765fc6" providerId="ADAL" clId="{0326399E-E21D-4389-ADEB-1CB6A75B7DF5}" dt="2022-07-16T14:42:52.440" v="72" actId="14100"/>
          <ac:spMkLst>
            <pc:docMk/>
            <pc:sldMk cId="3591723075" sldId="265"/>
            <ac:spMk id="2" creationId="{2D2ED650-A522-88B9-279D-088AB420C5F7}"/>
          </ac:spMkLst>
        </pc:spChg>
        <pc:spChg chg="mod">
          <ac:chgData name="19A91F0009" userId="7afc34df-06e0-4181-b84a-c06c50765fc6" providerId="ADAL" clId="{0326399E-E21D-4389-ADEB-1CB6A75B7DF5}" dt="2022-07-16T14:55:00.904" v="374" actId="20577"/>
          <ac:spMkLst>
            <pc:docMk/>
            <pc:sldMk cId="3591723075" sldId="265"/>
            <ac:spMk id="3" creationId="{FCC252C5-E737-C1BB-5C3B-2295B29143A7}"/>
          </ac:spMkLst>
        </pc:spChg>
        <pc:spChg chg="add del">
          <ac:chgData name="19A91F0009" userId="7afc34df-06e0-4181-b84a-c06c50765fc6" providerId="ADAL" clId="{0326399E-E21D-4389-ADEB-1CB6A75B7DF5}" dt="2022-07-16T14:36:59.575" v="24" actId="22"/>
          <ac:spMkLst>
            <pc:docMk/>
            <pc:sldMk cId="3591723075" sldId="265"/>
            <ac:spMk id="5" creationId="{B7DFF948-7445-411B-6B18-19725F6A2AA5}"/>
          </ac:spMkLst>
        </pc:spChg>
      </pc:sldChg>
      <pc:sldChg chg="modSp new mod">
        <pc:chgData name="19A91F0009" userId="7afc34df-06e0-4181-b84a-c06c50765fc6" providerId="ADAL" clId="{0326399E-E21D-4389-ADEB-1CB6A75B7DF5}" dt="2022-07-16T16:19:06.555" v="1765" actId="20577"/>
        <pc:sldMkLst>
          <pc:docMk/>
          <pc:sldMk cId="1172267022" sldId="266"/>
        </pc:sldMkLst>
        <pc:spChg chg="mod">
          <ac:chgData name="19A91F0009" userId="7afc34df-06e0-4181-b84a-c06c50765fc6" providerId="ADAL" clId="{0326399E-E21D-4389-ADEB-1CB6A75B7DF5}" dt="2022-07-16T14:57:21.405" v="378" actId="14100"/>
          <ac:spMkLst>
            <pc:docMk/>
            <pc:sldMk cId="1172267022" sldId="266"/>
            <ac:spMk id="2" creationId="{42AB9F4E-3246-EDF6-DA26-18E7EB97B29A}"/>
          </ac:spMkLst>
        </pc:spChg>
        <pc:spChg chg="mod">
          <ac:chgData name="19A91F0009" userId="7afc34df-06e0-4181-b84a-c06c50765fc6" providerId="ADAL" clId="{0326399E-E21D-4389-ADEB-1CB6A75B7DF5}" dt="2022-07-16T16:19:06.555" v="1765" actId="20577"/>
          <ac:spMkLst>
            <pc:docMk/>
            <pc:sldMk cId="1172267022" sldId="266"/>
            <ac:spMk id="3" creationId="{CFE4D4BB-B4A4-E3F0-4743-2AFE570E698E}"/>
          </ac:spMkLst>
        </pc:spChg>
      </pc:sldChg>
      <pc:sldChg chg="addSp delSp modSp new mod">
        <pc:chgData name="19A91F0009" userId="7afc34df-06e0-4181-b84a-c06c50765fc6" providerId="ADAL" clId="{0326399E-E21D-4389-ADEB-1CB6A75B7DF5}" dt="2022-07-17T09:47:51.347" v="2330" actId="20577"/>
        <pc:sldMkLst>
          <pc:docMk/>
          <pc:sldMk cId="646204797" sldId="267"/>
        </pc:sldMkLst>
        <pc:spChg chg="mod">
          <ac:chgData name="19A91F0009" userId="7afc34df-06e0-4181-b84a-c06c50765fc6" providerId="ADAL" clId="{0326399E-E21D-4389-ADEB-1CB6A75B7DF5}" dt="2022-07-17T09:46:47.599" v="2311" actId="14100"/>
          <ac:spMkLst>
            <pc:docMk/>
            <pc:sldMk cId="646204797" sldId="267"/>
            <ac:spMk id="2" creationId="{9A4B7485-3A92-A9D6-53A2-41166DF613F8}"/>
          </ac:spMkLst>
        </pc:spChg>
        <pc:spChg chg="mod">
          <ac:chgData name="19A91F0009" userId="7afc34df-06e0-4181-b84a-c06c50765fc6" providerId="ADAL" clId="{0326399E-E21D-4389-ADEB-1CB6A75B7DF5}" dt="2022-07-17T09:47:51.347" v="2330" actId="20577"/>
          <ac:spMkLst>
            <pc:docMk/>
            <pc:sldMk cId="646204797" sldId="267"/>
            <ac:spMk id="3" creationId="{48D38312-D8E1-ACE2-A576-EACA597F3D54}"/>
          </ac:spMkLst>
        </pc:spChg>
        <pc:spChg chg="add del mod">
          <ac:chgData name="19A91F0009" userId="7afc34df-06e0-4181-b84a-c06c50765fc6" providerId="ADAL" clId="{0326399E-E21D-4389-ADEB-1CB6A75B7DF5}" dt="2022-07-17T09:36:24.298" v="2101"/>
          <ac:spMkLst>
            <pc:docMk/>
            <pc:sldMk cId="646204797" sldId="267"/>
            <ac:spMk id="4" creationId="{FF56679F-AD44-9407-AF36-6B9DC83F727C}"/>
          </ac:spMkLst>
        </pc:spChg>
        <pc:graphicFrameChg chg="add del mod">
          <ac:chgData name="19A91F0009" userId="7afc34df-06e0-4181-b84a-c06c50765fc6" providerId="ADAL" clId="{0326399E-E21D-4389-ADEB-1CB6A75B7DF5}" dt="2022-07-17T09:36:24.298" v="2101"/>
          <ac:graphicFrameMkLst>
            <pc:docMk/>
            <pc:sldMk cId="646204797" sldId="267"/>
            <ac:graphicFrameMk id="5" creationId="{FBD6D89F-4AE9-155D-4D09-28DDC14C1BD2}"/>
          </ac:graphicFrameMkLst>
        </pc:graphicFrameChg>
      </pc:sldChg>
      <pc:sldChg chg="addSp delSp modSp new mod">
        <pc:chgData name="19A91F0009" userId="7afc34df-06e0-4181-b84a-c06c50765fc6" providerId="ADAL" clId="{0326399E-E21D-4389-ADEB-1CB6A75B7DF5}" dt="2022-07-17T10:22:14.726" v="2459" actId="1076"/>
        <pc:sldMkLst>
          <pc:docMk/>
          <pc:sldMk cId="1127410626" sldId="268"/>
        </pc:sldMkLst>
        <pc:spChg chg="mod">
          <ac:chgData name="19A91F0009" userId="7afc34df-06e0-4181-b84a-c06c50765fc6" providerId="ADAL" clId="{0326399E-E21D-4389-ADEB-1CB6A75B7DF5}" dt="2022-07-17T09:48:50.489" v="2333" actId="14100"/>
          <ac:spMkLst>
            <pc:docMk/>
            <pc:sldMk cId="1127410626" sldId="268"/>
            <ac:spMk id="2" creationId="{202071CA-B8F0-C31A-8854-7B7D65075FAB}"/>
          </ac:spMkLst>
        </pc:spChg>
        <pc:spChg chg="mod">
          <ac:chgData name="19A91F0009" userId="7afc34df-06e0-4181-b84a-c06c50765fc6" providerId="ADAL" clId="{0326399E-E21D-4389-ADEB-1CB6A75B7DF5}" dt="2022-07-17T09:52:33.851" v="2450" actId="20577"/>
          <ac:spMkLst>
            <pc:docMk/>
            <pc:sldMk cId="1127410626" sldId="268"/>
            <ac:spMk id="3" creationId="{530BC65B-E6F6-4F81-92E9-C07BF6729667}"/>
          </ac:spMkLst>
        </pc:spChg>
        <pc:spChg chg="add del mod">
          <ac:chgData name="19A91F0009" userId="7afc34df-06e0-4181-b84a-c06c50765fc6" providerId="ADAL" clId="{0326399E-E21D-4389-ADEB-1CB6A75B7DF5}" dt="2022-07-17T09:50:35.284" v="2403"/>
          <ac:spMkLst>
            <pc:docMk/>
            <pc:sldMk cId="1127410626" sldId="268"/>
            <ac:spMk id="4" creationId="{A6C6FC1C-9A6A-A87F-B677-D09A7968637F}"/>
          </ac:spMkLst>
        </pc:spChg>
        <pc:spChg chg="add del mod">
          <ac:chgData name="19A91F0009" userId="7afc34df-06e0-4181-b84a-c06c50765fc6" providerId="ADAL" clId="{0326399E-E21D-4389-ADEB-1CB6A75B7DF5}" dt="2022-07-17T09:52:09.340" v="2408"/>
          <ac:spMkLst>
            <pc:docMk/>
            <pc:sldMk cId="1127410626" sldId="268"/>
            <ac:spMk id="6" creationId="{D4A90FB0-9BE2-32B8-37A1-03CA5D501324}"/>
          </ac:spMkLst>
        </pc:spChg>
        <pc:spChg chg="add del">
          <ac:chgData name="19A91F0009" userId="7afc34df-06e0-4181-b84a-c06c50765fc6" providerId="ADAL" clId="{0326399E-E21D-4389-ADEB-1CB6A75B7DF5}" dt="2022-07-17T09:52:53.076" v="2452"/>
          <ac:spMkLst>
            <pc:docMk/>
            <pc:sldMk cId="1127410626" sldId="268"/>
            <ac:spMk id="8" creationId="{823B71DC-6861-BB42-E83F-765624ED3FB0}"/>
          </ac:spMkLst>
        </pc:spChg>
        <pc:graphicFrameChg chg="add del mod">
          <ac:chgData name="19A91F0009" userId="7afc34df-06e0-4181-b84a-c06c50765fc6" providerId="ADAL" clId="{0326399E-E21D-4389-ADEB-1CB6A75B7DF5}" dt="2022-07-17T09:50:35.284" v="2403"/>
          <ac:graphicFrameMkLst>
            <pc:docMk/>
            <pc:sldMk cId="1127410626" sldId="268"/>
            <ac:graphicFrameMk id="5" creationId="{D9E6A7F7-772B-7119-0364-30415E6AB076}"/>
          </ac:graphicFrameMkLst>
        </pc:graphicFrameChg>
        <pc:graphicFrameChg chg="add del mod">
          <ac:chgData name="19A91F0009" userId="7afc34df-06e0-4181-b84a-c06c50765fc6" providerId="ADAL" clId="{0326399E-E21D-4389-ADEB-1CB6A75B7DF5}" dt="2022-07-17T09:52:09.340" v="2408"/>
          <ac:graphicFrameMkLst>
            <pc:docMk/>
            <pc:sldMk cId="1127410626" sldId="268"/>
            <ac:graphicFrameMk id="7" creationId="{67CA3C4A-A12B-10E8-920A-DF8040C49495}"/>
          </ac:graphicFrameMkLst>
        </pc:graphicFrameChg>
        <pc:graphicFrameChg chg="add del">
          <ac:chgData name="19A91F0009" userId="7afc34df-06e0-4181-b84a-c06c50765fc6" providerId="ADAL" clId="{0326399E-E21D-4389-ADEB-1CB6A75B7DF5}" dt="2022-07-17T09:52:53.076" v="2452"/>
          <ac:graphicFrameMkLst>
            <pc:docMk/>
            <pc:sldMk cId="1127410626" sldId="268"/>
            <ac:graphicFrameMk id="9" creationId="{17FBCCF5-52A0-F5DF-CB86-B2F0270A8E30}"/>
          </ac:graphicFrameMkLst>
        </pc:graphicFrameChg>
        <pc:picChg chg="add mod">
          <ac:chgData name="19A91F0009" userId="7afc34df-06e0-4181-b84a-c06c50765fc6" providerId="ADAL" clId="{0326399E-E21D-4389-ADEB-1CB6A75B7DF5}" dt="2022-07-17T10:22:14.726" v="2459" actId="1076"/>
          <ac:picMkLst>
            <pc:docMk/>
            <pc:sldMk cId="1127410626" sldId="268"/>
            <ac:picMk id="5" creationId="{E7753610-0B35-E02A-DAB8-8823C378308E}"/>
          </ac:picMkLst>
        </pc:picChg>
      </pc:sldChg>
      <pc:sldChg chg="modSp new mod">
        <pc:chgData name="19A91F0009" userId="7afc34df-06e0-4181-b84a-c06c50765fc6" providerId="ADAL" clId="{0326399E-E21D-4389-ADEB-1CB6A75B7DF5}" dt="2022-07-17T10:25:23.739" v="2549" actId="20577"/>
        <pc:sldMkLst>
          <pc:docMk/>
          <pc:sldMk cId="4087619716" sldId="269"/>
        </pc:sldMkLst>
        <pc:spChg chg="mod">
          <ac:chgData name="19A91F0009" userId="7afc34df-06e0-4181-b84a-c06c50765fc6" providerId="ADAL" clId="{0326399E-E21D-4389-ADEB-1CB6A75B7DF5}" dt="2022-07-17T10:24:29.444" v="2503" actId="20577"/>
          <ac:spMkLst>
            <pc:docMk/>
            <pc:sldMk cId="4087619716" sldId="269"/>
            <ac:spMk id="2" creationId="{ED4ADF50-6308-15E8-0CFA-5A0E1F2CC336}"/>
          </ac:spMkLst>
        </pc:spChg>
        <pc:spChg chg="mod">
          <ac:chgData name="19A91F0009" userId="7afc34df-06e0-4181-b84a-c06c50765fc6" providerId="ADAL" clId="{0326399E-E21D-4389-ADEB-1CB6A75B7DF5}" dt="2022-07-17T10:25:23.739" v="2549" actId="20577"/>
          <ac:spMkLst>
            <pc:docMk/>
            <pc:sldMk cId="4087619716" sldId="269"/>
            <ac:spMk id="3" creationId="{C25C8B98-B9BA-3415-F509-32D7CA1F557B}"/>
          </ac:spMkLst>
        </pc:spChg>
      </pc:sldChg>
      <pc:sldChg chg="modSp new mod">
        <pc:chgData name="19A91F0009" userId="7afc34df-06e0-4181-b84a-c06c50765fc6" providerId="ADAL" clId="{0326399E-E21D-4389-ADEB-1CB6A75B7DF5}" dt="2022-07-17T10:36:28.068" v="2720" actId="20577"/>
        <pc:sldMkLst>
          <pc:docMk/>
          <pc:sldMk cId="2615972395" sldId="270"/>
        </pc:sldMkLst>
        <pc:spChg chg="mod">
          <ac:chgData name="19A91F0009" userId="7afc34df-06e0-4181-b84a-c06c50765fc6" providerId="ADAL" clId="{0326399E-E21D-4389-ADEB-1CB6A75B7DF5}" dt="2022-07-17T10:36:28.068" v="2720" actId="20577"/>
          <ac:spMkLst>
            <pc:docMk/>
            <pc:sldMk cId="2615972395" sldId="270"/>
            <ac:spMk id="2" creationId="{EACCCB87-B940-6FC6-2E77-0F1B1B0CF3C5}"/>
          </ac:spMkLst>
        </pc:spChg>
      </pc:sldChg>
      <pc:sldChg chg="modSp new mod">
        <pc:chgData name="19A91F0009" userId="7afc34df-06e0-4181-b84a-c06c50765fc6" providerId="ADAL" clId="{0326399E-E21D-4389-ADEB-1CB6A75B7DF5}" dt="2022-07-17T10:52:19.163" v="2827" actId="207"/>
        <pc:sldMkLst>
          <pc:docMk/>
          <pc:sldMk cId="3625719004" sldId="271"/>
        </pc:sldMkLst>
        <pc:spChg chg="mod">
          <ac:chgData name="19A91F0009" userId="7afc34df-06e0-4181-b84a-c06c50765fc6" providerId="ADAL" clId="{0326399E-E21D-4389-ADEB-1CB6A75B7DF5}" dt="2022-07-17T10:47:06.151" v="2823" actId="14100"/>
          <ac:spMkLst>
            <pc:docMk/>
            <pc:sldMk cId="3625719004" sldId="271"/>
            <ac:spMk id="2" creationId="{79080DBA-02E0-DF68-3C38-34CDA8326161}"/>
          </ac:spMkLst>
        </pc:spChg>
        <pc:spChg chg="mod">
          <ac:chgData name="19A91F0009" userId="7afc34df-06e0-4181-b84a-c06c50765fc6" providerId="ADAL" clId="{0326399E-E21D-4389-ADEB-1CB6A75B7DF5}" dt="2022-07-17T10:52:19.163" v="2827" actId="207"/>
          <ac:spMkLst>
            <pc:docMk/>
            <pc:sldMk cId="3625719004" sldId="271"/>
            <ac:spMk id="3" creationId="{D220C674-2236-4BE0-1708-B8148099FA11}"/>
          </ac:spMkLst>
        </pc:spChg>
      </pc:sldChg>
      <pc:sldChg chg="new del">
        <pc:chgData name="19A91F0009" userId="7afc34df-06e0-4181-b84a-c06c50765fc6" providerId="ADAL" clId="{0326399E-E21D-4389-ADEB-1CB6A75B7DF5}" dt="2022-07-17T10:50:42.073" v="2825" actId="680"/>
        <pc:sldMkLst>
          <pc:docMk/>
          <pc:sldMk cId="2130651562" sldId="272"/>
        </pc:sldMkLst>
      </pc:sldChg>
      <pc:sldChg chg="addSp delSp modSp new mod modClrScheme chgLayout">
        <pc:chgData name="19A91F0009" userId="7afc34df-06e0-4181-b84a-c06c50765fc6" providerId="ADAL" clId="{0326399E-E21D-4389-ADEB-1CB6A75B7DF5}" dt="2022-07-17T11:13:08.891" v="2953" actId="14100"/>
        <pc:sldMkLst>
          <pc:docMk/>
          <pc:sldMk cId="2480815726" sldId="272"/>
        </pc:sldMkLst>
        <pc:spChg chg="del mod ord">
          <ac:chgData name="19A91F0009" userId="7afc34df-06e0-4181-b84a-c06c50765fc6" providerId="ADAL" clId="{0326399E-E21D-4389-ADEB-1CB6A75B7DF5}" dt="2022-07-17T10:52:57.755" v="2829" actId="700"/>
          <ac:spMkLst>
            <pc:docMk/>
            <pc:sldMk cId="2480815726" sldId="272"/>
            <ac:spMk id="2" creationId="{1E94C898-F083-9FCE-9F36-6A9D2E71B9F3}"/>
          </ac:spMkLst>
        </pc:spChg>
        <pc:spChg chg="del mod ord">
          <ac:chgData name="19A91F0009" userId="7afc34df-06e0-4181-b84a-c06c50765fc6" providerId="ADAL" clId="{0326399E-E21D-4389-ADEB-1CB6A75B7DF5}" dt="2022-07-17T10:52:57.755" v="2829" actId="700"/>
          <ac:spMkLst>
            <pc:docMk/>
            <pc:sldMk cId="2480815726" sldId="272"/>
            <ac:spMk id="3" creationId="{47570EC2-BDDC-AF5B-8DF2-99312293AAC8}"/>
          </ac:spMkLst>
        </pc:spChg>
        <pc:spChg chg="add mod ord">
          <ac:chgData name="19A91F0009" userId="7afc34df-06e0-4181-b84a-c06c50765fc6" providerId="ADAL" clId="{0326399E-E21D-4389-ADEB-1CB6A75B7DF5}" dt="2022-07-17T11:13:08.891" v="2953" actId="14100"/>
          <ac:spMkLst>
            <pc:docMk/>
            <pc:sldMk cId="2480815726" sldId="272"/>
            <ac:spMk id="4" creationId="{E829D15E-CE87-7BDE-9BCB-B21ADBFD6DA4}"/>
          </ac:spMkLst>
        </pc:spChg>
        <pc:spChg chg="add del mod ord">
          <ac:chgData name="19A91F0009" userId="7afc34df-06e0-4181-b84a-c06c50765fc6" providerId="ADAL" clId="{0326399E-E21D-4389-ADEB-1CB6A75B7DF5}" dt="2022-07-17T11:05:00.749" v="2895" actId="700"/>
          <ac:spMkLst>
            <pc:docMk/>
            <pc:sldMk cId="2480815726" sldId="272"/>
            <ac:spMk id="5" creationId="{E57DCC8B-0A40-670F-D14E-FFBD78F0460F}"/>
          </ac:spMkLst>
        </pc:spChg>
      </pc:sldChg>
      <pc:sldChg chg="addSp delSp modSp new mod modClrScheme chgLayout">
        <pc:chgData name="19A91F0009" userId="7afc34df-06e0-4181-b84a-c06c50765fc6" providerId="ADAL" clId="{0326399E-E21D-4389-ADEB-1CB6A75B7DF5}" dt="2022-07-17T10:58:36.476" v="2893" actId="20577"/>
        <pc:sldMkLst>
          <pc:docMk/>
          <pc:sldMk cId="1693150533" sldId="273"/>
        </pc:sldMkLst>
        <pc:spChg chg="del mod ord">
          <ac:chgData name="19A91F0009" userId="7afc34df-06e0-4181-b84a-c06c50765fc6" providerId="ADAL" clId="{0326399E-E21D-4389-ADEB-1CB6A75B7DF5}" dt="2022-07-17T10:56:27.298" v="2858" actId="700"/>
          <ac:spMkLst>
            <pc:docMk/>
            <pc:sldMk cId="1693150533" sldId="273"/>
            <ac:spMk id="2" creationId="{8AD81F2A-2592-D11A-2293-7E3BBBA6FCE4}"/>
          </ac:spMkLst>
        </pc:spChg>
        <pc:spChg chg="del mod ord">
          <ac:chgData name="19A91F0009" userId="7afc34df-06e0-4181-b84a-c06c50765fc6" providerId="ADAL" clId="{0326399E-E21D-4389-ADEB-1CB6A75B7DF5}" dt="2022-07-17T10:56:27.298" v="2858" actId="700"/>
          <ac:spMkLst>
            <pc:docMk/>
            <pc:sldMk cId="1693150533" sldId="273"/>
            <ac:spMk id="3" creationId="{01E8BFDB-30A5-DC65-F351-AFCD14B36D74}"/>
          </ac:spMkLst>
        </pc:spChg>
        <pc:spChg chg="add mod ord">
          <ac:chgData name="19A91F0009" userId="7afc34df-06e0-4181-b84a-c06c50765fc6" providerId="ADAL" clId="{0326399E-E21D-4389-ADEB-1CB6A75B7DF5}" dt="2022-07-17T10:58:36.476" v="2893" actId="20577"/>
          <ac:spMkLst>
            <pc:docMk/>
            <pc:sldMk cId="1693150533" sldId="273"/>
            <ac:spMk id="4" creationId="{5F8B6A30-08C7-284E-B1CD-AAE1CD30DD59}"/>
          </ac:spMkLst>
        </pc:spChg>
        <pc:spChg chg="add mod ord">
          <ac:chgData name="19A91F0009" userId="7afc34df-06e0-4181-b84a-c06c50765fc6" providerId="ADAL" clId="{0326399E-E21D-4389-ADEB-1CB6A75B7DF5}" dt="2022-07-17T10:56:27.298" v="2858" actId="700"/>
          <ac:spMkLst>
            <pc:docMk/>
            <pc:sldMk cId="1693150533" sldId="273"/>
            <ac:spMk id="5" creationId="{47CC9088-1F93-B704-ADB3-6BDB12E80FE8}"/>
          </ac:spMkLst>
        </pc:spChg>
      </pc:sldChg>
      <pc:sldChg chg="addSp delSp modSp new mod modClrScheme chgLayout">
        <pc:chgData name="19A91F0009" userId="7afc34df-06e0-4181-b84a-c06c50765fc6" providerId="ADAL" clId="{0326399E-E21D-4389-ADEB-1CB6A75B7DF5}" dt="2022-07-17T11:13:19.496" v="2954" actId="14100"/>
        <pc:sldMkLst>
          <pc:docMk/>
          <pc:sldMk cId="1897547092" sldId="274"/>
        </pc:sldMkLst>
        <pc:spChg chg="del mod ord">
          <ac:chgData name="19A91F0009" userId="7afc34df-06e0-4181-b84a-c06c50765fc6" providerId="ADAL" clId="{0326399E-E21D-4389-ADEB-1CB6A75B7DF5}" dt="2022-07-17T11:05:36.967" v="2902" actId="700"/>
          <ac:spMkLst>
            <pc:docMk/>
            <pc:sldMk cId="1897547092" sldId="274"/>
            <ac:spMk id="2" creationId="{91656FD9-1D57-B9B1-FB25-A5E2B8EC8C4C}"/>
          </ac:spMkLst>
        </pc:spChg>
        <pc:spChg chg="del">
          <ac:chgData name="19A91F0009" userId="7afc34df-06e0-4181-b84a-c06c50765fc6" providerId="ADAL" clId="{0326399E-E21D-4389-ADEB-1CB6A75B7DF5}" dt="2022-07-17T11:05:36.967" v="2902" actId="700"/>
          <ac:spMkLst>
            <pc:docMk/>
            <pc:sldMk cId="1897547092" sldId="274"/>
            <ac:spMk id="3" creationId="{9A1CDEDE-36DC-F610-43BA-25386CD6837A}"/>
          </ac:spMkLst>
        </pc:spChg>
        <pc:spChg chg="add mod ord">
          <ac:chgData name="19A91F0009" userId="7afc34df-06e0-4181-b84a-c06c50765fc6" providerId="ADAL" clId="{0326399E-E21D-4389-ADEB-1CB6A75B7DF5}" dt="2022-07-17T11:13:19.496" v="2954" actId="14100"/>
          <ac:spMkLst>
            <pc:docMk/>
            <pc:sldMk cId="1897547092" sldId="274"/>
            <ac:spMk id="4" creationId="{43A141F0-091F-691E-D29F-819C7D77CE1B}"/>
          </ac:spMkLst>
        </pc:spChg>
      </pc:sldChg>
      <pc:sldChg chg="addSp delSp modSp new mod modClrScheme chgLayout">
        <pc:chgData name="19A91F0009" userId="7afc34df-06e0-4181-b84a-c06c50765fc6" providerId="ADAL" clId="{0326399E-E21D-4389-ADEB-1CB6A75B7DF5}" dt="2022-07-17T11:37:36.718" v="3009" actId="20577"/>
        <pc:sldMkLst>
          <pc:docMk/>
          <pc:sldMk cId="3307425793" sldId="275"/>
        </pc:sldMkLst>
        <pc:spChg chg="del mod ord">
          <ac:chgData name="19A91F0009" userId="7afc34df-06e0-4181-b84a-c06c50765fc6" providerId="ADAL" clId="{0326399E-E21D-4389-ADEB-1CB6A75B7DF5}" dt="2022-07-17T11:10:00.350" v="2926" actId="700"/>
          <ac:spMkLst>
            <pc:docMk/>
            <pc:sldMk cId="3307425793" sldId="275"/>
            <ac:spMk id="2" creationId="{ADA4B1D2-1386-6717-7659-E43DCAECDB90}"/>
          </ac:spMkLst>
        </pc:spChg>
        <pc:spChg chg="add mod ord">
          <ac:chgData name="19A91F0009" userId="7afc34df-06e0-4181-b84a-c06c50765fc6" providerId="ADAL" clId="{0326399E-E21D-4389-ADEB-1CB6A75B7DF5}" dt="2022-07-17T11:37:36.718" v="3009" actId="20577"/>
          <ac:spMkLst>
            <pc:docMk/>
            <pc:sldMk cId="3307425793" sldId="275"/>
            <ac:spMk id="3" creationId="{EA163161-F77F-E801-D022-E9432C5DF93F}"/>
          </ac:spMkLst>
        </pc:spChg>
        <pc:spChg chg="add mod ord">
          <ac:chgData name="19A91F0009" userId="7afc34df-06e0-4181-b84a-c06c50765fc6" providerId="ADAL" clId="{0326399E-E21D-4389-ADEB-1CB6A75B7DF5}" dt="2022-07-17T11:35:59.971" v="2989" actId="20577"/>
          <ac:spMkLst>
            <pc:docMk/>
            <pc:sldMk cId="3307425793" sldId="275"/>
            <ac:spMk id="4" creationId="{3E27A440-BD36-EE69-7EE5-CE77952B54CB}"/>
          </ac:spMkLst>
        </pc:spChg>
        <pc:spChg chg="add del">
          <ac:chgData name="19A91F0009" userId="7afc34df-06e0-4181-b84a-c06c50765fc6" providerId="ADAL" clId="{0326399E-E21D-4389-ADEB-1CB6A75B7DF5}" dt="2022-07-17T11:12:24.154" v="2952"/>
          <ac:spMkLst>
            <pc:docMk/>
            <pc:sldMk cId="3307425793" sldId="275"/>
            <ac:spMk id="5" creationId="{A3A7A7C7-0E62-C920-22CE-D5A2804FFBC0}"/>
          </ac:spMkLst>
        </pc:spChg>
        <pc:graphicFrameChg chg="add del">
          <ac:chgData name="19A91F0009" userId="7afc34df-06e0-4181-b84a-c06c50765fc6" providerId="ADAL" clId="{0326399E-E21D-4389-ADEB-1CB6A75B7DF5}" dt="2022-07-17T11:12:24.154" v="2952"/>
          <ac:graphicFrameMkLst>
            <pc:docMk/>
            <pc:sldMk cId="3307425793" sldId="275"/>
            <ac:graphicFrameMk id="6" creationId="{8D7F5D3F-4C7F-55D8-B266-F9914D570955}"/>
          </ac:graphicFrameMkLst>
        </pc:graphicFrameChg>
        <pc:picChg chg="add mod">
          <ac:chgData name="19A91F0009" userId="7afc34df-06e0-4181-b84a-c06c50765fc6" providerId="ADAL" clId="{0326399E-E21D-4389-ADEB-1CB6A75B7DF5}" dt="2022-07-17T11:36:39.365" v="2994" actId="14100"/>
          <ac:picMkLst>
            <pc:docMk/>
            <pc:sldMk cId="3307425793" sldId="275"/>
            <ac:picMk id="5" creationId="{F984E750-13A4-0F17-89BC-2DD98C2ACAC8}"/>
          </ac:picMkLst>
        </pc:picChg>
      </pc:sldChg>
      <pc:sldChg chg="addSp delSp modSp new mod">
        <pc:chgData name="19A91F0009" userId="7afc34df-06e0-4181-b84a-c06c50765fc6" providerId="ADAL" clId="{0326399E-E21D-4389-ADEB-1CB6A75B7DF5}" dt="2022-07-17T11:45:18.046" v="3074"/>
        <pc:sldMkLst>
          <pc:docMk/>
          <pc:sldMk cId="1998121231" sldId="276"/>
        </pc:sldMkLst>
        <pc:spChg chg="mod">
          <ac:chgData name="19A91F0009" userId="7afc34df-06e0-4181-b84a-c06c50765fc6" providerId="ADAL" clId="{0326399E-E21D-4389-ADEB-1CB6A75B7DF5}" dt="2022-07-17T11:44:46.602" v="3072" actId="2711"/>
          <ac:spMkLst>
            <pc:docMk/>
            <pc:sldMk cId="1998121231" sldId="276"/>
            <ac:spMk id="2" creationId="{BB74842F-B773-9675-AC31-61B14EEFBC68}"/>
          </ac:spMkLst>
        </pc:spChg>
        <pc:spChg chg="mod">
          <ac:chgData name="19A91F0009" userId="7afc34df-06e0-4181-b84a-c06c50765fc6" providerId="ADAL" clId="{0326399E-E21D-4389-ADEB-1CB6A75B7DF5}" dt="2022-07-17T11:40:01.495" v="3054" actId="20577"/>
          <ac:spMkLst>
            <pc:docMk/>
            <pc:sldMk cId="1998121231" sldId="276"/>
            <ac:spMk id="3" creationId="{9C6D79F3-CCFD-6133-6B2F-87BA1F6F7C35}"/>
          </ac:spMkLst>
        </pc:spChg>
        <pc:picChg chg="add del mod">
          <ac:chgData name="19A91F0009" userId="7afc34df-06e0-4181-b84a-c06c50765fc6" providerId="ADAL" clId="{0326399E-E21D-4389-ADEB-1CB6A75B7DF5}" dt="2022-07-17T11:40:29.972" v="3064"/>
          <ac:picMkLst>
            <pc:docMk/>
            <pc:sldMk cId="1998121231" sldId="276"/>
            <ac:picMk id="5" creationId="{00B0E032-9C71-5E04-7DB6-4C8109EBB326}"/>
          </ac:picMkLst>
        </pc:picChg>
        <pc:picChg chg="add mod">
          <ac:chgData name="19A91F0009" userId="7afc34df-06e0-4181-b84a-c06c50765fc6" providerId="ADAL" clId="{0326399E-E21D-4389-ADEB-1CB6A75B7DF5}" dt="2022-07-17T11:44:19.372" v="3071" actId="14100"/>
          <ac:picMkLst>
            <pc:docMk/>
            <pc:sldMk cId="1998121231" sldId="276"/>
            <ac:picMk id="7" creationId="{DA365005-6191-5662-8011-F2EA23AADD85}"/>
          </ac:picMkLst>
        </pc:picChg>
        <pc:picChg chg="add del mod">
          <ac:chgData name="19A91F0009" userId="7afc34df-06e0-4181-b84a-c06c50765fc6" providerId="ADAL" clId="{0326399E-E21D-4389-ADEB-1CB6A75B7DF5}" dt="2022-07-17T11:45:18.046" v="3074"/>
          <ac:picMkLst>
            <pc:docMk/>
            <pc:sldMk cId="1998121231" sldId="276"/>
            <ac:picMk id="9" creationId="{4B38D36C-81FC-9D47-B257-88CCCA06BBA0}"/>
          </ac:picMkLst>
        </pc:picChg>
      </pc:sldChg>
      <pc:sldChg chg="addSp modSp new mod">
        <pc:chgData name="19A91F0009" userId="7afc34df-06e0-4181-b84a-c06c50765fc6" providerId="ADAL" clId="{0326399E-E21D-4389-ADEB-1CB6A75B7DF5}" dt="2022-07-17T11:47:28.299" v="3141" actId="14100"/>
        <pc:sldMkLst>
          <pc:docMk/>
          <pc:sldMk cId="717971599" sldId="277"/>
        </pc:sldMkLst>
        <pc:spChg chg="mod">
          <ac:chgData name="19A91F0009" userId="7afc34df-06e0-4181-b84a-c06c50765fc6" providerId="ADAL" clId="{0326399E-E21D-4389-ADEB-1CB6A75B7DF5}" dt="2022-07-17T11:45:44.036" v="3096" actId="20577"/>
          <ac:spMkLst>
            <pc:docMk/>
            <pc:sldMk cId="717971599" sldId="277"/>
            <ac:spMk id="2" creationId="{F15828A5-BC6B-0631-A550-EAD277DEE455}"/>
          </ac:spMkLst>
        </pc:spChg>
        <pc:spChg chg="mod">
          <ac:chgData name="19A91F0009" userId="7afc34df-06e0-4181-b84a-c06c50765fc6" providerId="ADAL" clId="{0326399E-E21D-4389-ADEB-1CB6A75B7DF5}" dt="2022-07-17T11:47:07.236" v="3137" actId="20577"/>
          <ac:spMkLst>
            <pc:docMk/>
            <pc:sldMk cId="717971599" sldId="277"/>
            <ac:spMk id="3" creationId="{1A5B4B93-F29C-7D01-86E8-E6739AFC0D5B}"/>
          </ac:spMkLst>
        </pc:spChg>
        <pc:picChg chg="add mod">
          <ac:chgData name="19A91F0009" userId="7afc34df-06e0-4181-b84a-c06c50765fc6" providerId="ADAL" clId="{0326399E-E21D-4389-ADEB-1CB6A75B7DF5}" dt="2022-07-17T11:47:28.299" v="3141" actId="14100"/>
          <ac:picMkLst>
            <pc:docMk/>
            <pc:sldMk cId="717971599" sldId="277"/>
            <ac:picMk id="5" creationId="{BB7CA0F7-0C18-DC83-EABA-4E04A92E9929}"/>
          </ac:picMkLst>
        </pc:picChg>
      </pc:sldChg>
      <pc:sldChg chg="addSp modSp new mod">
        <pc:chgData name="19A91F0009" userId="7afc34df-06e0-4181-b84a-c06c50765fc6" providerId="ADAL" clId="{0326399E-E21D-4389-ADEB-1CB6A75B7DF5}" dt="2022-07-17T11:49:46.326" v="3188" actId="14100"/>
        <pc:sldMkLst>
          <pc:docMk/>
          <pc:sldMk cId="676092693" sldId="278"/>
        </pc:sldMkLst>
        <pc:spChg chg="mod">
          <ac:chgData name="19A91F0009" userId="7afc34df-06e0-4181-b84a-c06c50765fc6" providerId="ADAL" clId="{0326399E-E21D-4389-ADEB-1CB6A75B7DF5}" dt="2022-07-17T11:47:48.326" v="3164" actId="20577"/>
          <ac:spMkLst>
            <pc:docMk/>
            <pc:sldMk cId="676092693" sldId="278"/>
            <ac:spMk id="2" creationId="{1906C7AA-5F8E-8586-39B9-BD787A55C920}"/>
          </ac:spMkLst>
        </pc:spChg>
        <pc:spChg chg="mod">
          <ac:chgData name="19A91F0009" userId="7afc34df-06e0-4181-b84a-c06c50765fc6" providerId="ADAL" clId="{0326399E-E21D-4389-ADEB-1CB6A75B7DF5}" dt="2022-07-17T11:49:35.500" v="3184" actId="20577"/>
          <ac:spMkLst>
            <pc:docMk/>
            <pc:sldMk cId="676092693" sldId="278"/>
            <ac:spMk id="3" creationId="{D094BD06-B1D0-4824-A65A-8106649A8197}"/>
          </ac:spMkLst>
        </pc:spChg>
        <pc:picChg chg="add mod">
          <ac:chgData name="19A91F0009" userId="7afc34df-06e0-4181-b84a-c06c50765fc6" providerId="ADAL" clId="{0326399E-E21D-4389-ADEB-1CB6A75B7DF5}" dt="2022-07-17T11:49:46.326" v="3188" actId="14100"/>
          <ac:picMkLst>
            <pc:docMk/>
            <pc:sldMk cId="676092693" sldId="278"/>
            <ac:picMk id="5" creationId="{15F42DE6-B429-6173-10E1-481551EE437D}"/>
          </ac:picMkLst>
        </pc:picChg>
      </pc:sldChg>
      <pc:sldChg chg="addSp modSp new mod">
        <pc:chgData name="19A91F0009" userId="7afc34df-06e0-4181-b84a-c06c50765fc6" providerId="ADAL" clId="{0326399E-E21D-4389-ADEB-1CB6A75B7DF5}" dt="2022-07-17T11:53:10.138" v="3237" actId="14100"/>
        <pc:sldMkLst>
          <pc:docMk/>
          <pc:sldMk cId="3394902894" sldId="279"/>
        </pc:sldMkLst>
        <pc:spChg chg="mod">
          <ac:chgData name="19A91F0009" userId="7afc34df-06e0-4181-b84a-c06c50765fc6" providerId="ADAL" clId="{0326399E-E21D-4389-ADEB-1CB6A75B7DF5}" dt="2022-07-17T11:50:23.090" v="3205" actId="20577"/>
          <ac:spMkLst>
            <pc:docMk/>
            <pc:sldMk cId="3394902894" sldId="279"/>
            <ac:spMk id="2" creationId="{63A9DD16-0F37-5D9F-FC3D-43B4EAB47B2C}"/>
          </ac:spMkLst>
        </pc:spChg>
        <pc:spChg chg="mod">
          <ac:chgData name="19A91F0009" userId="7afc34df-06e0-4181-b84a-c06c50765fc6" providerId="ADAL" clId="{0326399E-E21D-4389-ADEB-1CB6A75B7DF5}" dt="2022-07-17T11:52:55.656" v="3233" actId="20577"/>
          <ac:spMkLst>
            <pc:docMk/>
            <pc:sldMk cId="3394902894" sldId="279"/>
            <ac:spMk id="3" creationId="{36E7FAAB-16AD-6FC0-96F6-43D34147BF93}"/>
          </ac:spMkLst>
        </pc:spChg>
        <pc:picChg chg="add mod">
          <ac:chgData name="19A91F0009" userId="7afc34df-06e0-4181-b84a-c06c50765fc6" providerId="ADAL" clId="{0326399E-E21D-4389-ADEB-1CB6A75B7DF5}" dt="2022-07-17T11:53:10.138" v="3237" actId="14100"/>
          <ac:picMkLst>
            <pc:docMk/>
            <pc:sldMk cId="3394902894" sldId="279"/>
            <ac:picMk id="5" creationId="{5CDB71B3-22D1-A126-9189-D6FA16C61BE7}"/>
          </ac:picMkLst>
        </pc:picChg>
      </pc:sldChg>
    </pc:docChg>
  </pc:docChgLst>
  <pc:docChgLst>
    <pc:chgData name="19A91F0009" userId="7afc34df-06e0-4181-b84a-c06c50765fc6" providerId="ADAL" clId="{7305F885-CE51-410B-BCAB-2FFEA0312EBF}"/>
    <pc:docChg chg="custSel modSld">
      <pc:chgData name="19A91F0009" userId="7afc34df-06e0-4181-b84a-c06c50765fc6" providerId="ADAL" clId="{7305F885-CE51-410B-BCAB-2FFEA0312EBF}" dt="2022-07-23T05:10:44.058" v="148" actId="14100"/>
      <pc:docMkLst>
        <pc:docMk/>
      </pc:docMkLst>
      <pc:sldChg chg="addSp delSp modSp mod">
        <pc:chgData name="19A91F0009" userId="7afc34df-06e0-4181-b84a-c06c50765fc6" providerId="ADAL" clId="{7305F885-CE51-410B-BCAB-2FFEA0312EBF}" dt="2022-07-23T05:10:44.058" v="148" actId="14100"/>
        <pc:sldMkLst>
          <pc:docMk/>
          <pc:sldMk cId="3307425793" sldId="275"/>
        </pc:sldMkLst>
        <pc:spChg chg="add del mod">
          <ac:chgData name="19A91F0009" userId="7afc34df-06e0-4181-b84a-c06c50765fc6" providerId="ADAL" clId="{7305F885-CE51-410B-BCAB-2FFEA0312EBF}" dt="2022-07-23T05:07:19.128" v="141"/>
          <ac:spMkLst>
            <pc:docMk/>
            <pc:sldMk cId="3307425793" sldId="275"/>
            <ac:spMk id="2" creationId="{EF6B5FB8-A014-33D2-3284-47A3F110DDD3}"/>
          </ac:spMkLst>
        </pc:spChg>
        <pc:spChg chg="mod">
          <ac:chgData name="19A91F0009" userId="7afc34df-06e0-4181-b84a-c06c50765fc6" providerId="ADAL" clId="{7305F885-CE51-410B-BCAB-2FFEA0312EBF}" dt="2022-07-23T05:07:17.134" v="140" actId="14100"/>
          <ac:spMkLst>
            <pc:docMk/>
            <pc:sldMk cId="3307425793" sldId="275"/>
            <ac:spMk id="4" creationId="{3E27A440-BD36-EE69-7EE5-CE77952B54CB}"/>
          </ac:spMkLst>
        </pc:spChg>
        <pc:graphicFrameChg chg="add del mod">
          <ac:chgData name="19A91F0009" userId="7afc34df-06e0-4181-b84a-c06c50765fc6" providerId="ADAL" clId="{7305F885-CE51-410B-BCAB-2FFEA0312EBF}" dt="2022-07-23T05:07:19.128" v="141"/>
          <ac:graphicFrameMkLst>
            <pc:docMk/>
            <pc:sldMk cId="3307425793" sldId="275"/>
            <ac:graphicFrameMk id="7" creationId="{145C2E0F-3BE7-BA3B-CB35-E55D50BACF4E}"/>
          </ac:graphicFrameMkLst>
        </pc:graphicFrameChg>
        <pc:graphicFrameChg chg="add mod">
          <ac:chgData name="19A91F0009" userId="7afc34df-06e0-4181-b84a-c06c50765fc6" providerId="ADAL" clId="{7305F885-CE51-410B-BCAB-2FFEA0312EBF}" dt="2022-07-23T05:10:44.058" v="148" actId="14100"/>
          <ac:graphicFrameMkLst>
            <pc:docMk/>
            <pc:sldMk cId="3307425793" sldId="275"/>
            <ac:graphicFrameMk id="8" creationId="{6DF2DDE7-97D8-655B-6E9B-ADB268FF9001}"/>
          </ac:graphicFrameMkLst>
        </pc:graphicFrameChg>
        <pc:picChg chg="del">
          <ac:chgData name="19A91F0009" userId="7afc34df-06e0-4181-b84a-c06c50765fc6" providerId="ADAL" clId="{7305F885-CE51-410B-BCAB-2FFEA0312EBF}" dt="2022-07-23T04:41:52.364" v="135" actId="21"/>
          <ac:picMkLst>
            <pc:docMk/>
            <pc:sldMk cId="3307425793" sldId="275"/>
            <ac:picMk id="5" creationId="{F984E750-13A4-0F17-89BC-2DD98C2ACAC8}"/>
          </ac:picMkLst>
        </pc:picChg>
        <pc:picChg chg="add del mod">
          <ac:chgData name="19A91F0009" userId="7afc34df-06e0-4181-b84a-c06c50765fc6" providerId="ADAL" clId="{7305F885-CE51-410B-BCAB-2FFEA0312EBF}" dt="2022-07-23T04:42:04.042" v="137" actId="21"/>
          <ac:picMkLst>
            <pc:docMk/>
            <pc:sldMk cId="3307425793" sldId="275"/>
            <ac:picMk id="6" creationId="{C36D4B9C-9E55-E2CE-4416-7B207F3314AC}"/>
          </ac:picMkLst>
        </pc:picChg>
      </pc:sldChg>
      <pc:sldChg chg="modSp mod">
        <pc:chgData name="19A91F0009" userId="7afc34df-06e0-4181-b84a-c06c50765fc6" providerId="ADAL" clId="{7305F885-CE51-410B-BCAB-2FFEA0312EBF}" dt="2022-07-18T13:06:33.599" v="134" actId="20577"/>
        <pc:sldMkLst>
          <pc:docMk/>
          <pc:sldMk cId="1873979639" sldId="280"/>
        </pc:sldMkLst>
        <pc:graphicFrameChg chg="modGraphic">
          <ac:chgData name="19A91F0009" userId="7afc34df-06e0-4181-b84a-c06c50765fc6" providerId="ADAL" clId="{7305F885-CE51-410B-BCAB-2FFEA0312EBF}" dt="2022-07-18T13:06:33.599" v="134" actId="20577"/>
          <ac:graphicFrameMkLst>
            <pc:docMk/>
            <pc:sldMk cId="1873979639" sldId="280"/>
            <ac:graphicFrameMk id="6" creationId="{2D47C84B-C41F-4AD7-8537-3569516F9268}"/>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title" hasCustomPrompt="1"/>
          </p:nvPr>
        </p:nvSpPr>
        <p:spPr>
          <a:xfrm>
            <a:off x="1248600" y="1528200"/>
            <a:ext cx="6646800" cy="1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1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99" name="Google Shape;99;p11"/>
          <p:cNvSpPr txBox="1">
            <a:spLocks noGrp="1"/>
          </p:cNvSpPr>
          <p:nvPr>
            <p:ph type="subTitle" idx="1"/>
          </p:nvPr>
        </p:nvSpPr>
        <p:spPr>
          <a:xfrm>
            <a:off x="1248450" y="3114175"/>
            <a:ext cx="6646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r>
              <a:rPr lang="en-US"/>
              <a:t>Click to edit Master subtitle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109" name="Google Shape;109;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10" name="Google Shape;110;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12" name="Google Shape;112;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113" name="Google Shape;113;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14" name="Google Shape;114;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115" name="Google Shape;115;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16" name="Google Shape;116;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117" name="Google Shape;117;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18" name="Google Shape;118;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xfrm>
            <a:off x="723300" y="3402013"/>
            <a:ext cx="38487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lang="en-US"/>
              <a:t>Click to edit Master title style</a:t>
            </a:r>
            <a:endParaRPr/>
          </a:p>
        </p:txBody>
      </p:sp>
      <p:sp>
        <p:nvSpPr>
          <p:cNvPr id="123" name="Google Shape;123;p14"/>
          <p:cNvSpPr txBox="1">
            <a:spLocks noGrp="1"/>
          </p:cNvSpPr>
          <p:nvPr>
            <p:ph type="subTitle" idx="1"/>
          </p:nvPr>
        </p:nvSpPr>
        <p:spPr>
          <a:xfrm>
            <a:off x="723350" y="822500"/>
            <a:ext cx="4902000" cy="207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r>
              <a:rPr lang="en-US"/>
              <a:t>Click to edit Master subtitle style</a:t>
            </a:r>
            <a:endParaRPr/>
          </a:p>
        </p:txBody>
      </p:sp>
      <p:sp>
        <p:nvSpPr>
          <p:cNvPr id="124" name="Google Shape;124;p14"/>
          <p:cNvSpPr/>
          <p:nvPr/>
        </p:nvSpPr>
        <p:spPr>
          <a:xfrm rot="7269862">
            <a:off x="-2158264" y="-3462738"/>
            <a:ext cx="7471639" cy="4771786"/>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558870" flipH="1">
            <a:off x="-4625089" y="957675"/>
            <a:ext cx="6402110" cy="568915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rot="-7989178" flipH="1">
            <a:off x="-4350337" y="2229049"/>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514371" flipH="1">
            <a:off x="3008849" y="163322"/>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rot="10800000" flipH="1">
            <a:off x="5337802" y="3129188"/>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rot="9748587" flipH="1">
            <a:off x="4304027" y="2585840"/>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rot="-2141143" flipH="1">
            <a:off x="5987211" y="-1789403"/>
            <a:ext cx="5766686" cy="368291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31"/>
        <p:cNvGrpSpPr/>
        <p:nvPr/>
      </p:nvGrpSpPr>
      <p:grpSpPr>
        <a:xfrm>
          <a:off x="0" y="0"/>
          <a:ext cx="0" cy="0"/>
          <a:chOff x="0" y="0"/>
          <a:chExt cx="0" cy="0"/>
        </a:xfrm>
      </p:grpSpPr>
      <p:sp>
        <p:nvSpPr>
          <p:cNvPr id="132" name="Google Shape;132;p15"/>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140"/>
        <p:cNvGrpSpPr/>
        <p:nvPr/>
      </p:nvGrpSpPr>
      <p:grpSpPr>
        <a:xfrm>
          <a:off x="0" y="0"/>
          <a:ext cx="0" cy="0"/>
          <a:chOff x="0" y="0"/>
          <a:chExt cx="0" cy="0"/>
        </a:xfrm>
      </p:grpSpPr>
      <p:sp>
        <p:nvSpPr>
          <p:cNvPr id="141" name="Google Shape;141;p16"/>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txBox="1">
            <a:spLocks noGrp="1"/>
          </p:cNvSpPr>
          <p:nvPr>
            <p:ph type="title"/>
          </p:nvPr>
        </p:nvSpPr>
        <p:spPr>
          <a:xfrm>
            <a:off x="1749775" y="1339400"/>
            <a:ext cx="5644500" cy="153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1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148" name="Google Shape;148;p16"/>
          <p:cNvSpPr txBox="1">
            <a:spLocks noGrp="1"/>
          </p:cNvSpPr>
          <p:nvPr>
            <p:ph type="subTitle" idx="1"/>
          </p:nvPr>
        </p:nvSpPr>
        <p:spPr>
          <a:xfrm>
            <a:off x="2153800" y="2874400"/>
            <a:ext cx="4836900" cy="92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49"/>
        <p:cNvGrpSpPr/>
        <p:nvPr/>
      </p:nvGrpSpPr>
      <p:grpSpPr>
        <a:xfrm>
          <a:off x="0" y="0"/>
          <a:ext cx="0" cy="0"/>
          <a:chOff x="0" y="0"/>
          <a:chExt cx="0" cy="0"/>
        </a:xfrm>
      </p:grpSpPr>
      <p:sp>
        <p:nvSpPr>
          <p:cNvPr id="150" name="Google Shape;150;p17"/>
          <p:cNvSpPr/>
          <p:nvPr/>
        </p:nvSpPr>
        <p:spPr>
          <a:xfrm rot="4102360" flipH="1">
            <a:off x="-2758583" y="412968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rot="813319">
            <a:off x="-431355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txBox="1">
            <a:spLocks noGrp="1"/>
          </p:cNvSpPr>
          <p:nvPr>
            <p:ph type="subTitle" idx="1"/>
          </p:nvPr>
        </p:nvSpPr>
        <p:spPr>
          <a:xfrm>
            <a:off x="723300" y="3021075"/>
            <a:ext cx="3394200" cy="113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53" name="Google Shape;153;p17"/>
          <p:cNvSpPr txBox="1">
            <a:spLocks noGrp="1"/>
          </p:cNvSpPr>
          <p:nvPr>
            <p:ph type="title"/>
          </p:nvPr>
        </p:nvSpPr>
        <p:spPr>
          <a:xfrm flipH="1">
            <a:off x="719825" y="986925"/>
            <a:ext cx="2888400" cy="1917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4"/>
        <p:cNvGrpSpPr/>
        <p:nvPr/>
      </p:nvGrpSpPr>
      <p:grpSpPr>
        <a:xfrm>
          <a:off x="0" y="0"/>
          <a:ext cx="0" cy="0"/>
          <a:chOff x="0" y="0"/>
          <a:chExt cx="0" cy="0"/>
        </a:xfrm>
      </p:grpSpPr>
      <p:sp>
        <p:nvSpPr>
          <p:cNvPr id="155" name="Google Shape;155;p1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0" name="Google Shape;160;p18"/>
          <p:cNvSpPr txBox="1">
            <a:spLocks noGrp="1"/>
          </p:cNvSpPr>
          <p:nvPr>
            <p:ph type="title"/>
          </p:nvPr>
        </p:nvSpPr>
        <p:spPr>
          <a:xfrm flipH="1">
            <a:off x="719825" y="1463638"/>
            <a:ext cx="3035100" cy="711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61" name="Google Shape;161;p18"/>
          <p:cNvSpPr/>
          <p:nvPr/>
        </p:nvSpPr>
        <p:spPr>
          <a:xfrm rot="-649760" flipH="1">
            <a:off x="-3395808" y="45146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2"/>
        <p:cNvGrpSpPr/>
        <p:nvPr/>
      </p:nvGrpSpPr>
      <p:grpSpPr>
        <a:xfrm>
          <a:off x="0" y="0"/>
          <a:ext cx="0" cy="0"/>
          <a:chOff x="0" y="0"/>
          <a:chExt cx="0" cy="0"/>
        </a:xfrm>
      </p:grpSpPr>
      <p:sp>
        <p:nvSpPr>
          <p:cNvPr id="163" name="Google Shape;163;p19"/>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170" name="Google Shape;170;p19"/>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9"/>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172" name="Google Shape;172;p19"/>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3" name="Google Shape;173;p19"/>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174"/>
        <p:cNvGrpSpPr/>
        <p:nvPr/>
      </p:nvGrpSpPr>
      <p:grpSpPr>
        <a:xfrm>
          <a:off x="0" y="0"/>
          <a:ext cx="0" cy="0"/>
          <a:chOff x="0" y="0"/>
          <a:chExt cx="0" cy="0"/>
        </a:xfrm>
      </p:grpSpPr>
      <p:sp>
        <p:nvSpPr>
          <p:cNvPr id="175" name="Google Shape;175;p20"/>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rot="3952094">
            <a:off x="468168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7426355">
            <a:off x="-466609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83" name="Google Shape;183;p20"/>
          <p:cNvSpPr txBox="1">
            <a:spLocks noGrp="1"/>
          </p:cNvSpPr>
          <p:nvPr>
            <p:ph type="body" idx="1"/>
          </p:nvPr>
        </p:nvSpPr>
        <p:spPr>
          <a:xfrm>
            <a:off x="1545450" y="1330100"/>
            <a:ext cx="6053100" cy="33759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300"/>
              </a:spcBef>
              <a:spcAft>
                <a:spcPts val="0"/>
              </a:spcAft>
              <a:buSzPts val="1600"/>
              <a:buChar char="●"/>
              <a:defRPr/>
            </a:lvl1pPr>
            <a:lvl2pPr marL="914400" lvl="1" indent="-330200" algn="ctr" rtl="0">
              <a:lnSpc>
                <a:spcPct val="100000"/>
              </a:lnSpc>
              <a:spcBef>
                <a:spcPts val="0"/>
              </a:spcBef>
              <a:spcAft>
                <a:spcPts val="0"/>
              </a:spcAft>
              <a:buSzPts val="1600"/>
              <a:buFont typeface="Nunito Light"/>
              <a:buChar char="○"/>
              <a:defRPr/>
            </a:lvl2pPr>
            <a:lvl3pPr marL="1371600" lvl="2" indent="-330200" algn="ctr" rtl="0">
              <a:lnSpc>
                <a:spcPct val="100000"/>
              </a:lnSpc>
              <a:spcBef>
                <a:spcPts val="1600"/>
              </a:spcBef>
              <a:spcAft>
                <a:spcPts val="0"/>
              </a:spcAft>
              <a:buSzPts val="1600"/>
              <a:buFont typeface="Nunito Light"/>
              <a:buChar char="■"/>
              <a:defRPr/>
            </a:lvl3pPr>
            <a:lvl4pPr marL="1828800" lvl="3" indent="-330200" algn="ctr" rtl="0">
              <a:lnSpc>
                <a:spcPct val="100000"/>
              </a:lnSpc>
              <a:spcBef>
                <a:spcPts val="1600"/>
              </a:spcBef>
              <a:spcAft>
                <a:spcPts val="0"/>
              </a:spcAft>
              <a:buSzPts val="1600"/>
              <a:buFont typeface="Nunito Light"/>
              <a:buChar char="●"/>
              <a:defRPr/>
            </a:lvl4pPr>
            <a:lvl5pPr marL="2286000" lvl="4" indent="-330200" algn="ctr" rtl="0">
              <a:lnSpc>
                <a:spcPct val="100000"/>
              </a:lnSpc>
              <a:spcBef>
                <a:spcPts val="1600"/>
              </a:spcBef>
              <a:spcAft>
                <a:spcPts val="0"/>
              </a:spcAft>
              <a:buSzPts val="1600"/>
              <a:buFont typeface="Nunito Light"/>
              <a:buChar char="○"/>
              <a:defRPr/>
            </a:lvl5pPr>
            <a:lvl6pPr marL="2743200" lvl="5" indent="-330200" algn="ctr" rtl="0">
              <a:lnSpc>
                <a:spcPct val="100000"/>
              </a:lnSpc>
              <a:spcBef>
                <a:spcPts val="1600"/>
              </a:spcBef>
              <a:spcAft>
                <a:spcPts val="0"/>
              </a:spcAft>
              <a:buSzPts val="1600"/>
              <a:buFont typeface="Nunito Light"/>
              <a:buChar char="■"/>
              <a:defRPr/>
            </a:lvl6pPr>
            <a:lvl7pPr marL="3200400" lvl="6" indent="-330200" algn="ctr" rtl="0">
              <a:lnSpc>
                <a:spcPct val="100000"/>
              </a:lnSpc>
              <a:spcBef>
                <a:spcPts val="1600"/>
              </a:spcBef>
              <a:spcAft>
                <a:spcPts val="0"/>
              </a:spcAft>
              <a:buSzPts val="1600"/>
              <a:buFont typeface="Nunito Light"/>
              <a:buChar char="●"/>
              <a:defRPr/>
            </a:lvl7pPr>
            <a:lvl8pPr marL="3657600" lvl="7" indent="-330200" algn="ctr" rtl="0">
              <a:lnSpc>
                <a:spcPct val="100000"/>
              </a:lnSpc>
              <a:spcBef>
                <a:spcPts val="1600"/>
              </a:spcBef>
              <a:spcAft>
                <a:spcPts val="0"/>
              </a:spcAft>
              <a:buSzPts val="1600"/>
              <a:buFont typeface="Nunito Light"/>
              <a:buChar char="○"/>
              <a:defRPr/>
            </a:lvl8pPr>
            <a:lvl9pPr marL="4114800" lvl="8" indent="-330200" algn="ctr" rtl="0">
              <a:lnSpc>
                <a:spcPct val="100000"/>
              </a:lnSpc>
              <a:spcBef>
                <a:spcPts val="1600"/>
              </a:spcBef>
              <a:spcAft>
                <a:spcPts val="1600"/>
              </a:spcAft>
              <a:buSzPts val="1600"/>
              <a:buFont typeface="Nunito Light"/>
              <a:buChar char="■"/>
              <a:defRPr/>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26" name="Google Shape;26;p3"/>
          <p:cNvSpPr txBox="1">
            <a:spLocks noGrp="1"/>
          </p:cNvSpPr>
          <p:nvPr>
            <p:ph type="title" idx="2" hasCustomPrompt="1"/>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8" name="Google Shape;28;p3"/>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4"/>
        <p:cNvGrpSpPr/>
        <p:nvPr/>
      </p:nvGrpSpPr>
      <p:grpSpPr>
        <a:xfrm>
          <a:off x="0" y="0"/>
          <a:ext cx="0" cy="0"/>
          <a:chOff x="0" y="0"/>
          <a:chExt cx="0" cy="0"/>
        </a:xfrm>
      </p:grpSpPr>
      <p:sp>
        <p:nvSpPr>
          <p:cNvPr id="185" name="Google Shape;185;p21"/>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92" name="Google Shape;192;p21"/>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193" name="Google Shape;193;p21"/>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4" name="Google Shape;194;p21"/>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195" name="Google Shape;195;p21"/>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6" name="Google Shape;196;p21"/>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197" name="Google Shape;197;p21"/>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8"/>
        <p:cNvGrpSpPr/>
        <p:nvPr/>
      </p:nvGrpSpPr>
      <p:grpSpPr>
        <a:xfrm>
          <a:off x="0" y="0"/>
          <a:ext cx="0" cy="0"/>
          <a:chOff x="0" y="0"/>
          <a:chExt cx="0" cy="0"/>
        </a:xfrm>
      </p:grpSpPr>
      <p:sp>
        <p:nvSpPr>
          <p:cNvPr id="199" name="Google Shape;199;p22"/>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txBox="1">
            <a:spLocks noGrp="1"/>
          </p:cNvSpPr>
          <p:nvPr>
            <p:ph type="title"/>
          </p:nvPr>
        </p:nvSpPr>
        <p:spPr>
          <a:xfrm>
            <a:off x="5664001" y="1703625"/>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05" name="Google Shape;205;p22"/>
          <p:cNvSpPr txBox="1">
            <a:spLocks noGrp="1"/>
          </p:cNvSpPr>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06" name="Google Shape;206;p22"/>
          <p:cNvSpPr txBox="1">
            <a:spLocks noGrp="1"/>
          </p:cNvSpPr>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07" name="Google Shape;207;p22"/>
          <p:cNvSpPr txBox="1">
            <a:spLocks noGrp="1"/>
          </p:cNvSpPr>
          <p:nvPr>
            <p:ph type="subTitle" idx="3"/>
          </p:nvPr>
        </p:nvSpPr>
        <p:spPr>
          <a:xfrm>
            <a:off x="5664025" y="3629875"/>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08" name="Google Shape;208;p22"/>
          <p:cNvSpPr txBox="1">
            <a:spLocks noGrp="1"/>
          </p:cNvSpPr>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rPr lang="en-US"/>
              <a:t>Click to edit Master title style</a:t>
            </a:r>
            <a:endParaRPr/>
          </a:p>
        </p:txBody>
      </p:sp>
      <p:sp>
        <p:nvSpPr>
          <p:cNvPr id="209" name="Google Shape;209;p22"/>
          <p:cNvSpPr txBox="1">
            <a:spLocks noGrp="1"/>
          </p:cNvSpPr>
          <p:nvPr>
            <p:ph type="subTitle" idx="5"/>
          </p:nvPr>
        </p:nvSpPr>
        <p:spPr>
          <a:xfrm>
            <a:off x="971503" y="2135500"/>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
        <p:nvSpPr>
          <p:cNvPr id="210" name="Google Shape;210;p22"/>
          <p:cNvSpPr txBox="1">
            <a:spLocks noGrp="1"/>
          </p:cNvSpPr>
          <p:nvPr>
            <p:ph type="title" idx="6"/>
          </p:nvPr>
        </p:nvSpPr>
        <p:spPr>
          <a:xfrm>
            <a:off x="1252726" y="3198000"/>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rPr lang="en-US"/>
              <a:t>Click to edit Master title style</a:t>
            </a:r>
            <a:endParaRPr/>
          </a:p>
        </p:txBody>
      </p:sp>
      <p:sp>
        <p:nvSpPr>
          <p:cNvPr id="211" name="Google Shape;211;p22"/>
          <p:cNvSpPr txBox="1">
            <a:spLocks noGrp="1"/>
          </p:cNvSpPr>
          <p:nvPr>
            <p:ph type="subTitle" idx="7"/>
          </p:nvPr>
        </p:nvSpPr>
        <p:spPr>
          <a:xfrm>
            <a:off x="971475" y="3629875"/>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
        <p:nvSpPr>
          <p:cNvPr id="212" name="Google Shape;212;p22"/>
          <p:cNvSpPr txBox="1">
            <a:spLocks noGrp="1"/>
          </p:cNvSpPr>
          <p:nvPr>
            <p:ph type="title" idx="8"/>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13"/>
        <p:cNvGrpSpPr/>
        <p:nvPr/>
      </p:nvGrpSpPr>
      <p:grpSpPr>
        <a:xfrm>
          <a:off x="0" y="0"/>
          <a:ext cx="0" cy="0"/>
          <a:chOff x="0" y="0"/>
          <a:chExt cx="0" cy="0"/>
        </a:xfrm>
      </p:grpSpPr>
      <p:sp>
        <p:nvSpPr>
          <p:cNvPr id="214" name="Google Shape;214;p23"/>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rot="-10285603">
            <a:off x="586952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txBox="1">
            <a:spLocks noGrp="1"/>
          </p:cNvSpPr>
          <p:nvPr>
            <p:ph type="title"/>
          </p:nvPr>
        </p:nvSpPr>
        <p:spPr>
          <a:xfrm flipH="1">
            <a:off x="3993600" y="437700"/>
            <a:ext cx="4410900" cy="6579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17" name="Google Shape;217;p23"/>
          <p:cNvSpPr txBox="1">
            <a:spLocks noGrp="1"/>
          </p:cNvSpPr>
          <p:nvPr>
            <p:ph type="title" idx="2"/>
          </p:nvPr>
        </p:nvSpPr>
        <p:spPr>
          <a:xfrm>
            <a:off x="3993450" y="2211700"/>
            <a:ext cx="1241400" cy="92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18" name="Google Shape;218;p23"/>
          <p:cNvSpPr txBox="1">
            <a:spLocks noGrp="1"/>
          </p:cNvSpPr>
          <p:nvPr>
            <p:ph type="subTitle" idx="1"/>
          </p:nvPr>
        </p:nvSpPr>
        <p:spPr>
          <a:xfrm>
            <a:off x="5645825" y="2211700"/>
            <a:ext cx="27588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19" name="Google Shape;219;p23"/>
          <p:cNvSpPr txBox="1">
            <a:spLocks noGrp="1"/>
          </p:cNvSpPr>
          <p:nvPr>
            <p:ph type="title" idx="3"/>
          </p:nvPr>
        </p:nvSpPr>
        <p:spPr>
          <a:xfrm>
            <a:off x="3993450" y="3465525"/>
            <a:ext cx="1241400" cy="92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20" name="Google Shape;220;p23"/>
          <p:cNvSpPr txBox="1">
            <a:spLocks noGrp="1"/>
          </p:cNvSpPr>
          <p:nvPr>
            <p:ph type="subTitle" idx="4"/>
          </p:nvPr>
        </p:nvSpPr>
        <p:spPr>
          <a:xfrm>
            <a:off x="5645825" y="3465525"/>
            <a:ext cx="27588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21"/>
        <p:cNvGrpSpPr/>
        <p:nvPr/>
      </p:nvGrpSpPr>
      <p:grpSpPr>
        <a:xfrm>
          <a:off x="0" y="0"/>
          <a:ext cx="0" cy="0"/>
          <a:chOff x="0" y="0"/>
          <a:chExt cx="0" cy="0"/>
        </a:xfrm>
      </p:grpSpPr>
      <p:sp>
        <p:nvSpPr>
          <p:cNvPr id="222" name="Google Shape;222;p24"/>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rot="9405665">
            <a:off x="-5036390" y="19320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rot="-1478505">
            <a:off x="-435239" y="-2304911"/>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rot="9555841" flipH="1">
            <a:off x="80422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txBox="1">
            <a:spLocks noGrp="1"/>
          </p:cNvSpPr>
          <p:nvPr>
            <p:ph type="title"/>
          </p:nvPr>
        </p:nvSpPr>
        <p:spPr>
          <a:xfrm>
            <a:off x="1465613" y="162742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29" name="Google Shape;229;p24"/>
          <p:cNvSpPr txBox="1">
            <a:spLocks noGrp="1"/>
          </p:cNvSpPr>
          <p:nvPr>
            <p:ph type="subTitle" idx="1"/>
          </p:nvPr>
        </p:nvSpPr>
        <p:spPr>
          <a:xfrm>
            <a:off x="1465679" y="208760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30" name="Google Shape;230;p24"/>
          <p:cNvSpPr txBox="1">
            <a:spLocks noGrp="1"/>
          </p:cNvSpPr>
          <p:nvPr>
            <p:ph type="title" idx="2"/>
          </p:nvPr>
        </p:nvSpPr>
        <p:spPr>
          <a:xfrm>
            <a:off x="1465613" y="2665450"/>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31" name="Google Shape;231;p24"/>
          <p:cNvSpPr txBox="1">
            <a:spLocks noGrp="1"/>
          </p:cNvSpPr>
          <p:nvPr>
            <p:ph type="subTitle" idx="3"/>
          </p:nvPr>
        </p:nvSpPr>
        <p:spPr>
          <a:xfrm>
            <a:off x="1465679" y="3097325"/>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32" name="Google Shape;232;p24"/>
          <p:cNvSpPr txBox="1">
            <a:spLocks noGrp="1"/>
          </p:cNvSpPr>
          <p:nvPr>
            <p:ph type="title" idx="4"/>
          </p:nvPr>
        </p:nvSpPr>
        <p:spPr>
          <a:xfrm>
            <a:off x="1465613" y="370347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33" name="Google Shape;233;p24"/>
          <p:cNvSpPr txBox="1">
            <a:spLocks noGrp="1"/>
          </p:cNvSpPr>
          <p:nvPr>
            <p:ph type="subTitle" idx="5"/>
          </p:nvPr>
        </p:nvSpPr>
        <p:spPr>
          <a:xfrm>
            <a:off x="1465679" y="413535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34" name="Google Shape;234;p24"/>
          <p:cNvSpPr txBox="1">
            <a:spLocks noGrp="1"/>
          </p:cNvSpPr>
          <p:nvPr>
            <p:ph type="title" idx="6"/>
          </p:nvPr>
        </p:nvSpPr>
        <p:spPr>
          <a:xfrm>
            <a:off x="5348838" y="162742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35" name="Google Shape;235;p24"/>
          <p:cNvSpPr txBox="1">
            <a:spLocks noGrp="1"/>
          </p:cNvSpPr>
          <p:nvPr>
            <p:ph type="subTitle" idx="7"/>
          </p:nvPr>
        </p:nvSpPr>
        <p:spPr>
          <a:xfrm>
            <a:off x="5348904" y="208760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36" name="Google Shape;236;p24"/>
          <p:cNvSpPr txBox="1">
            <a:spLocks noGrp="1"/>
          </p:cNvSpPr>
          <p:nvPr>
            <p:ph type="title" idx="8"/>
          </p:nvPr>
        </p:nvSpPr>
        <p:spPr>
          <a:xfrm>
            <a:off x="5348838" y="2665450"/>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37" name="Google Shape;237;p24"/>
          <p:cNvSpPr txBox="1">
            <a:spLocks noGrp="1"/>
          </p:cNvSpPr>
          <p:nvPr>
            <p:ph type="subTitle" idx="9"/>
          </p:nvPr>
        </p:nvSpPr>
        <p:spPr>
          <a:xfrm>
            <a:off x="5348904" y="3097325"/>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38" name="Google Shape;238;p24"/>
          <p:cNvSpPr txBox="1">
            <a:spLocks noGrp="1"/>
          </p:cNvSpPr>
          <p:nvPr>
            <p:ph type="title" idx="13"/>
          </p:nvPr>
        </p:nvSpPr>
        <p:spPr>
          <a:xfrm>
            <a:off x="5348838" y="370347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39" name="Google Shape;239;p24"/>
          <p:cNvSpPr txBox="1">
            <a:spLocks noGrp="1"/>
          </p:cNvSpPr>
          <p:nvPr>
            <p:ph type="subTitle" idx="14"/>
          </p:nvPr>
        </p:nvSpPr>
        <p:spPr>
          <a:xfrm>
            <a:off x="5348904" y="413535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40" name="Google Shape;240;p24"/>
          <p:cNvSpPr txBox="1">
            <a:spLocks noGrp="1"/>
          </p:cNvSpPr>
          <p:nvPr>
            <p:ph type="title" idx="15"/>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41"/>
        <p:cNvGrpSpPr/>
        <p:nvPr/>
      </p:nvGrpSpPr>
      <p:grpSpPr>
        <a:xfrm>
          <a:off x="0" y="0"/>
          <a:ext cx="0" cy="0"/>
          <a:chOff x="0" y="0"/>
          <a:chExt cx="0" cy="0"/>
        </a:xfrm>
      </p:grpSpPr>
      <p:sp>
        <p:nvSpPr>
          <p:cNvPr id="242" name="Google Shape;242;p25"/>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txBox="1">
            <a:spLocks noGrp="1"/>
          </p:cNvSpPr>
          <p:nvPr>
            <p:ph type="title"/>
          </p:nvPr>
        </p:nvSpPr>
        <p:spPr>
          <a:xfrm>
            <a:off x="7210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49" name="Google Shape;249;p25"/>
          <p:cNvSpPr txBox="1">
            <a:spLocks noGrp="1"/>
          </p:cNvSpPr>
          <p:nvPr>
            <p:ph type="subTitle" idx="1"/>
          </p:nvPr>
        </p:nvSpPr>
        <p:spPr>
          <a:xfrm>
            <a:off x="7211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0" name="Google Shape;250;p25"/>
          <p:cNvSpPr txBox="1">
            <a:spLocks noGrp="1"/>
          </p:cNvSpPr>
          <p:nvPr>
            <p:ph type="title" idx="2"/>
          </p:nvPr>
        </p:nvSpPr>
        <p:spPr>
          <a:xfrm>
            <a:off x="7210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51" name="Google Shape;251;p25"/>
          <p:cNvSpPr txBox="1">
            <a:spLocks noGrp="1"/>
          </p:cNvSpPr>
          <p:nvPr>
            <p:ph type="subTitle" idx="3"/>
          </p:nvPr>
        </p:nvSpPr>
        <p:spPr>
          <a:xfrm>
            <a:off x="7211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25"/>
          <p:cNvSpPr txBox="1">
            <a:spLocks noGrp="1"/>
          </p:cNvSpPr>
          <p:nvPr>
            <p:ph type="title" idx="4"/>
          </p:nvPr>
        </p:nvSpPr>
        <p:spPr>
          <a:xfrm>
            <a:off x="34583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53" name="Google Shape;253;p25"/>
          <p:cNvSpPr txBox="1">
            <a:spLocks noGrp="1"/>
          </p:cNvSpPr>
          <p:nvPr>
            <p:ph type="subTitle" idx="5"/>
          </p:nvPr>
        </p:nvSpPr>
        <p:spPr>
          <a:xfrm>
            <a:off x="34584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25"/>
          <p:cNvSpPr txBox="1">
            <a:spLocks noGrp="1"/>
          </p:cNvSpPr>
          <p:nvPr>
            <p:ph type="title" idx="6"/>
          </p:nvPr>
        </p:nvSpPr>
        <p:spPr>
          <a:xfrm>
            <a:off x="34583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55" name="Google Shape;255;p25"/>
          <p:cNvSpPr txBox="1">
            <a:spLocks noGrp="1"/>
          </p:cNvSpPr>
          <p:nvPr>
            <p:ph type="subTitle" idx="7"/>
          </p:nvPr>
        </p:nvSpPr>
        <p:spPr>
          <a:xfrm>
            <a:off x="34584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25"/>
          <p:cNvSpPr txBox="1">
            <a:spLocks noGrp="1"/>
          </p:cNvSpPr>
          <p:nvPr>
            <p:ph type="title" idx="8"/>
          </p:nvPr>
        </p:nvSpPr>
        <p:spPr>
          <a:xfrm>
            <a:off x="619572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57" name="Google Shape;257;p25"/>
          <p:cNvSpPr txBox="1">
            <a:spLocks noGrp="1"/>
          </p:cNvSpPr>
          <p:nvPr>
            <p:ph type="subTitle" idx="9"/>
          </p:nvPr>
        </p:nvSpPr>
        <p:spPr>
          <a:xfrm>
            <a:off x="619577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25"/>
          <p:cNvSpPr txBox="1">
            <a:spLocks noGrp="1"/>
          </p:cNvSpPr>
          <p:nvPr>
            <p:ph type="title" idx="13"/>
          </p:nvPr>
        </p:nvSpPr>
        <p:spPr>
          <a:xfrm>
            <a:off x="619572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59" name="Google Shape;259;p25"/>
          <p:cNvSpPr txBox="1">
            <a:spLocks noGrp="1"/>
          </p:cNvSpPr>
          <p:nvPr>
            <p:ph type="subTitle" idx="14"/>
          </p:nvPr>
        </p:nvSpPr>
        <p:spPr>
          <a:xfrm>
            <a:off x="619575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60" name="Google Shape;260;p25"/>
          <p:cNvSpPr txBox="1">
            <a:spLocks noGrp="1"/>
          </p:cNvSpPr>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61"/>
        <p:cNvGrpSpPr/>
        <p:nvPr/>
      </p:nvGrpSpPr>
      <p:grpSpPr>
        <a:xfrm>
          <a:off x="0" y="0"/>
          <a:ext cx="0" cy="0"/>
          <a:chOff x="0" y="0"/>
          <a:chExt cx="0" cy="0"/>
        </a:xfrm>
      </p:grpSpPr>
      <p:sp>
        <p:nvSpPr>
          <p:cNvPr id="262" name="Google Shape;262;p2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531517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285603">
            <a:off x="-4701904" y="288969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txBox="1">
            <a:spLocks noGrp="1"/>
          </p:cNvSpPr>
          <p:nvPr>
            <p:ph type="title" hasCustomPrompt="1"/>
          </p:nvPr>
        </p:nvSpPr>
        <p:spPr>
          <a:xfrm>
            <a:off x="723300" y="75197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9" name="Google Shape;269;p26"/>
          <p:cNvSpPr txBox="1">
            <a:spLocks noGrp="1"/>
          </p:cNvSpPr>
          <p:nvPr>
            <p:ph type="subTitle" idx="1"/>
          </p:nvPr>
        </p:nvSpPr>
        <p:spPr>
          <a:xfrm>
            <a:off x="723300" y="2038177"/>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a:r>
              <a:rPr lang="en-US"/>
              <a:t>Click to edit Master subtitle style</a:t>
            </a:r>
            <a:endParaRPr/>
          </a:p>
        </p:txBody>
      </p:sp>
      <p:sp>
        <p:nvSpPr>
          <p:cNvPr id="270" name="Google Shape;270;p26"/>
          <p:cNvSpPr txBox="1">
            <a:spLocks noGrp="1"/>
          </p:cNvSpPr>
          <p:nvPr>
            <p:ph type="title" idx="2" hasCustomPrompt="1"/>
          </p:nvPr>
        </p:nvSpPr>
        <p:spPr>
          <a:xfrm>
            <a:off x="723300" y="259882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1" name="Google Shape;271;p26"/>
          <p:cNvSpPr txBox="1">
            <a:spLocks noGrp="1"/>
          </p:cNvSpPr>
          <p:nvPr>
            <p:ph type="subTitle" idx="3"/>
          </p:nvPr>
        </p:nvSpPr>
        <p:spPr>
          <a:xfrm>
            <a:off x="723300" y="3889928"/>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a:r>
              <a:rPr lang="en-US"/>
              <a:t>Click to edit Master subtitle style</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72"/>
        <p:cNvGrpSpPr/>
        <p:nvPr/>
      </p:nvGrpSpPr>
      <p:grpSpPr>
        <a:xfrm>
          <a:off x="0" y="0"/>
          <a:ext cx="0" cy="0"/>
          <a:chOff x="0" y="0"/>
          <a:chExt cx="0" cy="0"/>
        </a:xfrm>
      </p:grpSpPr>
      <p:sp>
        <p:nvSpPr>
          <p:cNvPr id="273" name="Google Shape;273;p27"/>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81" name="Google Shape;281;p27"/>
          <p:cNvSpPr txBox="1">
            <a:spLocks noGrp="1"/>
          </p:cNvSpPr>
          <p:nvPr>
            <p:ph type="title" idx="2"/>
          </p:nvPr>
        </p:nvSpPr>
        <p:spPr>
          <a:xfrm>
            <a:off x="872476" y="1425413"/>
            <a:ext cx="2305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282" name="Google Shape;282;p27"/>
          <p:cNvSpPr txBox="1">
            <a:spLocks noGrp="1"/>
          </p:cNvSpPr>
          <p:nvPr>
            <p:ph type="subTitle" idx="1"/>
          </p:nvPr>
        </p:nvSpPr>
        <p:spPr>
          <a:xfrm>
            <a:off x="872475" y="3674675"/>
            <a:ext cx="23052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83" name="Google Shape;283;p27"/>
          <p:cNvSpPr txBox="1">
            <a:spLocks noGrp="1"/>
          </p:cNvSpPr>
          <p:nvPr>
            <p:ph type="title" idx="3"/>
          </p:nvPr>
        </p:nvSpPr>
        <p:spPr>
          <a:xfrm>
            <a:off x="3498100" y="1425413"/>
            <a:ext cx="2147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284" name="Google Shape;284;p27"/>
          <p:cNvSpPr txBox="1">
            <a:spLocks noGrp="1"/>
          </p:cNvSpPr>
          <p:nvPr>
            <p:ph type="subTitle" idx="4"/>
          </p:nvPr>
        </p:nvSpPr>
        <p:spPr>
          <a:xfrm>
            <a:off x="3498101" y="3674675"/>
            <a:ext cx="21477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85" name="Google Shape;285;p27"/>
          <p:cNvSpPr txBox="1">
            <a:spLocks noGrp="1"/>
          </p:cNvSpPr>
          <p:nvPr>
            <p:ph type="title" idx="5"/>
          </p:nvPr>
        </p:nvSpPr>
        <p:spPr>
          <a:xfrm>
            <a:off x="5966121" y="1425413"/>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286" name="Google Shape;286;p27"/>
          <p:cNvSpPr txBox="1">
            <a:spLocks noGrp="1"/>
          </p:cNvSpPr>
          <p:nvPr>
            <p:ph type="subTitle" idx="6"/>
          </p:nvPr>
        </p:nvSpPr>
        <p:spPr>
          <a:xfrm>
            <a:off x="5966125" y="3674675"/>
            <a:ext cx="23055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87" name="Google Shape;287;p27"/>
          <p:cNvSpPr txBox="1">
            <a:spLocks noGrp="1"/>
          </p:cNvSpPr>
          <p:nvPr>
            <p:ph type="title" idx="7" hasCustomPrompt="1"/>
          </p:nvPr>
        </p:nvSpPr>
        <p:spPr>
          <a:xfrm>
            <a:off x="1573073"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27"/>
          <p:cNvSpPr txBox="1">
            <a:spLocks noGrp="1"/>
          </p:cNvSpPr>
          <p:nvPr>
            <p:ph type="title" idx="8" hasCustomPrompt="1"/>
          </p:nvPr>
        </p:nvSpPr>
        <p:spPr>
          <a:xfrm>
            <a:off x="4123139" y="251893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27"/>
          <p:cNvSpPr txBox="1">
            <a:spLocks noGrp="1"/>
          </p:cNvSpPr>
          <p:nvPr>
            <p:ph type="title" idx="9" hasCustomPrompt="1"/>
          </p:nvPr>
        </p:nvSpPr>
        <p:spPr>
          <a:xfrm>
            <a:off x="6672769"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90"/>
        <p:cNvGrpSpPr/>
        <p:nvPr/>
      </p:nvGrpSpPr>
      <p:grpSpPr>
        <a:xfrm>
          <a:off x="0" y="0"/>
          <a:ext cx="0" cy="0"/>
          <a:chOff x="0" y="0"/>
          <a:chExt cx="0" cy="0"/>
        </a:xfrm>
      </p:grpSpPr>
      <p:sp>
        <p:nvSpPr>
          <p:cNvPr id="291" name="Google Shape;291;p2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8823147" flipH="1">
            <a:off x="58042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8100000" flipH="1">
            <a:off x="-2522993"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2128845" flipH="1">
            <a:off x="-1704639"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txBox="1">
            <a:spLocks noGrp="1"/>
          </p:cNvSpPr>
          <p:nvPr>
            <p:ph type="title"/>
          </p:nvPr>
        </p:nvSpPr>
        <p:spPr>
          <a:xfrm>
            <a:off x="1276650" y="438900"/>
            <a:ext cx="6590700" cy="1000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99" name="Google Shape;299;p28"/>
          <p:cNvSpPr txBox="1">
            <a:spLocks noGrp="1"/>
          </p:cNvSpPr>
          <p:nvPr>
            <p:ph type="subTitle" idx="1"/>
          </p:nvPr>
        </p:nvSpPr>
        <p:spPr>
          <a:xfrm>
            <a:off x="2854650" y="1652972"/>
            <a:ext cx="3434700" cy="10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00" name="Google Shape;300;p28"/>
          <p:cNvSpPr/>
          <p:nvPr/>
        </p:nvSpPr>
        <p:spPr>
          <a:xfrm rot="9555807" flipH="1">
            <a:off x="7660042"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txBox="1"/>
          <p:nvPr/>
        </p:nvSpPr>
        <p:spPr>
          <a:xfrm>
            <a:off x="1814475" y="3967300"/>
            <a:ext cx="5515200" cy="36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lang="en" b="1">
                <a:solidFill>
                  <a:schemeClr val="dk1"/>
                </a:solidFill>
                <a:uFill>
                  <a:noFill/>
                </a:uFill>
                <a:latin typeface="Manrope"/>
                <a:ea typeface="Manrope"/>
                <a:cs typeface="Manrope"/>
                <a:sym typeface="Manrope"/>
                <a:hlinkClick r:id="rId2">
                  <a:extLst>
                    <a:ext uri="{A12FA001-AC4F-418D-AE19-62706E023703}">
                      <ahyp:hlinkClr xmlns:ahyp="http://schemas.microsoft.com/office/drawing/2018/hyperlinkcolor" val="tx"/>
                    </a:ext>
                  </a:extLst>
                </a:hlinkClick>
              </a:rPr>
              <a:t>Slidesgo</a:t>
            </a:r>
            <a:r>
              <a:rPr lang="en">
                <a:solidFill>
                  <a:schemeClr val="dk1"/>
                </a:solidFill>
                <a:latin typeface="Manrope"/>
                <a:ea typeface="Manrope"/>
                <a:cs typeface="Manrope"/>
                <a:sym typeface="Manrope"/>
              </a:rPr>
              <a:t>, including icons by</a:t>
            </a:r>
            <a:r>
              <a:rPr lang="en" b="1">
                <a:solidFill>
                  <a:schemeClr val="dk1"/>
                </a:solidFill>
                <a:latin typeface="Manrope"/>
                <a:ea typeface="Manrope"/>
                <a:cs typeface="Manrope"/>
                <a:sym typeface="Manrope"/>
              </a:rPr>
              <a:t> </a:t>
            </a:r>
            <a:r>
              <a:rPr lang="en" b="1">
                <a:solidFill>
                  <a:schemeClr val="dk1"/>
                </a:solidFill>
                <a:uFill>
                  <a:noFill/>
                </a:uFill>
                <a:latin typeface="Manrope"/>
                <a:ea typeface="Manrope"/>
                <a:cs typeface="Manrope"/>
                <a:sym typeface="Manrope"/>
                <a:hlinkClick r:id="rId3">
                  <a:extLst>
                    <a:ext uri="{A12FA001-AC4F-418D-AE19-62706E023703}">
                      <ahyp:hlinkClr xmlns:ahyp="http://schemas.microsoft.com/office/drawing/2018/hyperlinkcolor" val="tx"/>
                    </a:ext>
                  </a:extLst>
                </a:hlinkClick>
              </a:rPr>
              <a:t>Flaticon</a:t>
            </a:r>
            <a:r>
              <a:rPr lang="en">
                <a:solidFill>
                  <a:schemeClr val="dk1"/>
                </a:solidFill>
                <a:latin typeface="Manrope"/>
                <a:ea typeface="Manrope"/>
                <a:cs typeface="Manrope"/>
                <a:sym typeface="Manrope"/>
              </a:rPr>
              <a:t>, infographics &amp; images by</a:t>
            </a:r>
            <a:r>
              <a:rPr lang="en" b="1">
                <a:solidFill>
                  <a:schemeClr val="dk1"/>
                </a:solidFill>
                <a:latin typeface="Manrope"/>
                <a:ea typeface="Manrope"/>
                <a:cs typeface="Manrope"/>
                <a:sym typeface="Manrope"/>
              </a:rPr>
              <a:t> </a:t>
            </a:r>
            <a:r>
              <a:rPr lang="en" b="1">
                <a:solidFill>
                  <a:schemeClr val="dk1"/>
                </a:solidFill>
                <a:uFill>
                  <a:noFill/>
                </a:uFill>
                <a:latin typeface="Manrope"/>
                <a:ea typeface="Manrope"/>
                <a:cs typeface="Manrope"/>
                <a:sym typeface="Manrope"/>
                <a:hlinkClick r:id="rId4">
                  <a:extLst>
                    <a:ext uri="{A12FA001-AC4F-418D-AE19-62706E023703}">
                      <ahyp:hlinkClr xmlns:ahyp="http://schemas.microsoft.com/office/drawing/2018/hyperlinkcolo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2"/>
        <p:cNvGrpSpPr/>
        <p:nvPr/>
      </p:nvGrpSpPr>
      <p:grpSpPr>
        <a:xfrm>
          <a:off x="0" y="0"/>
          <a:ext cx="0" cy="0"/>
          <a:chOff x="0" y="0"/>
          <a:chExt cx="0" cy="0"/>
        </a:xfrm>
      </p:grpSpPr>
      <p:sp>
        <p:nvSpPr>
          <p:cNvPr id="303" name="Google Shape;303;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9"/>
        <p:cNvGrpSpPr/>
        <p:nvPr/>
      </p:nvGrpSpPr>
      <p:grpSpPr>
        <a:xfrm>
          <a:off x="0" y="0"/>
          <a:ext cx="0" cy="0"/>
          <a:chOff x="0" y="0"/>
          <a:chExt cx="0" cy="0"/>
        </a:xfrm>
      </p:grpSpPr>
      <p:sp>
        <p:nvSpPr>
          <p:cNvPr id="310" name="Google Shape;310;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478505" flipH="1">
            <a:off x="3709533"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2" name="Google Shape;42;p5"/>
          <p:cNvSpPr txBox="1">
            <a:spLocks noGrp="1"/>
          </p:cNvSpPr>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43" name="Google Shape;43;p5"/>
          <p:cNvSpPr txBox="1">
            <a:spLocks noGrp="1"/>
          </p:cNvSpPr>
          <p:nvPr>
            <p:ph type="subTitle" idx="1"/>
          </p:nvPr>
        </p:nvSpPr>
        <p:spPr>
          <a:xfrm>
            <a:off x="4789950"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44" name="Google Shape;44;p5"/>
          <p:cNvSpPr txBox="1">
            <a:spLocks noGrp="1"/>
          </p:cNvSpPr>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45" name="Google Shape;45;p5"/>
          <p:cNvSpPr txBox="1">
            <a:spLocks noGrp="1"/>
          </p:cNvSpPr>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46" name="Google Shape;46;p5"/>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pPr lvl="0"/>
            <a:r>
              <a:rPr lang="en-US"/>
              <a:t>Click to edit Master text styles</a:t>
            </a: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8823147" flipH="1">
            <a:off x="54929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flipH="1">
            <a:off x="-2254122"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244193" flipH="1">
            <a:off x="-2695083"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9555807" flipH="1">
            <a:off x="7511217"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txBox="1">
            <a:spLocks noGrp="1"/>
          </p:cNvSpPr>
          <p:nvPr>
            <p:ph type="title"/>
          </p:nvPr>
        </p:nvSpPr>
        <p:spPr>
          <a:xfrm>
            <a:off x="1796850" y="1301800"/>
            <a:ext cx="5550300" cy="2539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title"/>
          </p:nvPr>
        </p:nvSpPr>
        <p:spPr>
          <a:xfrm>
            <a:off x="723300" y="1383125"/>
            <a:ext cx="4510500" cy="9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2" name="Google Shape;82;p9"/>
          <p:cNvSpPr txBox="1">
            <a:spLocks noGrp="1"/>
          </p:cNvSpPr>
          <p:nvPr>
            <p:ph type="subTitle" idx="1"/>
          </p:nvPr>
        </p:nvSpPr>
        <p:spPr>
          <a:xfrm>
            <a:off x="723300" y="2328475"/>
            <a:ext cx="4359900" cy="14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7E2D6">
              <a:alpha val="3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rot="-10285629">
            <a:off x="4072449" y="-37420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3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flipH="1">
            <a:off x="74848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9555841" flipH="1">
            <a:off x="61417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rot="-1478505">
            <a:off x="-4010126" y="-5581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txBox="1">
            <a:spLocks noGrp="1"/>
          </p:cNvSpPr>
          <p:nvPr>
            <p:ph type="title"/>
          </p:nvPr>
        </p:nvSpPr>
        <p:spPr>
          <a:xfrm>
            <a:off x="723300" y="1315950"/>
            <a:ext cx="2771700" cy="25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90" name="Google Shape;90;p10"/>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26DBE3-7057-3071-EA92-316A6118C3B1}"/>
              </a:ext>
            </a:extLst>
          </p:cNvPr>
          <p:cNvSpPr>
            <a:spLocks noGrp="1"/>
          </p:cNvSpPr>
          <p:nvPr>
            <p:ph type="title"/>
          </p:nvPr>
        </p:nvSpPr>
        <p:spPr>
          <a:xfrm>
            <a:off x="5493327" y="2244436"/>
            <a:ext cx="3054928" cy="1115292"/>
          </a:xfrm>
        </p:spPr>
        <p:txBody>
          <a:bodyPr numCol="1"/>
          <a:lstStyle/>
          <a:p>
            <a:r>
              <a:rPr lang="en-IN" sz="1600" b="1" dirty="0">
                <a:solidFill>
                  <a:schemeClr val="accent3">
                    <a:lumMod val="50000"/>
                  </a:schemeClr>
                </a:solidFill>
                <a:latin typeface="Times New Roman" panose="02020603050405020304" pitchFamily="18" charset="0"/>
                <a:cs typeface="Times New Roman" panose="02020603050405020304" pitchFamily="18" charset="0"/>
              </a:rPr>
              <a:t>                 Presented By</a:t>
            </a:r>
            <a:br>
              <a:rPr lang="en-IN" sz="1600" b="1" dirty="0">
                <a:solidFill>
                  <a:schemeClr val="accent3">
                    <a:lumMod val="50000"/>
                  </a:schemeClr>
                </a:solidFill>
                <a:latin typeface="Times New Roman" panose="02020603050405020304" pitchFamily="18" charset="0"/>
                <a:cs typeface="Times New Roman" panose="02020603050405020304" pitchFamily="18" charset="0"/>
              </a:rPr>
            </a:br>
            <a:r>
              <a:rPr lang="en-IN" sz="1600" b="1" dirty="0">
                <a:solidFill>
                  <a:schemeClr val="accent3">
                    <a:lumMod val="50000"/>
                  </a:schemeClr>
                </a:solidFill>
                <a:latin typeface="Times New Roman" panose="02020603050405020304" pitchFamily="18" charset="0"/>
                <a:cs typeface="Times New Roman" panose="02020603050405020304" pitchFamily="18" charset="0"/>
              </a:rPr>
              <a:t>  KOTI. SOWJANYA ESWARI</a:t>
            </a:r>
            <a:br>
              <a:rPr lang="en-IN" sz="1600" b="1" dirty="0">
                <a:solidFill>
                  <a:schemeClr val="accent3">
                    <a:lumMod val="50000"/>
                  </a:schemeClr>
                </a:solidFill>
                <a:latin typeface="Times New Roman" panose="02020603050405020304" pitchFamily="18" charset="0"/>
                <a:cs typeface="Times New Roman" panose="02020603050405020304" pitchFamily="18" charset="0"/>
              </a:rPr>
            </a:br>
            <a:r>
              <a:rPr lang="en-IN" sz="1600" b="1" dirty="0">
                <a:solidFill>
                  <a:schemeClr val="accent3">
                    <a:lumMod val="50000"/>
                  </a:schemeClr>
                </a:solidFill>
                <a:latin typeface="Times New Roman" panose="02020603050405020304" pitchFamily="18" charset="0"/>
                <a:cs typeface="Times New Roman" panose="02020603050405020304" pitchFamily="18" charset="0"/>
              </a:rPr>
              <a:t>                 19A91F0009</a:t>
            </a:r>
          </a:p>
        </p:txBody>
      </p:sp>
      <p:sp>
        <p:nvSpPr>
          <p:cNvPr id="6" name="Title 5">
            <a:extLst>
              <a:ext uri="{FF2B5EF4-FFF2-40B4-BE49-F238E27FC236}">
                <a16:creationId xmlns:a16="http://schemas.microsoft.com/office/drawing/2014/main" id="{CF69D963-4FA8-D078-19E4-4780259B7504}"/>
              </a:ext>
            </a:extLst>
          </p:cNvPr>
          <p:cNvSpPr>
            <a:spLocks noGrp="1"/>
          </p:cNvSpPr>
          <p:nvPr>
            <p:ph type="title" idx="2"/>
          </p:nvPr>
        </p:nvSpPr>
        <p:spPr>
          <a:xfrm>
            <a:off x="1149926" y="422565"/>
            <a:ext cx="6906491" cy="1295399"/>
          </a:xfrm>
        </p:spPr>
        <p:txBody>
          <a:bodyPr>
            <a:noAutofit/>
          </a:bodyPr>
          <a:lstStyle/>
          <a:p>
            <a:pPr algn="ctr"/>
            <a:r>
              <a:rPr lang="en-IN" sz="3200" b="1" dirty="0">
                <a:solidFill>
                  <a:srgbClr val="3B2F91"/>
                </a:solidFill>
                <a:latin typeface="Bookman Old Style" panose="02050604050505020204" pitchFamily="18" charset="0"/>
                <a:cs typeface="Times New Roman" panose="02020603050405020304" pitchFamily="18" charset="0"/>
              </a:rPr>
              <a:t>FAKE PROFILE DETECTION ON SOCIAL MEDIA USING LSTM</a:t>
            </a:r>
          </a:p>
        </p:txBody>
      </p:sp>
      <p:sp>
        <p:nvSpPr>
          <p:cNvPr id="5" name="Subtitle 4">
            <a:extLst>
              <a:ext uri="{FF2B5EF4-FFF2-40B4-BE49-F238E27FC236}">
                <a16:creationId xmlns:a16="http://schemas.microsoft.com/office/drawing/2014/main" id="{8685573A-7236-0471-2EB5-8387BE0FCCA0}"/>
              </a:ext>
            </a:extLst>
          </p:cNvPr>
          <p:cNvSpPr>
            <a:spLocks noGrp="1"/>
          </p:cNvSpPr>
          <p:nvPr>
            <p:ph type="subTitle" idx="1"/>
          </p:nvPr>
        </p:nvSpPr>
        <p:spPr>
          <a:xfrm>
            <a:off x="716550" y="3214255"/>
            <a:ext cx="2012795" cy="845128"/>
          </a:xfrm>
        </p:spPr>
        <p:txBody>
          <a:bodyPr/>
          <a:lstStyle/>
          <a:p>
            <a:r>
              <a:rPr lang="en-IN" b="1" dirty="0">
                <a:solidFill>
                  <a:schemeClr val="accent3">
                    <a:lumMod val="50000"/>
                  </a:schemeClr>
                </a:solidFill>
                <a:latin typeface="Times New Roman" panose="02020603050405020304" pitchFamily="18" charset="0"/>
                <a:cs typeface="Times New Roman" panose="02020603050405020304" pitchFamily="18" charset="0"/>
              </a:rPr>
              <a:t>Internal Guide:</a:t>
            </a:r>
          </a:p>
          <a:p>
            <a:r>
              <a:rPr lang="en-IN" b="1" dirty="0">
                <a:solidFill>
                  <a:schemeClr val="accent3">
                    <a:lumMod val="50000"/>
                  </a:schemeClr>
                </a:solidFill>
                <a:latin typeface="Times New Roman" panose="02020603050405020304" pitchFamily="18" charset="0"/>
                <a:cs typeface="Times New Roman" panose="02020603050405020304" pitchFamily="18" charset="0"/>
              </a:rPr>
              <a:t>        </a:t>
            </a:r>
            <a:r>
              <a:rPr lang="en-IN" b="1" dirty="0" err="1">
                <a:solidFill>
                  <a:schemeClr val="accent3">
                    <a:lumMod val="50000"/>
                  </a:schemeClr>
                </a:solidFill>
                <a:latin typeface="Times New Roman" panose="02020603050405020304" pitchFamily="18" charset="0"/>
                <a:cs typeface="Times New Roman" panose="02020603050405020304" pitchFamily="18" charset="0"/>
              </a:rPr>
              <a:t>K.C.Pradeep</a:t>
            </a:r>
            <a:endParaRPr lang="en-IN" b="1"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740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650-A522-88B9-279D-088AB420C5F7}"/>
              </a:ext>
            </a:extLst>
          </p:cNvPr>
          <p:cNvSpPr>
            <a:spLocks noGrp="1"/>
          </p:cNvSpPr>
          <p:nvPr>
            <p:ph type="title"/>
          </p:nvPr>
        </p:nvSpPr>
        <p:spPr>
          <a:xfrm>
            <a:off x="214745" y="221673"/>
            <a:ext cx="3810001" cy="561109"/>
          </a:xfrm>
        </p:spPr>
        <p:txBody>
          <a:bodyPr/>
          <a:lstStyle/>
          <a:p>
            <a:r>
              <a:rPr lang="en-IN" sz="2000" b="1" dirty="0">
                <a:solidFill>
                  <a:srgbClr val="474779"/>
                </a:solidFill>
                <a:latin typeface="Times New Roman" panose="02020603050405020304" pitchFamily="18" charset="0"/>
                <a:cs typeface="Times New Roman" panose="02020603050405020304" pitchFamily="18" charset="0"/>
              </a:rPr>
              <a:t>Architecture Description:</a:t>
            </a:r>
          </a:p>
        </p:txBody>
      </p:sp>
      <p:sp>
        <p:nvSpPr>
          <p:cNvPr id="3" name="Text Placeholder 2">
            <a:extLst>
              <a:ext uri="{FF2B5EF4-FFF2-40B4-BE49-F238E27FC236}">
                <a16:creationId xmlns:a16="http://schemas.microsoft.com/office/drawing/2014/main" id="{FCC252C5-E737-C1BB-5C3B-2295B29143A7}"/>
              </a:ext>
            </a:extLst>
          </p:cNvPr>
          <p:cNvSpPr>
            <a:spLocks noGrp="1"/>
          </p:cNvSpPr>
          <p:nvPr>
            <p:ph type="body" idx="1"/>
          </p:nvPr>
        </p:nvSpPr>
        <p:spPr>
          <a:xfrm>
            <a:off x="616527" y="720436"/>
            <a:ext cx="7806273" cy="4682837"/>
          </a:xfrm>
        </p:spPr>
        <p:txBody>
          <a:bodyPr/>
          <a:lstStyle/>
          <a:p>
            <a:pPr marL="0" marR="0" indent="0" algn="just">
              <a:lnSpc>
                <a:spcPct val="150000"/>
              </a:lnSpc>
              <a:spcBef>
                <a:spcPts val="0"/>
              </a:spcBef>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The system architecture has following steps:</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Courier New" panose="02070309020205020404" pitchFamily="49" charset="0"/>
              <a:buChar char="o"/>
            </a:pPr>
            <a:r>
              <a:rPr lang="en-IN" sz="1800" dirty="0">
                <a:solidFill>
                  <a:srgbClr val="000000"/>
                </a:solidFill>
                <a:effectLst/>
                <a:latin typeface="Times New Roman" panose="02020603050405020304" pitchFamily="18" charset="0"/>
                <a:ea typeface="Times New Roman" panose="02020603050405020304" pitchFamily="18" charset="0"/>
              </a:rPr>
              <a:t>Import Necessary Packages </a:t>
            </a:r>
          </a:p>
          <a:p>
            <a:pPr marL="342900" marR="0" lvl="0" indent="-342900" algn="just">
              <a:lnSpc>
                <a:spcPct val="150000"/>
              </a:lnSpc>
              <a:spcBef>
                <a:spcPts val="0"/>
              </a:spcBef>
              <a:spcAft>
                <a:spcPts val="600"/>
              </a:spcAft>
              <a:buFont typeface="Courier New" panose="02070309020205020404" pitchFamily="49" charset="0"/>
              <a:buChar char="o"/>
            </a:pPr>
            <a:r>
              <a:rPr lang="en-IN" sz="1800" dirty="0">
                <a:solidFill>
                  <a:srgbClr val="000000"/>
                </a:solidFill>
                <a:effectLst/>
                <a:latin typeface="Times New Roman" panose="02020603050405020304" pitchFamily="18" charset="0"/>
                <a:ea typeface="Times New Roman" panose="02020603050405020304" pitchFamily="18" charset="0"/>
              </a:rPr>
              <a:t>Read the Dataset</a:t>
            </a:r>
          </a:p>
          <a:p>
            <a:pPr marL="342900" marR="0" lvl="0" indent="-342900" algn="just">
              <a:lnSpc>
                <a:spcPct val="150000"/>
              </a:lnSpc>
              <a:spcBef>
                <a:spcPts val="0"/>
              </a:spcBef>
              <a:spcAft>
                <a:spcPts val="600"/>
              </a:spcAft>
              <a:buFont typeface="Courier New" panose="02070309020205020404" pitchFamily="49" charset="0"/>
              <a:buChar char="o"/>
            </a:pPr>
            <a:r>
              <a:rPr lang="en-IN" sz="1800" dirty="0">
                <a:solidFill>
                  <a:srgbClr val="000000"/>
                </a:solidFill>
                <a:effectLst/>
                <a:latin typeface="Times New Roman" panose="02020603050405020304" pitchFamily="18" charset="0"/>
                <a:ea typeface="Times New Roman" panose="02020603050405020304" pitchFamily="18" charset="0"/>
              </a:rPr>
              <a:t>Exploratory Data Analysis</a:t>
            </a:r>
          </a:p>
          <a:p>
            <a:pPr marL="342900" marR="0" lvl="0" indent="-342900" algn="just">
              <a:lnSpc>
                <a:spcPct val="150000"/>
              </a:lnSpc>
              <a:spcBef>
                <a:spcPts val="0"/>
              </a:spcBef>
              <a:spcAft>
                <a:spcPts val="600"/>
              </a:spcAft>
              <a:buFont typeface="Courier New" panose="02070309020205020404" pitchFamily="49" charset="0"/>
              <a:buChar char="o"/>
            </a:pPr>
            <a:r>
              <a:rPr lang="en-IN" sz="1800" dirty="0">
                <a:solidFill>
                  <a:srgbClr val="000000"/>
                </a:solidFill>
                <a:effectLst/>
                <a:latin typeface="Times New Roman" panose="02020603050405020304" pitchFamily="18" charset="0"/>
                <a:ea typeface="Times New Roman" panose="02020603050405020304" pitchFamily="18" charset="0"/>
              </a:rPr>
              <a:t>Selecting Features and Target columns</a:t>
            </a:r>
          </a:p>
          <a:p>
            <a:pPr marL="342900" marR="0" lvl="0" indent="-342900" algn="just">
              <a:lnSpc>
                <a:spcPct val="150000"/>
              </a:lnSpc>
              <a:spcBef>
                <a:spcPts val="0"/>
              </a:spcBef>
              <a:spcAft>
                <a:spcPts val="600"/>
              </a:spcAft>
              <a:buFont typeface="Courier New" panose="02070309020205020404" pitchFamily="49" charset="0"/>
              <a:buChar char="o"/>
            </a:pPr>
            <a:r>
              <a:rPr lang="en-IN" sz="1800" dirty="0">
                <a:solidFill>
                  <a:srgbClr val="000000"/>
                </a:solidFill>
                <a:latin typeface="Times New Roman" panose="02020603050405020304" pitchFamily="18" charset="0"/>
                <a:ea typeface="Times New Roman" panose="02020603050405020304" pitchFamily="18" charset="0"/>
              </a:rPr>
              <a:t>Data splitting to training and test data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Courier New" panose="02070309020205020404" pitchFamily="49" charset="0"/>
              <a:buChar char="o"/>
            </a:pPr>
            <a:r>
              <a:rPr lang="en-IN" sz="1800" dirty="0">
                <a:solidFill>
                  <a:srgbClr val="000000"/>
                </a:solidFill>
                <a:effectLst/>
                <a:latin typeface="Times New Roman" panose="02020603050405020304" pitchFamily="18" charset="0"/>
                <a:ea typeface="Times New Roman" panose="02020603050405020304" pitchFamily="18" charset="0"/>
              </a:rPr>
              <a:t>Build the model </a:t>
            </a:r>
          </a:p>
          <a:p>
            <a:pPr marL="342900" marR="0" lvl="0" indent="-342900" algn="just">
              <a:lnSpc>
                <a:spcPct val="150000"/>
              </a:lnSpc>
              <a:spcBef>
                <a:spcPts val="0"/>
              </a:spcBef>
              <a:spcAft>
                <a:spcPts val="600"/>
              </a:spcAft>
              <a:buFont typeface="Courier New" panose="02070309020205020404" pitchFamily="49" charset="0"/>
              <a:buChar char="o"/>
            </a:pPr>
            <a:r>
              <a:rPr lang="en-IN" sz="1800" dirty="0">
                <a:solidFill>
                  <a:srgbClr val="000000"/>
                </a:solidFill>
                <a:effectLst/>
                <a:latin typeface="Times New Roman" panose="02020603050405020304" pitchFamily="18" charset="0"/>
                <a:ea typeface="Times New Roman" panose="02020603050405020304" pitchFamily="18" charset="0"/>
              </a:rPr>
              <a:t>Test the model </a:t>
            </a:r>
          </a:p>
          <a:p>
            <a:pPr marL="342900" marR="0" lvl="0" indent="-342900" algn="just">
              <a:lnSpc>
                <a:spcPct val="150000"/>
              </a:lnSpc>
              <a:spcBef>
                <a:spcPts val="0"/>
              </a:spcBef>
              <a:spcAft>
                <a:spcPts val="600"/>
              </a:spcAft>
              <a:buFont typeface="Courier New" panose="02070309020205020404" pitchFamily="49" charset="0"/>
              <a:buChar char="o"/>
            </a:pPr>
            <a:r>
              <a:rPr lang="en-IN" sz="1800" dirty="0">
                <a:solidFill>
                  <a:srgbClr val="000000"/>
                </a:solidFill>
                <a:effectLst/>
                <a:latin typeface="Times New Roman" panose="02020603050405020304" pitchFamily="18" charset="0"/>
                <a:ea typeface="Times New Roman" panose="02020603050405020304" pitchFamily="18" charset="0"/>
              </a:rPr>
              <a:t>Evaluating results</a:t>
            </a:r>
          </a:p>
          <a:p>
            <a:pPr marL="127000" indent="0">
              <a:buNone/>
            </a:pPr>
            <a:endParaRPr lang="en-IN" dirty="0"/>
          </a:p>
        </p:txBody>
      </p:sp>
    </p:spTree>
    <p:extLst>
      <p:ext uri="{BB962C8B-B14F-4D97-AF65-F5344CB8AC3E}">
        <p14:creationId xmlns:p14="http://schemas.microsoft.com/office/powerpoint/2010/main" val="359172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E4D4BB-B4A4-E3F0-4743-2AFE570E698E}"/>
              </a:ext>
            </a:extLst>
          </p:cNvPr>
          <p:cNvSpPr>
            <a:spLocks noGrp="1"/>
          </p:cNvSpPr>
          <p:nvPr>
            <p:ph type="body" idx="1"/>
          </p:nvPr>
        </p:nvSpPr>
        <p:spPr>
          <a:xfrm>
            <a:off x="720000" y="380999"/>
            <a:ext cx="7702800" cy="4287983"/>
          </a:xfrm>
        </p:spPr>
        <p:txBody>
          <a:bodyPr/>
          <a:lstStyle/>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Import packages </a:t>
            </a:r>
            <a:r>
              <a:rPr lang="en-IN" sz="1800" dirty="0">
                <a:latin typeface="Times New Roman" panose="02020603050405020304" pitchFamily="18" charset="0"/>
                <a:cs typeface="Times New Roman" panose="02020603050405020304" pitchFamily="18" charset="0"/>
              </a:rPr>
              <a:t>are used to import the required packages. </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After importing the packages, it </a:t>
            </a:r>
            <a:r>
              <a:rPr lang="en-IN" sz="1800" b="1" dirty="0">
                <a:latin typeface="Times New Roman" panose="02020603050405020304" pitchFamily="18" charset="0"/>
                <a:cs typeface="Times New Roman" panose="02020603050405020304" pitchFamily="18" charset="0"/>
              </a:rPr>
              <a:t>reads the dataset.</a:t>
            </a:r>
            <a:r>
              <a:rPr lang="en-IN" sz="1800" dirty="0">
                <a:latin typeface="Times New Roman" panose="02020603050405020304" pitchFamily="18" charset="0"/>
                <a:cs typeface="Times New Roman" panose="02020603050405020304" pitchFamily="18" charset="0"/>
              </a:rPr>
              <a:t> The format of the dataset is in </a:t>
            </a:r>
            <a:r>
              <a:rPr lang="en-IN" sz="1800" b="1" dirty="0">
                <a:latin typeface="Times New Roman" panose="02020603050405020304" pitchFamily="18" charset="0"/>
                <a:cs typeface="Times New Roman" panose="02020603050405020304" pitchFamily="18" charset="0"/>
              </a:rPr>
              <a:t>.csv </a:t>
            </a:r>
            <a:r>
              <a:rPr lang="en-IN" sz="1800" dirty="0">
                <a:latin typeface="Times New Roman" panose="02020603050405020304" pitchFamily="18" charset="0"/>
                <a:cs typeface="Times New Roman" panose="02020603050405020304" pitchFamily="18" charset="0"/>
              </a:rPr>
              <a:t>format. The entire dataset will be analysed and modified.</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Feature and Targeted columns </a:t>
            </a:r>
            <a:r>
              <a:rPr lang="en-IN" sz="1800" dirty="0">
                <a:latin typeface="Times New Roman" panose="02020603050405020304" pitchFamily="18" charset="0"/>
                <a:cs typeface="Times New Roman" panose="02020603050405020304" pitchFamily="18" charset="0"/>
              </a:rPr>
              <a:t>are used for detects selected columns.</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The selected data will be </a:t>
            </a:r>
            <a:r>
              <a:rPr lang="en-IN" sz="1800" dirty="0" err="1">
                <a:latin typeface="Times New Roman" panose="02020603050405020304" pitchFamily="18" charset="0"/>
                <a:cs typeface="Times New Roman" panose="02020603050405020304" pitchFamily="18" charset="0"/>
              </a:rPr>
              <a:t>splitted</a:t>
            </a:r>
            <a:r>
              <a:rPr lang="en-IN" sz="1800" dirty="0">
                <a:latin typeface="Times New Roman" panose="02020603050405020304" pitchFamily="18" charset="0"/>
                <a:cs typeface="Times New Roman" panose="02020603050405020304" pitchFamily="18" charset="0"/>
              </a:rPr>
              <a:t> into train and test data.</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After splitting the data, it </a:t>
            </a:r>
            <a:r>
              <a:rPr lang="en-IN" sz="1800" b="1" dirty="0">
                <a:latin typeface="Times New Roman" panose="02020603050405020304" pitchFamily="18" charset="0"/>
                <a:cs typeface="Times New Roman" panose="02020603050405020304" pitchFamily="18" charset="0"/>
              </a:rPr>
              <a:t>Builds the model</a:t>
            </a:r>
            <a:r>
              <a:rPr lang="en-IN" sz="1800" dirty="0">
                <a:latin typeface="Times New Roman" panose="02020603050405020304" pitchFamily="18" charset="0"/>
                <a:cs typeface="Times New Roman" panose="02020603050405020304" pitchFamily="18" charset="0"/>
              </a:rPr>
              <a:t> with the selected data and then test the model.</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By implementing this process, the results will be evaluated. </a:t>
            </a:r>
          </a:p>
          <a:p>
            <a:pPr marL="127000" indent="0" algn="just">
              <a:buNone/>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26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7485-3A92-A9D6-53A2-41166DF613F8}"/>
              </a:ext>
            </a:extLst>
          </p:cNvPr>
          <p:cNvSpPr>
            <a:spLocks noGrp="1"/>
          </p:cNvSpPr>
          <p:nvPr>
            <p:ph type="title"/>
          </p:nvPr>
        </p:nvSpPr>
        <p:spPr>
          <a:xfrm>
            <a:off x="720000" y="96981"/>
            <a:ext cx="7702800" cy="865909"/>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P</a:t>
            </a:r>
            <a:r>
              <a:rPr lang="en-IN" sz="2800" b="1" dirty="0">
                <a:solidFill>
                  <a:srgbClr val="474779"/>
                </a:solidFill>
                <a:latin typeface="Times New Roman" panose="02020603050405020304" pitchFamily="18" charset="0"/>
                <a:cs typeface="Times New Roman" panose="02020603050405020304" pitchFamily="18" charset="0"/>
              </a:rPr>
              <a:t>ROPOSED ALGORITHM</a:t>
            </a:r>
          </a:p>
        </p:txBody>
      </p:sp>
      <p:sp>
        <p:nvSpPr>
          <p:cNvPr id="3" name="Text Placeholder 2">
            <a:extLst>
              <a:ext uri="{FF2B5EF4-FFF2-40B4-BE49-F238E27FC236}">
                <a16:creationId xmlns:a16="http://schemas.microsoft.com/office/drawing/2014/main" id="{48D38312-D8E1-ACE2-A576-EACA597F3D54}"/>
              </a:ext>
            </a:extLst>
          </p:cNvPr>
          <p:cNvSpPr>
            <a:spLocks noGrp="1"/>
          </p:cNvSpPr>
          <p:nvPr>
            <p:ph type="body" idx="1"/>
          </p:nvPr>
        </p:nvSpPr>
        <p:spPr>
          <a:xfrm>
            <a:off x="720000" y="962890"/>
            <a:ext cx="7702800" cy="4180610"/>
          </a:xfrm>
        </p:spPr>
        <p:txBody>
          <a:bodyPr/>
          <a:lstStyle/>
          <a:p>
            <a:pPr marL="127000" indent="0">
              <a:lnSpc>
                <a:spcPct val="150000"/>
              </a:lnSpc>
              <a:buNone/>
            </a:pPr>
            <a:r>
              <a:rPr lang="en-IN" sz="2000" dirty="0">
                <a:solidFill>
                  <a:srgbClr val="474779"/>
                </a:solidFill>
                <a:latin typeface="Times New Roman" panose="02020603050405020304" pitchFamily="18" charset="0"/>
                <a:cs typeface="Times New Roman" panose="02020603050405020304" pitchFamily="18" charset="0"/>
              </a:rPr>
              <a:t>Long Short-Term Memory Algorithm(LSTM):</a:t>
            </a:r>
          </a:p>
          <a:p>
            <a:pPr marL="127000" indent="0" algn="just">
              <a:lnSpc>
                <a:spcPct val="150000"/>
              </a:lnSpc>
              <a:buNone/>
            </a:pPr>
            <a:r>
              <a:rPr lang="en-IN" sz="2000" dirty="0">
                <a:solidFill>
                  <a:srgbClr val="474779"/>
                </a:solidFill>
                <a:latin typeface="Times New Roman" panose="02020603050405020304" pitchFamily="18" charset="0"/>
                <a:cs typeface="Times New Roman" panose="02020603050405020304" pitchFamily="18" charset="0"/>
              </a:rPr>
              <a:t>		</a:t>
            </a:r>
            <a:r>
              <a:rPr lang="en-IN" sz="1800" dirty="0">
                <a:solidFill>
                  <a:srgbClr val="241A2E"/>
                </a:solidFill>
                <a:latin typeface="Times New Roman" panose="02020603050405020304" pitchFamily="18" charset="0"/>
                <a:cs typeface="Times New Roman" panose="02020603050405020304" pitchFamily="18" charset="0"/>
              </a:rPr>
              <a:t>This algorithm is used to </a:t>
            </a:r>
            <a:r>
              <a:rPr lang="en-IN" sz="1800" dirty="0">
                <a:solidFill>
                  <a:srgbClr val="000000"/>
                </a:solidFill>
                <a:latin typeface="Times New Roman" panose="02020603050405020304" pitchFamily="18" charset="0"/>
                <a:ea typeface="Times New Roman" panose="02020603050405020304" pitchFamily="18" charset="0"/>
              </a:rPr>
              <a:t>store the short-term data long time. This approach is</a:t>
            </a:r>
            <a:r>
              <a:rPr lang="en-IN" sz="1800" dirty="0">
                <a:solidFill>
                  <a:srgbClr val="000000"/>
                </a:solidFill>
                <a:effectLst/>
                <a:latin typeface="Times New Roman" panose="02020603050405020304" pitchFamily="18" charset="0"/>
                <a:ea typeface="Times New Roman" panose="02020603050405020304" pitchFamily="18" charset="0"/>
              </a:rPr>
              <a:t> an advanced Recurrent Neural Network, this recurrent unit tries to remember all the past knowledge that the network is seen so far and to forget irrelevant data. By using gates, it will add, update, delete the information.</a:t>
            </a:r>
          </a:p>
          <a:p>
            <a:pPr marL="127000" indent="0" algn="just">
              <a:lnSpc>
                <a:spcPct val="150000"/>
              </a:lnSpc>
              <a:buNone/>
            </a:pPr>
            <a:r>
              <a:rPr lang="en-IN" sz="2000" b="1" dirty="0">
                <a:solidFill>
                  <a:srgbClr val="474779"/>
                </a:solidFill>
                <a:latin typeface="Times New Roman" panose="02020603050405020304" pitchFamily="18" charset="0"/>
                <a:ea typeface="Times New Roman" panose="02020603050405020304" pitchFamily="18" charset="0"/>
                <a:cs typeface="Times New Roman" panose="02020603050405020304" pitchFamily="18" charset="0"/>
              </a:rPr>
              <a:t>Forget gate: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forgets irrelevant information.</a:t>
            </a:r>
          </a:p>
          <a:p>
            <a:pPr marL="127000" indent="0" algn="just">
              <a:lnSpc>
                <a:spcPct val="150000"/>
              </a:lnSpc>
              <a:buNone/>
            </a:pPr>
            <a:r>
              <a:rPr lang="en-IN" sz="2000" b="1" dirty="0">
                <a:solidFill>
                  <a:srgbClr val="474779"/>
                </a:solidFill>
                <a:latin typeface="Times New Roman" panose="02020603050405020304" pitchFamily="18" charset="0"/>
                <a:ea typeface="Times New Roman" panose="02020603050405020304" pitchFamily="18" charset="0"/>
                <a:cs typeface="Times New Roman" panose="02020603050405020304" pitchFamily="18" charset="0"/>
              </a:rPr>
              <a:t>Input gate: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adds </a:t>
            </a:r>
            <a:r>
              <a:rPr lang="en-IN" sz="1800" b="1" dirty="0">
                <a:solidFill>
                  <a:srgbClr val="241A2E"/>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updates the information.</a:t>
            </a:r>
          </a:p>
          <a:p>
            <a:pPr marL="127000" indent="0" algn="just">
              <a:lnSpc>
                <a:spcPct val="150000"/>
              </a:lnSpc>
              <a:buNone/>
            </a:pPr>
            <a:r>
              <a:rPr lang="en-IN" sz="2000" b="1" dirty="0">
                <a:solidFill>
                  <a:srgbClr val="474779"/>
                </a:solidFill>
                <a:latin typeface="Times New Roman" panose="02020603050405020304" pitchFamily="18" charset="0"/>
                <a:ea typeface="Times New Roman" panose="02020603050405020304" pitchFamily="18" charset="0"/>
                <a:cs typeface="Times New Roman" panose="02020603050405020304" pitchFamily="18" charset="0"/>
              </a:rPr>
              <a:t>Output gate: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passes the updated information.</a:t>
            </a:r>
          </a:p>
          <a:p>
            <a:pPr marL="127000" indent="0">
              <a:lnSpc>
                <a:spcPct val="150000"/>
              </a:lnSpc>
              <a:buNone/>
            </a:pPr>
            <a:endPar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20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0BC65B-E6F6-4F81-92E9-C07BF6729667}"/>
              </a:ext>
            </a:extLst>
          </p:cNvPr>
          <p:cNvSpPr>
            <a:spLocks noGrp="1"/>
          </p:cNvSpPr>
          <p:nvPr>
            <p:ph type="body" idx="1"/>
          </p:nvPr>
        </p:nvSpPr>
        <p:spPr>
          <a:xfrm>
            <a:off x="720000" y="398734"/>
            <a:ext cx="7702800" cy="4609684"/>
          </a:xfrm>
        </p:spPr>
        <p:txBody>
          <a:bodyPr/>
          <a:lstStyle/>
          <a:p>
            <a:pPr marL="127000" indent="0" algn="just">
              <a:lnSpc>
                <a:spcPct val="150000"/>
              </a:lnSpc>
              <a:buNone/>
            </a:pPr>
            <a:r>
              <a:rPr lang="en-IN" sz="1600" b="1" dirty="0">
                <a:latin typeface="Times New Roman" panose="02020603050405020304" pitchFamily="18" charset="0"/>
                <a:cs typeface="Times New Roman" panose="02020603050405020304" pitchFamily="18" charset="0"/>
              </a:rPr>
              <a:t>Step 1:</a:t>
            </a:r>
            <a:r>
              <a:rPr lang="en-IN" sz="1600" dirty="0">
                <a:latin typeface="Times New Roman" panose="02020603050405020304" pitchFamily="18" charset="0"/>
                <a:cs typeface="Times New Roman" panose="02020603050405020304" pitchFamily="18" charset="0"/>
              </a:rPr>
              <a:t> Forget gate decides how much past data it should remember. </a:t>
            </a:r>
          </a:p>
          <a:p>
            <a:pPr marL="127000" indent="0" algn="just">
              <a:lnSpc>
                <a:spcPct val="150000"/>
              </a:lnSpc>
              <a:buNone/>
            </a:pPr>
            <a:r>
              <a:rPr lang="en-IN" sz="1600" b="1" dirty="0">
                <a:latin typeface="Times New Roman" panose="02020603050405020304" pitchFamily="18" charset="0"/>
                <a:cs typeface="Times New Roman" panose="02020603050405020304" pitchFamily="18" charset="0"/>
              </a:rPr>
              <a:t>Step 2: </a:t>
            </a:r>
            <a:r>
              <a:rPr lang="en-IN" sz="1600" dirty="0">
                <a:latin typeface="Times New Roman" panose="02020603050405020304" pitchFamily="18" charset="0"/>
                <a:cs typeface="Times New Roman" panose="02020603050405020304" pitchFamily="18" charset="0"/>
              </a:rPr>
              <a:t>Input gate decides how much this unit adds to the current state. </a:t>
            </a:r>
          </a:p>
          <a:p>
            <a:pPr marL="127000" indent="0" algn="just">
              <a:lnSpc>
                <a:spcPct val="150000"/>
              </a:lnSpc>
              <a:buNone/>
            </a:pPr>
            <a:r>
              <a:rPr lang="en-IN" sz="1600" dirty="0">
                <a:latin typeface="Times New Roman" panose="02020603050405020304" pitchFamily="18" charset="0"/>
                <a:cs typeface="Times New Roman" panose="02020603050405020304" pitchFamily="18" charset="0"/>
              </a:rPr>
              <a:t>             It adds/update the new information.</a:t>
            </a:r>
            <a:endParaRPr lang="en-IN" sz="1600" b="1" dirty="0">
              <a:latin typeface="Times New Roman" panose="02020603050405020304" pitchFamily="18" charset="0"/>
              <a:cs typeface="Times New Roman" panose="02020603050405020304" pitchFamily="18" charset="0"/>
            </a:endParaRPr>
          </a:p>
          <a:p>
            <a:pPr marL="127000" indent="0" algn="just">
              <a:lnSpc>
                <a:spcPct val="150000"/>
              </a:lnSpc>
              <a:buNone/>
            </a:pPr>
            <a:r>
              <a:rPr lang="en-IN" sz="1600" b="1" dirty="0">
                <a:latin typeface="Times New Roman" panose="02020603050405020304" pitchFamily="18" charset="0"/>
                <a:cs typeface="Times New Roman" panose="02020603050405020304" pitchFamily="18" charset="0"/>
              </a:rPr>
              <a:t>Step 3: </a:t>
            </a:r>
            <a:r>
              <a:rPr lang="en-IN" sz="1600" dirty="0">
                <a:latin typeface="Times New Roman" panose="02020603050405020304" pitchFamily="18" charset="0"/>
                <a:cs typeface="Times New Roman" panose="02020603050405020304" pitchFamily="18" charset="0"/>
              </a:rPr>
              <a:t>Output gate decides what part of the current state makes it </a:t>
            </a:r>
          </a:p>
          <a:p>
            <a:pPr marL="127000" indent="0" algn="just">
              <a:lnSpc>
                <a:spcPct val="150000"/>
              </a:lnSpc>
              <a:buNone/>
            </a:pPr>
            <a:r>
              <a:rPr lang="en-IN" sz="1600" dirty="0">
                <a:latin typeface="Times New Roman" panose="02020603050405020304" pitchFamily="18" charset="0"/>
                <a:cs typeface="Times New Roman" panose="02020603050405020304" pitchFamily="18" charset="0"/>
              </a:rPr>
              <a:t>             to the output.</a:t>
            </a:r>
          </a:p>
          <a:p>
            <a:pPr marL="127000" indent="0" algn="just">
              <a:lnSpc>
                <a:spcPct val="150000"/>
              </a:lnSpc>
              <a:buNone/>
            </a:pPr>
            <a:endParaRPr lang="en-IN"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753610-0B35-E02A-DAB8-8823C378308E}"/>
              </a:ext>
            </a:extLst>
          </p:cNvPr>
          <p:cNvPicPr>
            <a:picLocks noChangeAspect="1"/>
          </p:cNvPicPr>
          <p:nvPr/>
        </p:nvPicPr>
        <p:blipFill>
          <a:blip r:embed="rId2"/>
          <a:stretch>
            <a:fillRect/>
          </a:stretch>
        </p:blipFill>
        <p:spPr>
          <a:xfrm>
            <a:off x="2119745" y="290945"/>
            <a:ext cx="4648200" cy="2452255"/>
          </a:xfrm>
          <a:prstGeom prst="rect">
            <a:avLst/>
          </a:prstGeom>
        </p:spPr>
      </p:pic>
    </p:spTree>
    <p:extLst>
      <p:ext uri="{BB962C8B-B14F-4D97-AF65-F5344CB8AC3E}">
        <p14:creationId xmlns:p14="http://schemas.microsoft.com/office/powerpoint/2010/main" val="1127410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CB87-B940-6FC6-2E77-0F1B1B0CF3C5}"/>
              </a:ext>
            </a:extLst>
          </p:cNvPr>
          <p:cNvSpPr>
            <a:spLocks noGrp="1"/>
          </p:cNvSpPr>
          <p:nvPr>
            <p:ph type="title"/>
          </p:nvPr>
        </p:nvSpPr>
        <p:spPr>
          <a:xfrm>
            <a:off x="720000" y="353291"/>
            <a:ext cx="7702800" cy="742159"/>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  F</a:t>
            </a:r>
            <a:r>
              <a:rPr lang="en-IN" sz="2800" b="1" dirty="0">
                <a:solidFill>
                  <a:srgbClr val="474779"/>
                </a:solidFill>
                <a:latin typeface="Times New Roman" panose="02020603050405020304" pitchFamily="18" charset="0"/>
                <a:cs typeface="Times New Roman" panose="02020603050405020304" pitchFamily="18" charset="0"/>
              </a:rPr>
              <a:t>UNCTIONAL REQUIREMENTS</a:t>
            </a:r>
          </a:p>
        </p:txBody>
      </p:sp>
      <p:sp>
        <p:nvSpPr>
          <p:cNvPr id="3" name="Text Placeholder 2">
            <a:extLst>
              <a:ext uri="{FF2B5EF4-FFF2-40B4-BE49-F238E27FC236}">
                <a16:creationId xmlns:a16="http://schemas.microsoft.com/office/drawing/2014/main" id="{D7B8A642-D9F5-0ADE-6624-7B333F6E2A79}"/>
              </a:ext>
            </a:extLst>
          </p:cNvPr>
          <p:cNvSpPr>
            <a:spLocks noGrp="1"/>
          </p:cNvSpPr>
          <p:nvPr>
            <p:ph type="body" idx="1"/>
          </p:nvPr>
        </p:nvSpPr>
        <p:spPr>
          <a:xfrm>
            <a:off x="720000" y="1246908"/>
            <a:ext cx="7702800" cy="3459341"/>
          </a:xfrm>
        </p:spPr>
        <p:txBody>
          <a:bodyPr/>
          <a:lstStyle/>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A user profile is defined as the collection of information associated with a user. It can contains the critical information used to identify an individual, like name , screen name, bio, birth date.</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The number of friends count also makes your account seems more interesting and it plays huge role in someone’s decision to follow you or not.</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Active status shows your friends and their connections when your active or currently in the same chat or were recently active on social media.</a:t>
            </a:r>
          </a:p>
          <a:p>
            <a:pPr algn="just">
              <a:lnSpc>
                <a:spcPct val="150000"/>
              </a:lnSpc>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972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0DBA-02E0-DF68-3C38-34CDA8326161}"/>
              </a:ext>
            </a:extLst>
          </p:cNvPr>
          <p:cNvSpPr>
            <a:spLocks noGrp="1"/>
          </p:cNvSpPr>
          <p:nvPr>
            <p:ph type="title"/>
          </p:nvPr>
        </p:nvSpPr>
        <p:spPr>
          <a:xfrm>
            <a:off x="720000" y="360218"/>
            <a:ext cx="7702800" cy="735231"/>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  S</a:t>
            </a:r>
            <a:r>
              <a:rPr lang="en-IN" sz="2800" b="1" dirty="0">
                <a:solidFill>
                  <a:srgbClr val="474779"/>
                </a:solidFill>
                <a:latin typeface="Times New Roman" panose="02020603050405020304" pitchFamily="18" charset="0"/>
                <a:cs typeface="Times New Roman" panose="02020603050405020304" pitchFamily="18" charset="0"/>
              </a:rPr>
              <a:t>YSTEM REQUIREMENTS</a:t>
            </a:r>
          </a:p>
        </p:txBody>
      </p:sp>
      <p:sp>
        <p:nvSpPr>
          <p:cNvPr id="3" name="Text Placeholder 2">
            <a:extLst>
              <a:ext uri="{FF2B5EF4-FFF2-40B4-BE49-F238E27FC236}">
                <a16:creationId xmlns:a16="http://schemas.microsoft.com/office/drawing/2014/main" id="{D220C674-2236-4BE0-1708-B8148099FA11}"/>
              </a:ext>
            </a:extLst>
          </p:cNvPr>
          <p:cNvSpPr>
            <a:spLocks noGrp="1"/>
          </p:cNvSpPr>
          <p:nvPr>
            <p:ph type="body" idx="1"/>
          </p:nvPr>
        </p:nvSpPr>
        <p:spPr>
          <a:xfrm>
            <a:off x="720000" y="1095449"/>
            <a:ext cx="7702800" cy="3864477"/>
          </a:xfrm>
        </p:spPr>
        <p:txBody>
          <a:bodyPr/>
          <a:lstStyle/>
          <a:p>
            <a:pPr marL="127000" indent="0">
              <a:buNone/>
            </a:pPr>
            <a:r>
              <a:rPr lang="en-IN" sz="1800" b="1" dirty="0">
                <a:solidFill>
                  <a:srgbClr val="241A2E"/>
                </a:solidFill>
                <a:effectLst/>
                <a:latin typeface="Times New Roman" panose="02020603050405020304" pitchFamily="18" charset="0"/>
                <a:ea typeface="Times New Roman" panose="02020603050405020304" pitchFamily="18" charset="0"/>
              </a:rPr>
              <a:t> Minimum Hardware Requirements: </a:t>
            </a:r>
          </a:p>
          <a:p>
            <a:pPr marL="228600" marR="0" indent="0" algn="just">
              <a:lnSpc>
                <a:spcPct val="150000"/>
              </a:lnSpc>
              <a:spcBef>
                <a:spcPts val="0"/>
              </a:spcBef>
              <a:spcAft>
                <a:spcPts val="600"/>
              </a:spcAft>
              <a:buSzPct val="75000"/>
              <a:buNone/>
            </a:pPr>
            <a:r>
              <a:rPr lang="en-IN" sz="1800" b="1" dirty="0">
                <a:solidFill>
                  <a:srgbClr val="000000"/>
                </a:solidFill>
                <a:latin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Processor 	          :Intel Core i5 </a:t>
            </a:r>
          </a:p>
          <a:p>
            <a:pPr marL="228600" marR="0" indent="0" algn="just">
              <a:lnSpc>
                <a:spcPct val="150000"/>
              </a:lnSpc>
              <a:spcBef>
                <a:spcPts val="0"/>
              </a:spcBef>
              <a:spcAft>
                <a:spcPts val="600"/>
              </a:spcAft>
              <a:buSzPct val="75000"/>
              <a:buNone/>
            </a:pPr>
            <a:r>
              <a:rPr lang="en-IN" sz="1800" dirty="0">
                <a:solidFill>
                  <a:srgbClr val="000000"/>
                </a:solidFill>
                <a:effectLst/>
                <a:latin typeface="Times New Roman" panose="02020603050405020304" pitchFamily="18" charset="0"/>
                <a:ea typeface="Times New Roman" panose="02020603050405020304" pitchFamily="18" charset="0"/>
              </a:rPr>
              <a:t>                         RAM 	          :8 GB</a:t>
            </a:r>
          </a:p>
          <a:p>
            <a:pPr marL="228600" marR="0" indent="0" algn="just">
              <a:lnSpc>
                <a:spcPct val="150000"/>
              </a:lnSpc>
              <a:spcBef>
                <a:spcPts val="0"/>
              </a:spcBef>
              <a:spcAft>
                <a:spcPts val="600"/>
              </a:spcAft>
              <a:buSzPct val="75000"/>
              <a:buNone/>
            </a:pPr>
            <a:r>
              <a:rPr lang="en-IN" sz="1800" dirty="0">
                <a:solidFill>
                  <a:srgbClr val="000000"/>
                </a:solidFill>
                <a:effectLst/>
                <a:latin typeface="Times New Roman" panose="02020603050405020304" pitchFamily="18" charset="0"/>
                <a:ea typeface="Times New Roman" panose="02020603050405020304" pitchFamily="18" charset="0"/>
              </a:rPr>
              <a:t>                         Hard Disk 	          :500 GB </a:t>
            </a:r>
            <a:endParaRPr lang="en-IN" sz="1800" b="1" dirty="0">
              <a:solidFill>
                <a:srgbClr val="000000"/>
              </a:solidFill>
              <a:latin typeface="Times New Roman" panose="02020603050405020304" pitchFamily="18" charset="0"/>
              <a:ea typeface="Times New Roman" panose="02020603050405020304" pitchFamily="18" charset="0"/>
            </a:endParaRPr>
          </a:p>
          <a:p>
            <a:pPr marL="228600" marR="0" indent="0" algn="just">
              <a:lnSpc>
                <a:spcPct val="150000"/>
              </a:lnSpc>
              <a:spcBef>
                <a:spcPts val="0"/>
              </a:spcBef>
              <a:spcAft>
                <a:spcPts val="600"/>
              </a:spcAft>
              <a:buNone/>
            </a:pPr>
            <a:r>
              <a:rPr lang="en-IN" sz="1800" b="1" dirty="0">
                <a:solidFill>
                  <a:srgbClr val="000000"/>
                </a:solidFill>
                <a:effectLst/>
                <a:latin typeface="Times New Roman" panose="02020603050405020304" pitchFamily="18" charset="0"/>
                <a:ea typeface="Times New Roman" panose="02020603050405020304" pitchFamily="18" charset="0"/>
              </a:rPr>
              <a:t>Software Requirements: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28600" marR="0" indent="0" algn="just">
              <a:lnSpc>
                <a:spcPct val="150000"/>
              </a:lnSpc>
              <a:spcBef>
                <a:spcPts val="0"/>
              </a:spcBef>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                         Language </a:t>
            </a:r>
            <a:r>
              <a:rPr lang="en-IN" sz="1800"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:Python 3.9 </a:t>
            </a:r>
          </a:p>
          <a:p>
            <a:pPr marL="228600" marR="0" indent="0" algn="just">
              <a:lnSpc>
                <a:spcPct val="150000"/>
              </a:lnSpc>
              <a:spcBef>
                <a:spcPts val="0"/>
              </a:spcBef>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                         IDE 	           :</a:t>
            </a:r>
            <a:r>
              <a:rPr lang="en-IN" sz="1800" dirty="0" err="1">
                <a:solidFill>
                  <a:srgbClr val="000000"/>
                </a:solidFill>
                <a:effectLst/>
                <a:latin typeface="Times New Roman" panose="02020603050405020304" pitchFamily="18" charset="0"/>
                <a:ea typeface="Times New Roman" panose="02020603050405020304" pitchFamily="18" charset="0"/>
              </a:rPr>
              <a:t>Jupyter</a:t>
            </a:r>
            <a:r>
              <a:rPr lang="en-IN" sz="1800" dirty="0">
                <a:solidFill>
                  <a:srgbClr val="000000"/>
                </a:solidFill>
                <a:effectLst/>
                <a:latin typeface="Times New Roman" panose="02020603050405020304" pitchFamily="18" charset="0"/>
                <a:ea typeface="Times New Roman" panose="02020603050405020304" pitchFamily="18" charset="0"/>
              </a:rPr>
              <a:t> Notebook 6.3.0 </a:t>
            </a:r>
          </a:p>
          <a:p>
            <a:pPr marL="228600" marR="0" indent="0" algn="just">
              <a:lnSpc>
                <a:spcPct val="150000"/>
              </a:lnSpc>
              <a:spcBef>
                <a:spcPts val="0"/>
              </a:spcBef>
              <a:spcAft>
                <a:spcPts val="600"/>
              </a:spcAft>
              <a:buNone/>
            </a:pPr>
            <a:r>
              <a:rPr lang="en-IN" sz="1800" dirty="0">
                <a:solidFill>
                  <a:srgbClr val="000000"/>
                </a:solidFill>
                <a:effectLst/>
                <a:latin typeface="Times New Roman" panose="02020603050405020304" pitchFamily="18" charset="0"/>
                <a:ea typeface="Times New Roman" panose="02020603050405020304" pitchFamily="18" charset="0"/>
              </a:rPr>
              <a:t>                         Operating System :Windows 11. </a:t>
            </a:r>
          </a:p>
        </p:txBody>
      </p:sp>
    </p:spTree>
    <p:extLst>
      <p:ext uri="{BB962C8B-B14F-4D97-AF65-F5344CB8AC3E}">
        <p14:creationId xmlns:p14="http://schemas.microsoft.com/office/powerpoint/2010/main" val="3625719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9D15E-CE87-7BDE-9BCB-B21ADBFD6DA4}"/>
              </a:ext>
            </a:extLst>
          </p:cNvPr>
          <p:cNvSpPr>
            <a:spLocks noGrp="1"/>
          </p:cNvSpPr>
          <p:nvPr>
            <p:ph type="title"/>
          </p:nvPr>
        </p:nvSpPr>
        <p:spPr>
          <a:xfrm flipH="1">
            <a:off x="719925" y="415636"/>
            <a:ext cx="7704000" cy="4481946"/>
          </a:xfrm>
        </p:spPr>
        <p:txBody>
          <a:bodyPr/>
          <a:lstStyle/>
          <a:p>
            <a:r>
              <a:rPr lang="en-IN" sz="4000" b="1" dirty="0">
                <a:solidFill>
                  <a:srgbClr val="474779"/>
                </a:solidFill>
                <a:latin typeface="Times New Roman" panose="02020603050405020304" pitchFamily="18" charset="0"/>
                <a:cs typeface="Times New Roman" panose="02020603050405020304" pitchFamily="18" charset="0"/>
              </a:rPr>
              <a:t>  M</a:t>
            </a:r>
            <a:r>
              <a:rPr lang="en-IN" sz="3600" b="1" dirty="0">
                <a:solidFill>
                  <a:srgbClr val="474779"/>
                </a:solidFill>
                <a:latin typeface="Times New Roman" panose="02020603050405020304" pitchFamily="18" charset="0"/>
                <a:cs typeface="Times New Roman" panose="02020603050405020304" pitchFamily="18" charset="0"/>
              </a:rPr>
              <a:t>ODULES</a:t>
            </a:r>
          </a:p>
        </p:txBody>
      </p:sp>
    </p:spTree>
    <p:extLst>
      <p:ext uri="{BB962C8B-B14F-4D97-AF65-F5344CB8AC3E}">
        <p14:creationId xmlns:p14="http://schemas.microsoft.com/office/powerpoint/2010/main" val="2480815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B6A30-08C7-284E-B1CD-AAE1CD30DD59}"/>
              </a:ext>
            </a:extLst>
          </p:cNvPr>
          <p:cNvSpPr>
            <a:spLocks noGrp="1"/>
          </p:cNvSpPr>
          <p:nvPr>
            <p:ph type="title"/>
          </p:nvPr>
        </p:nvSpPr>
        <p:spPr>
          <a:xfrm>
            <a:off x="471055" y="284018"/>
            <a:ext cx="3304309" cy="554182"/>
          </a:xfrm>
        </p:spPr>
        <p:txBody>
          <a:bodyPr/>
          <a:lstStyle/>
          <a:p>
            <a:r>
              <a:rPr lang="en-IN" sz="2400" b="1" dirty="0">
                <a:solidFill>
                  <a:srgbClr val="474779"/>
                </a:solidFill>
                <a:latin typeface="Times New Roman" panose="02020603050405020304" pitchFamily="18" charset="0"/>
                <a:cs typeface="Times New Roman" panose="02020603050405020304" pitchFamily="18" charset="0"/>
              </a:rPr>
              <a:t>M</a:t>
            </a:r>
            <a:r>
              <a:rPr lang="en-IN" sz="2000" b="1" dirty="0">
                <a:solidFill>
                  <a:srgbClr val="474779"/>
                </a:solidFill>
                <a:latin typeface="Times New Roman" panose="02020603050405020304" pitchFamily="18" charset="0"/>
                <a:cs typeface="Times New Roman" panose="02020603050405020304" pitchFamily="18" charset="0"/>
              </a:rPr>
              <a:t>odules  Description:</a:t>
            </a:r>
          </a:p>
        </p:txBody>
      </p:sp>
      <p:sp>
        <p:nvSpPr>
          <p:cNvPr id="5" name="Text Placeholder 4">
            <a:extLst>
              <a:ext uri="{FF2B5EF4-FFF2-40B4-BE49-F238E27FC236}">
                <a16:creationId xmlns:a16="http://schemas.microsoft.com/office/drawing/2014/main" id="{47CC9088-1F93-B704-ADB3-6BDB12E80FE8}"/>
              </a:ext>
            </a:extLst>
          </p:cNvPr>
          <p:cNvSpPr>
            <a:spLocks noGrp="1"/>
          </p:cNvSpPr>
          <p:nvPr>
            <p:ph type="body" idx="1"/>
          </p:nvPr>
        </p:nvSpPr>
        <p:spPr>
          <a:xfrm>
            <a:off x="886690" y="838200"/>
            <a:ext cx="7536109" cy="4087092"/>
          </a:xfrm>
        </p:spPr>
        <p:txBody>
          <a:bodyPr/>
          <a:lstStyle/>
          <a:p>
            <a:pPr marL="127000" indent="0" algn="just">
              <a:lnSpc>
                <a:spcPct val="150000"/>
              </a:lnSpc>
              <a:buNone/>
            </a:pPr>
            <a:r>
              <a:rPr lang="en-IN" sz="1800" b="1" dirty="0">
                <a:solidFill>
                  <a:srgbClr val="000000"/>
                </a:solidFill>
                <a:effectLst/>
                <a:latin typeface="Times New Roman" panose="02020603050405020304" pitchFamily="18" charset="0"/>
                <a:ea typeface="Times New Roman" panose="02020603050405020304" pitchFamily="18" charset="0"/>
              </a:rPr>
              <a:t>Data Collection: </a:t>
            </a:r>
          </a:p>
          <a:p>
            <a:pPr marL="127000" indent="0" algn="just">
              <a:lnSpc>
                <a:spcPct val="150000"/>
              </a:lnSpc>
              <a:buNone/>
            </a:pPr>
            <a:r>
              <a:rPr lang="en-IN" sz="1800" dirty="0">
                <a:solidFill>
                  <a:srgbClr val="000000"/>
                </a:solidFill>
                <a:latin typeface="Times New Roman" panose="02020603050405020304" pitchFamily="18" charset="0"/>
                <a:ea typeface="Times New Roman" panose="02020603050405020304" pitchFamily="18" charset="0"/>
              </a:rPr>
              <a:t>                      This step describes the collection of data that is a set of social media profiles collected from a given dataset. The data for which it displays the resultant value to decide whether the profile is fake or not. Therefore, it is called labelled data. It collects the data from a dataset and search for a target variable.</a:t>
            </a:r>
          </a:p>
          <a:p>
            <a:pPr marL="127000" indent="0" algn="just">
              <a:lnSpc>
                <a:spcPct val="150000"/>
              </a:lnSpc>
              <a:buNone/>
            </a:pPr>
            <a:r>
              <a:rPr lang="en-IN" sz="1800" b="1" dirty="0">
                <a:solidFill>
                  <a:srgbClr val="000000"/>
                </a:solidFill>
                <a:effectLst/>
                <a:latin typeface="Times New Roman" panose="02020603050405020304" pitchFamily="18" charset="0"/>
                <a:ea typeface="Times New Roman" panose="02020603050405020304" pitchFamily="18" charset="0"/>
              </a:rPr>
              <a:t>Data Pre-Processing:</a:t>
            </a:r>
          </a:p>
          <a:p>
            <a:pPr marL="127000" indent="0" algn="just">
              <a:lnSpc>
                <a:spcPct val="150000"/>
              </a:lnSpc>
              <a:buNone/>
            </a:pPr>
            <a:r>
              <a:rPr lang="en-IN" sz="1800" dirty="0">
                <a:solidFill>
                  <a:srgbClr val="000000"/>
                </a:solidFill>
                <a:latin typeface="Times New Roman" panose="02020603050405020304" pitchFamily="18" charset="0"/>
                <a:ea typeface="Times New Roman" panose="02020603050405020304" pitchFamily="18" charset="0"/>
              </a:rPr>
              <a:t>                     The data pre-processing is done by involves formatting, cleaning and sampling. While pre-processing the data it will separate the data into train and test data for a clear solution.</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315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41F0-091F-691E-D29F-819C7D77CE1B}"/>
              </a:ext>
            </a:extLst>
          </p:cNvPr>
          <p:cNvSpPr>
            <a:spLocks noGrp="1"/>
          </p:cNvSpPr>
          <p:nvPr>
            <p:ph type="title"/>
          </p:nvPr>
        </p:nvSpPr>
        <p:spPr>
          <a:xfrm flipH="1">
            <a:off x="719925" y="270164"/>
            <a:ext cx="7862966" cy="4717472"/>
          </a:xfrm>
        </p:spPr>
        <p:txBody>
          <a:bodyPr/>
          <a:lstStyle/>
          <a:p>
            <a:r>
              <a:rPr lang="en-IN" sz="4000" b="1" dirty="0">
                <a:solidFill>
                  <a:srgbClr val="474779"/>
                </a:solidFill>
                <a:latin typeface="Times New Roman" panose="02020603050405020304" pitchFamily="18" charset="0"/>
                <a:cs typeface="Times New Roman" panose="02020603050405020304" pitchFamily="18" charset="0"/>
              </a:rPr>
              <a:t>U</a:t>
            </a:r>
            <a:r>
              <a:rPr lang="en-IN" sz="3600" b="1" dirty="0">
                <a:solidFill>
                  <a:srgbClr val="474779"/>
                </a:solidFill>
                <a:latin typeface="Times New Roman" panose="02020603050405020304" pitchFamily="18" charset="0"/>
                <a:cs typeface="Times New Roman" panose="02020603050405020304" pitchFamily="18" charset="0"/>
              </a:rPr>
              <a:t>ML DIAGRAMS</a:t>
            </a:r>
          </a:p>
        </p:txBody>
      </p:sp>
    </p:spTree>
    <p:extLst>
      <p:ext uri="{BB962C8B-B14F-4D97-AF65-F5344CB8AC3E}">
        <p14:creationId xmlns:p14="http://schemas.microsoft.com/office/powerpoint/2010/main" val="189754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163161-F77F-E801-D022-E9432C5DF93F}"/>
              </a:ext>
            </a:extLst>
          </p:cNvPr>
          <p:cNvSpPr>
            <a:spLocks noGrp="1"/>
          </p:cNvSpPr>
          <p:nvPr>
            <p:ph type="title"/>
          </p:nvPr>
        </p:nvSpPr>
        <p:spPr>
          <a:xfrm>
            <a:off x="720000" y="242456"/>
            <a:ext cx="7702800" cy="720436"/>
          </a:xfrm>
        </p:spPr>
        <p:txBody>
          <a:bodyPr/>
          <a:lstStyle/>
          <a:p>
            <a:r>
              <a:rPr lang="en-IN" b="1" dirty="0" err="1">
                <a:solidFill>
                  <a:srgbClr val="474779"/>
                </a:solidFill>
                <a:latin typeface="Times New Roman" panose="02020603050405020304" pitchFamily="18" charset="0"/>
                <a:cs typeface="Times New Roman" panose="02020603050405020304" pitchFamily="18" charset="0"/>
              </a:rPr>
              <a:t>Usecase</a:t>
            </a:r>
            <a:r>
              <a:rPr lang="en-IN" b="1" dirty="0">
                <a:solidFill>
                  <a:srgbClr val="474779"/>
                </a:solidFill>
                <a:latin typeface="Times New Roman" panose="02020603050405020304" pitchFamily="18" charset="0"/>
                <a:cs typeface="Times New Roman" panose="02020603050405020304" pitchFamily="18" charset="0"/>
              </a:rPr>
              <a:t> Diagram</a:t>
            </a:r>
          </a:p>
        </p:txBody>
      </p:sp>
      <p:sp>
        <p:nvSpPr>
          <p:cNvPr id="4" name="Text Placeholder 3">
            <a:extLst>
              <a:ext uri="{FF2B5EF4-FFF2-40B4-BE49-F238E27FC236}">
                <a16:creationId xmlns:a16="http://schemas.microsoft.com/office/drawing/2014/main" id="{3E27A440-BD36-EE69-7EE5-CE77952B54CB}"/>
              </a:ext>
            </a:extLst>
          </p:cNvPr>
          <p:cNvSpPr>
            <a:spLocks noGrp="1"/>
          </p:cNvSpPr>
          <p:nvPr>
            <p:ph type="body" idx="1"/>
          </p:nvPr>
        </p:nvSpPr>
        <p:spPr>
          <a:xfrm>
            <a:off x="720000" y="962892"/>
            <a:ext cx="7702800" cy="3743358"/>
          </a:xfrm>
        </p:spPr>
        <p:txBody>
          <a:bodyPr/>
          <a:lstStyle/>
          <a:p>
            <a:pPr marL="127000" indent="0">
              <a:buNone/>
            </a:pPr>
            <a:r>
              <a:rPr lang="en-IN" dirty="0"/>
              <a:t>                            </a:t>
            </a:r>
          </a:p>
        </p:txBody>
      </p:sp>
      <p:graphicFrame>
        <p:nvGraphicFramePr>
          <p:cNvPr id="8" name="Object 7">
            <a:extLst>
              <a:ext uri="{FF2B5EF4-FFF2-40B4-BE49-F238E27FC236}">
                <a16:creationId xmlns:a16="http://schemas.microsoft.com/office/drawing/2014/main" id="{6DF2DDE7-97D8-655B-6E9B-ADB268FF9001}"/>
              </a:ext>
            </a:extLst>
          </p:cNvPr>
          <p:cNvGraphicFramePr>
            <a:graphicFrameLocks noChangeAspect="1"/>
          </p:cNvGraphicFramePr>
          <p:nvPr>
            <p:extLst>
              <p:ext uri="{D42A27DB-BD31-4B8C-83A1-F6EECF244321}">
                <p14:modId xmlns:p14="http://schemas.microsoft.com/office/powerpoint/2010/main" val="474441893"/>
              </p:ext>
            </p:extLst>
          </p:nvPr>
        </p:nvGraphicFramePr>
        <p:xfrm>
          <a:off x="2112819" y="1177636"/>
          <a:ext cx="5008418" cy="3723408"/>
        </p:xfrm>
        <a:graphic>
          <a:graphicData uri="http://schemas.openxmlformats.org/presentationml/2006/ole">
            <mc:AlternateContent xmlns:mc="http://schemas.openxmlformats.org/markup-compatibility/2006">
              <mc:Choice xmlns:v="urn:schemas-microsoft-com:vml" Requires="v">
                <p:oleObj name="Bitmap Image" r:id="rId2" imgW="4473000" imgH="3703320" progId="Paint.Picture">
                  <p:embed/>
                </p:oleObj>
              </mc:Choice>
              <mc:Fallback>
                <p:oleObj name="Bitmap Image" r:id="rId2" imgW="4473000" imgH="3703320" progId="Paint.Picture">
                  <p:embed/>
                  <p:pic>
                    <p:nvPicPr>
                      <p:cNvPr id="8" name="Object 7">
                        <a:extLst>
                          <a:ext uri="{FF2B5EF4-FFF2-40B4-BE49-F238E27FC236}">
                            <a16:creationId xmlns:a16="http://schemas.microsoft.com/office/drawing/2014/main" id="{6DF2DDE7-97D8-655B-6E9B-ADB268FF9001}"/>
                          </a:ext>
                        </a:extLst>
                      </p:cNvPr>
                      <p:cNvPicPr/>
                      <p:nvPr/>
                    </p:nvPicPr>
                    <p:blipFill>
                      <a:blip r:embed="rId3"/>
                      <a:stretch>
                        <a:fillRect/>
                      </a:stretch>
                    </p:blipFill>
                    <p:spPr>
                      <a:xfrm>
                        <a:off x="2112819" y="1177636"/>
                        <a:ext cx="5008418" cy="3723408"/>
                      </a:xfrm>
                      <a:prstGeom prst="rect">
                        <a:avLst/>
                      </a:prstGeom>
                    </p:spPr>
                  </p:pic>
                </p:oleObj>
              </mc:Fallback>
            </mc:AlternateContent>
          </a:graphicData>
        </a:graphic>
      </p:graphicFrame>
    </p:spTree>
    <p:extLst>
      <p:ext uri="{BB962C8B-B14F-4D97-AF65-F5344CB8AC3E}">
        <p14:creationId xmlns:p14="http://schemas.microsoft.com/office/powerpoint/2010/main" val="330742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4F1D63-0647-3509-719E-492B2A572C71}"/>
              </a:ext>
            </a:extLst>
          </p:cNvPr>
          <p:cNvSpPr>
            <a:spLocks noGrp="1"/>
          </p:cNvSpPr>
          <p:nvPr>
            <p:ph type="title"/>
          </p:nvPr>
        </p:nvSpPr>
        <p:spPr>
          <a:xfrm>
            <a:off x="1080655" y="173183"/>
            <a:ext cx="7072745" cy="651162"/>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   C</a:t>
            </a:r>
            <a:r>
              <a:rPr lang="en-IN" sz="2400" b="1" dirty="0">
                <a:solidFill>
                  <a:srgbClr val="474779"/>
                </a:solidFill>
                <a:latin typeface="Times New Roman" panose="02020603050405020304" pitchFamily="18" charset="0"/>
                <a:cs typeface="Times New Roman" panose="02020603050405020304" pitchFamily="18" charset="0"/>
              </a:rPr>
              <a:t>ONTENTS</a:t>
            </a:r>
          </a:p>
        </p:txBody>
      </p:sp>
      <p:sp>
        <p:nvSpPr>
          <p:cNvPr id="6" name="Subtitle 5">
            <a:extLst>
              <a:ext uri="{FF2B5EF4-FFF2-40B4-BE49-F238E27FC236}">
                <a16:creationId xmlns:a16="http://schemas.microsoft.com/office/drawing/2014/main" id="{68975780-CF17-DF85-C90C-D93749146C5E}"/>
              </a:ext>
            </a:extLst>
          </p:cNvPr>
          <p:cNvSpPr>
            <a:spLocks noGrp="1"/>
          </p:cNvSpPr>
          <p:nvPr>
            <p:ph type="subTitle" idx="1"/>
          </p:nvPr>
        </p:nvSpPr>
        <p:spPr>
          <a:xfrm>
            <a:off x="1759527" y="761999"/>
            <a:ext cx="6151418" cy="4662055"/>
          </a:xfrm>
        </p:spPr>
        <p:txBody>
          <a:bodyPr/>
          <a:lstStyle/>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Abstract</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and Disadvantages</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 and Advantages</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System Architecture </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Algorithm</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Functional Requirements</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System Requirements</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Modules </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UML Diagrams</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Screenshots</a:t>
            </a:r>
          </a:p>
          <a:p>
            <a:pPr marL="412750" indent="-285750" algn="l">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93228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3D1C-1BF2-4DA4-1F10-CABAB55D5643}"/>
              </a:ext>
            </a:extLst>
          </p:cNvPr>
          <p:cNvSpPr>
            <a:spLocks noGrp="1"/>
          </p:cNvSpPr>
          <p:nvPr>
            <p:ph type="title"/>
          </p:nvPr>
        </p:nvSpPr>
        <p:spPr>
          <a:xfrm>
            <a:off x="720000" y="173182"/>
            <a:ext cx="7702800" cy="810492"/>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U</a:t>
            </a:r>
            <a:r>
              <a:rPr lang="en-IN" sz="2800" b="1" dirty="0">
                <a:solidFill>
                  <a:srgbClr val="474779"/>
                </a:solidFill>
                <a:latin typeface="Times New Roman" panose="02020603050405020304" pitchFamily="18" charset="0"/>
                <a:cs typeface="Times New Roman" panose="02020603050405020304" pitchFamily="18" charset="0"/>
              </a:rPr>
              <a:t>SECASE TEMPLATES</a:t>
            </a:r>
          </a:p>
        </p:txBody>
      </p:sp>
      <p:sp>
        <p:nvSpPr>
          <p:cNvPr id="3" name="Text Placeholder 2">
            <a:extLst>
              <a:ext uri="{FF2B5EF4-FFF2-40B4-BE49-F238E27FC236}">
                <a16:creationId xmlns:a16="http://schemas.microsoft.com/office/drawing/2014/main" id="{D17FADD6-9EED-1595-64B8-13267E968CD8}"/>
              </a:ext>
            </a:extLst>
          </p:cNvPr>
          <p:cNvSpPr>
            <a:spLocks noGrp="1"/>
          </p:cNvSpPr>
          <p:nvPr>
            <p:ph type="body" idx="1"/>
          </p:nvPr>
        </p:nvSpPr>
        <p:spPr>
          <a:xfrm>
            <a:off x="1102200" y="935182"/>
            <a:ext cx="6815674" cy="3910444"/>
          </a:xfrm>
        </p:spPr>
        <p:txBody>
          <a:bodyPr/>
          <a:lstStyle/>
          <a:p>
            <a:pPr marL="127000" indent="0">
              <a:buNone/>
            </a:pPr>
            <a:r>
              <a:rPr lang="en-IN" sz="1800" b="1" dirty="0">
                <a:solidFill>
                  <a:srgbClr val="000000"/>
                </a:solidFill>
                <a:effectLst/>
                <a:latin typeface="Times New Roman" panose="02020603050405020304" pitchFamily="18" charset="0"/>
                <a:ea typeface="Times New Roman" panose="02020603050405020304" pitchFamily="18" charset="0"/>
              </a:rPr>
              <a:t>            Use case template for Uploading and accessing dataset</a:t>
            </a:r>
            <a:endParaRPr lang="en-IN" sz="1800" dirty="0">
              <a:solidFill>
                <a:srgbClr val="000000"/>
              </a:solidFill>
              <a:effectLst/>
              <a:latin typeface="Times New Roman" panose="02020603050405020304" pitchFamily="18" charset="0"/>
              <a:ea typeface="Times New Roman" panose="02020603050405020304" pitchFamily="18" charset="0"/>
            </a:endParaRPr>
          </a:p>
          <a:p>
            <a:pPr marL="127000" indent="0">
              <a:buNone/>
            </a:pPr>
            <a:endParaRPr lang="en-IN" dirty="0"/>
          </a:p>
        </p:txBody>
      </p:sp>
      <p:graphicFrame>
        <p:nvGraphicFramePr>
          <p:cNvPr id="6" name="Table 5">
            <a:extLst>
              <a:ext uri="{FF2B5EF4-FFF2-40B4-BE49-F238E27FC236}">
                <a16:creationId xmlns:a16="http://schemas.microsoft.com/office/drawing/2014/main" id="{2D47C84B-C41F-4AD7-8537-3569516F9268}"/>
              </a:ext>
            </a:extLst>
          </p:cNvPr>
          <p:cNvGraphicFramePr>
            <a:graphicFrameLocks noGrp="1"/>
          </p:cNvGraphicFramePr>
          <p:nvPr>
            <p:extLst>
              <p:ext uri="{D42A27DB-BD31-4B8C-83A1-F6EECF244321}">
                <p14:modId xmlns:p14="http://schemas.microsoft.com/office/powerpoint/2010/main" val="2294001210"/>
              </p:ext>
            </p:extLst>
          </p:nvPr>
        </p:nvGraphicFramePr>
        <p:xfrm>
          <a:off x="1102200" y="1094508"/>
          <a:ext cx="6815674" cy="3186546"/>
        </p:xfrm>
        <a:graphic>
          <a:graphicData uri="http://schemas.openxmlformats.org/drawingml/2006/table">
            <a:tbl>
              <a:tblPr firstRow="1" firstCol="1" bandRow="1">
                <a:tableStyleId>{5C22544A-7EE6-4342-B048-85BDC9FD1C3A}</a:tableStyleId>
              </a:tblPr>
              <a:tblGrid>
                <a:gridCol w="2025394">
                  <a:extLst>
                    <a:ext uri="{9D8B030D-6E8A-4147-A177-3AD203B41FA5}">
                      <a16:colId xmlns:a16="http://schemas.microsoft.com/office/drawing/2014/main" val="937315378"/>
                    </a:ext>
                  </a:extLst>
                </a:gridCol>
                <a:gridCol w="4790280">
                  <a:extLst>
                    <a:ext uri="{9D8B030D-6E8A-4147-A177-3AD203B41FA5}">
                      <a16:colId xmlns:a16="http://schemas.microsoft.com/office/drawing/2014/main" val="1658986100"/>
                    </a:ext>
                  </a:extLst>
                </a:gridCol>
              </a:tblGrid>
              <a:tr h="612865">
                <a:tc>
                  <a:txBody>
                    <a:bodyPr/>
                    <a:lstStyle/>
                    <a:p>
                      <a:pPr marL="6350" marR="0" indent="-6350" algn="just">
                        <a:lnSpc>
                          <a:spcPct val="107000"/>
                        </a:lnSpc>
                        <a:spcBef>
                          <a:spcPts val="0"/>
                        </a:spcBef>
                        <a:spcAft>
                          <a:spcPts val="600"/>
                        </a:spcAft>
                      </a:pPr>
                      <a:r>
                        <a:rPr lang="en-IN" sz="1200">
                          <a:effectLst/>
                        </a:rPr>
                        <a:t>Use case name</a:t>
                      </a:r>
                      <a:endParaRPr lang="en-IN" sz="1300">
                        <a:effectLst/>
                      </a:endParaRPr>
                    </a:p>
                    <a:p>
                      <a:pPr marL="228600" marR="0" indent="-6350" algn="just">
                        <a:lnSpc>
                          <a:spcPct val="107000"/>
                        </a:lnSpc>
                        <a:spcBef>
                          <a:spcPts val="0"/>
                        </a:spcBef>
                        <a:spcAft>
                          <a:spcPts val="600"/>
                        </a:spcAft>
                      </a:pPr>
                      <a:r>
                        <a:rPr lang="en-IN" sz="1200">
                          <a:effectLst/>
                        </a:rPr>
                        <a:t> </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0" indent="-6350" algn="just">
                        <a:lnSpc>
                          <a:spcPct val="107000"/>
                        </a:lnSpc>
                        <a:spcBef>
                          <a:spcPts val="0"/>
                        </a:spcBef>
                        <a:spcAft>
                          <a:spcPts val="600"/>
                        </a:spcAft>
                      </a:pPr>
                      <a:r>
                        <a:rPr lang="en-IN" sz="1200" dirty="0">
                          <a:effectLst/>
                        </a:rPr>
                        <a:t>Uploading Dataset</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5127346"/>
                  </a:ext>
                </a:extLst>
              </a:tr>
              <a:tr h="612865">
                <a:tc>
                  <a:txBody>
                    <a:bodyPr/>
                    <a:lstStyle/>
                    <a:p>
                      <a:pPr marL="6350" marR="0" indent="-6350" algn="just">
                        <a:lnSpc>
                          <a:spcPct val="107000"/>
                        </a:lnSpc>
                        <a:spcBef>
                          <a:spcPts val="0"/>
                        </a:spcBef>
                        <a:spcAft>
                          <a:spcPts val="600"/>
                        </a:spcAft>
                      </a:pPr>
                      <a:r>
                        <a:rPr lang="en-IN" sz="1200">
                          <a:effectLst/>
                        </a:rPr>
                        <a:t>Participating actors</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0" indent="-6350" algn="just">
                        <a:lnSpc>
                          <a:spcPct val="107000"/>
                        </a:lnSpc>
                        <a:spcBef>
                          <a:spcPts val="0"/>
                        </a:spcBef>
                        <a:spcAft>
                          <a:spcPts val="600"/>
                        </a:spcAft>
                      </a:pPr>
                      <a:r>
                        <a:rPr lang="en-IN" sz="1200">
                          <a:effectLst/>
                        </a:rPr>
                        <a:t>User, ML Engine </a:t>
                      </a:r>
                      <a:endParaRPr lang="en-IN" sz="1300">
                        <a:effectLst/>
                      </a:endParaRPr>
                    </a:p>
                    <a:p>
                      <a:pPr marL="0" marR="0" indent="0" algn="just">
                        <a:lnSpc>
                          <a:spcPct val="107000"/>
                        </a:lnSpc>
                        <a:spcBef>
                          <a:spcPts val="0"/>
                        </a:spcBef>
                        <a:spcAft>
                          <a:spcPts val="600"/>
                        </a:spcAft>
                      </a:pPr>
                      <a:r>
                        <a:rPr lang="en-IN" sz="1200">
                          <a:effectLst/>
                        </a:rPr>
                        <a:t> </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3455576"/>
                  </a:ext>
                </a:extLst>
              </a:tr>
              <a:tr h="805806">
                <a:tc>
                  <a:txBody>
                    <a:bodyPr/>
                    <a:lstStyle/>
                    <a:p>
                      <a:pPr marL="6350" marR="0" indent="-6350" algn="just">
                        <a:lnSpc>
                          <a:spcPct val="107000"/>
                        </a:lnSpc>
                        <a:spcBef>
                          <a:spcPts val="0"/>
                        </a:spcBef>
                        <a:spcAft>
                          <a:spcPts val="600"/>
                        </a:spcAft>
                      </a:pPr>
                      <a:r>
                        <a:rPr lang="en-IN" sz="1200" dirty="0">
                          <a:effectLst/>
                        </a:rPr>
                        <a:t>Flow of events</a:t>
                      </a:r>
                      <a:endParaRPr lang="en-IN" sz="1300" dirty="0">
                        <a:effectLst/>
                      </a:endParaRPr>
                    </a:p>
                    <a:p>
                      <a:pPr marL="228600" marR="0" indent="-6350" algn="just">
                        <a:lnSpc>
                          <a:spcPct val="107000"/>
                        </a:lnSpc>
                        <a:spcBef>
                          <a:spcPts val="0"/>
                        </a:spcBef>
                        <a:spcAft>
                          <a:spcPts val="600"/>
                        </a:spcAft>
                      </a:pPr>
                      <a:r>
                        <a:rPr lang="en-IN" sz="1200" dirty="0">
                          <a:effectLst/>
                        </a:rPr>
                        <a:t> </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07000"/>
                        </a:lnSpc>
                        <a:spcBef>
                          <a:spcPts val="0"/>
                        </a:spcBef>
                        <a:spcAft>
                          <a:spcPts val="600"/>
                        </a:spcAft>
                      </a:pPr>
                      <a:r>
                        <a:rPr lang="en-IN" sz="1200" dirty="0">
                          <a:effectLst/>
                        </a:rPr>
                        <a:t>The operation performed between the ML Engine and user to detect the name of the dataset </a:t>
                      </a:r>
                      <a:r>
                        <a:rPr lang="en-IN" sz="1200">
                          <a:effectLst/>
                        </a:rPr>
                        <a:t>that is </a:t>
                      </a:r>
                      <a:r>
                        <a:rPr lang="en-IN" sz="1200" dirty="0">
                          <a:effectLst/>
                        </a:rPr>
                        <a:t>uploaded. Choose the file to upload. User opens the dataset which is uploaded</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3909930"/>
                  </a:ext>
                </a:extLst>
              </a:tr>
              <a:tr h="647623">
                <a:tc>
                  <a:txBody>
                    <a:bodyPr/>
                    <a:lstStyle/>
                    <a:p>
                      <a:pPr marL="6350" marR="0" indent="-6350" algn="just">
                        <a:lnSpc>
                          <a:spcPct val="107000"/>
                        </a:lnSpc>
                        <a:spcBef>
                          <a:spcPts val="0"/>
                        </a:spcBef>
                        <a:spcAft>
                          <a:spcPts val="600"/>
                        </a:spcAft>
                      </a:pPr>
                      <a:r>
                        <a:rPr lang="en-IN" sz="1200">
                          <a:effectLst/>
                        </a:rPr>
                        <a:t>Entry condition</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0" indent="-6350" algn="just">
                        <a:lnSpc>
                          <a:spcPct val="107000"/>
                        </a:lnSpc>
                        <a:spcBef>
                          <a:spcPts val="0"/>
                        </a:spcBef>
                        <a:spcAft>
                          <a:spcPts val="600"/>
                        </a:spcAft>
                      </a:pPr>
                      <a:r>
                        <a:rPr lang="en-IN" sz="1200" dirty="0">
                          <a:effectLst/>
                        </a:rPr>
                        <a:t>Open the location of the data to be upload</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5614603"/>
                  </a:ext>
                </a:extLst>
              </a:tr>
              <a:tr h="507387">
                <a:tc>
                  <a:txBody>
                    <a:bodyPr/>
                    <a:lstStyle/>
                    <a:p>
                      <a:pPr marL="0" marR="0" indent="0" algn="just">
                        <a:lnSpc>
                          <a:spcPct val="107000"/>
                        </a:lnSpc>
                        <a:spcBef>
                          <a:spcPts val="0"/>
                        </a:spcBef>
                        <a:spcAft>
                          <a:spcPts val="600"/>
                        </a:spcAft>
                      </a:pPr>
                      <a:r>
                        <a:rPr lang="en-IN" sz="1200">
                          <a:effectLst/>
                        </a:rPr>
                        <a:t>Exit condition</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07000"/>
                        </a:lnSpc>
                        <a:spcBef>
                          <a:spcPts val="0"/>
                        </a:spcBef>
                        <a:spcAft>
                          <a:spcPts val="600"/>
                        </a:spcAft>
                      </a:pPr>
                      <a:r>
                        <a:rPr lang="en-IN" sz="1200" dirty="0">
                          <a:effectLst/>
                        </a:rPr>
                        <a:t>Data uploaded successfully.</a:t>
                      </a:r>
                      <a:endParaRPr lang="en-IN" sz="1300" dirty="0">
                        <a:effectLst/>
                      </a:endParaRPr>
                    </a:p>
                    <a:p>
                      <a:pPr marL="0" marR="0" indent="0" algn="just">
                        <a:lnSpc>
                          <a:spcPct val="107000"/>
                        </a:lnSpc>
                        <a:spcBef>
                          <a:spcPts val="0"/>
                        </a:spcBef>
                        <a:spcAft>
                          <a:spcPts val="600"/>
                        </a:spcAft>
                      </a:pPr>
                      <a:r>
                        <a:rPr lang="en-IN" sz="1200" dirty="0">
                          <a:effectLst/>
                        </a:rPr>
                        <a:t> </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511100"/>
                  </a:ext>
                </a:extLst>
              </a:tr>
            </a:tbl>
          </a:graphicData>
        </a:graphic>
      </p:graphicFrame>
    </p:spTree>
    <p:extLst>
      <p:ext uri="{BB962C8B-B14F-4D97-AF65-F5344CB8AC3E}">
        <p14:creationId xmlns:p14="http://schemas.microsoft.com/office/powerpoint/2010/main" val="187397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58284D-6106-7C8C-D2A5-570444B930FC}"/>
              </a:ext>
            </a:extLst>
          </p:cNvPr>
          <p:cNvSpPr>
            <a:spLocks noGrp="1"/>
          </p:cNvSpPr>
          <p:nvPr>
            <p:ph type="body" idx="1"/>
          </p:nvPr>
        </p:nvSpPr>
        <p:spPr>
          <a:xfrm>
            <a:off x="1281545" y="872835"/>
            <a:ext cx="6691746" cy="3851566"/>
          </a:xfrm>
        </p:spPr>
        <p:txBody>
          <a:bodyPr/>
          <a:lstStyle/>
          <a:p>
            <a:pPr marL="127000" indent="0">
              <a:buNone/>
            </a:pPr>
            <a:r>
              <a:rPr lang="en-IN" sz="1800" b="1" dirty="0">
                <a:solidFill>
                  <a:srgbClr val="000000"/>
                </a:solidFill>
                <a:effectLst/>
                <a:latin typeface="Times New Roman" panose="02020603050405020304" pitchFamily="18" charset="0"/>
                <a:ea typeface="Times New Roman" panose="02020603050405020304" pitchFamily="18" charset="0"/>
              </a:rPr>
              <a:t> Use case template to pre-process the data from a dataset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127000" indent="0">
              <a:buNone/>
            </a:pPr>
            <a:endParaRPr lang="en-IN" dirty="0"/>
          </a:p>
        </p:txBody>
      </p:sp>
      <p:graphicFrame>
        <p:nvGraphicFramePr>
          <p:cNvPr id="4" name="Table 3">
            <a:extLst>
              <a:ext uri="{FF2B5EF4-FFF2-40B4-BE49-F238E27FC236}">
                <a16:creationId xmlns:a16="http://schemas.microsoft.com/office/drawing/2014/main" id="{01A6380E-3856-186A-B196-C599F6BF0DAF}"/>
              </a:ext>
            </a:extLst>
          </p:cNvPr>
          <p:cNvGraphicFramePr>
            <a:graphicFrameLocks noGrp="1"/>
          </p:cNvGraphicFramePr>
          <p:nvPr>
            <p:extLst>
              <p:ext uri="{D42A27DB-BD31-4B8C-83A1-F6EECF244321}">
                <p14:modId xmlns:p14="http://schemas.microsoft.com/office/powerpoint/2010/main" val="658180852"/>
              </p:ext>
            </p:extLst>
          </p:nvPr>
        </p:nvGraphicFramePr>
        <p:xfrm>
          <a:off x="1281545" y="872835"/>
          <a:ext cx="6414655" cy="3283529"/>
        </p:xfrm>
        <a:graphic>
          <a:graphicData uri="http://schemas.openxmlformats.org/drawingml/2006/table">
            <a:tbl>
              <a:tblPr firstRow="1" firstCol="1" bandRow="1">
                <a:tableStyleId>{5C22544A-7EE6-4342-B048-85BDC9FD1C3A}</a:tableStyleId>
              </a:tblPr>
              <a:tblGrid>
                <a:gridCol w="1839275">
                  <a:extLst>
                    <a:ext uri="{9D8B030D-6E8A-4147-A177-3AD203B41FA5}">
                      <a16:colId xmlns:a16="http://schemas.microsoft.com/office/drawing/2014/main" val="1077327607"/>
                    </a:ext>
                  </a:extLst>
                </a:gridCol>
                <a:gridCol w="4575380">
                  <a:extLst>
                    <a:ext uri="{9D8B030D-6E8A-4147-A177-3AD203B41FA5}">
                      <a16:colId xmlns:a16="http://schemas.microsoft.com/office/drawing/2014/main" val="83810108"/>
                    </a:ext>
                  </a:extLst>
                </a:gridCol>
              </a:tblGrid>
              <a:tr h="447598">
                <a:tc>
                  <a:txBody>
                    <a:bodyPr/>
                    <a:lstStyle/>
                    <a:p>
                      <a:pPr marL="6350" marR="0" indent="-6350" algn="just">
                        <a:lnSpc>
                          <a:spcPct val="150000"/>
                        </a:lnSpc>
                        <a:spcBef>
                          <a:spcPts val="0"/>
                        </a:spcBef>
                        <a:spcAft>
                          <a:spcPts val="600"/>
                        </a:spcAft>
                      </a:pPr>
                      <a:r>
                        <a:rPr lang="en-IN" sz="1200">
                          <a:effectLst/>
                        </a:rPr>
                        <a:t>Use case name </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0" indent="-6350" algn="just">
                        <a:lnSpc>
                          <a:spcPct val="150000"/>
                        </a:lnSpc>
                        <a:spcBef>
                          <a:spcPts val="0"/>
                        </a:spcBef>
                        <a:spcAft>
                          <a:spcPts val="600"/>
                        </a:spcAft>
                      </a:pPr>
                      <a:r>
                        <a:rPr lang="en-IN" sz="1200" dirty="0">
                          <a:effectLst/>
                        </a:rPr>
                        <a:t>Data Pre-process</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0815523"/>
                  </a:ext>
                </a:extLst>
              </a:tr>
              <a:tr h="633110">
                <a:tc>
                  <a:txBody>
                    <a:bodyPr/>
                    <a:lstStyle/>
                    <a:p>
                      <a:pPr marL="6350" marR="0" indent="-6350" algn="just">
                        <a:lnSpc>
                          <a:spcPct val="150000"/>
                        </a:lnSpc>
                        <a:spcBef>
                          <a:spcPts val="0"/>
                        </a:spcBef>
                        <a:spcAft>
                          <a:spcPts val="600"/>
                        </a:spcAft>
                      </a:pPr>
                      <a:r>
                        <a:rPr lang="en-IN" sz="1200">
                          <a:effectLst/>
                        </a:rPr>
                        <a:t>Participating actors</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0" indent="-6350" algn="just">
                        <a:lnSpc>
                          <a:spcPct val="150000"/>
                        </a:lnSpc>
                        <a:spcBef>
                          <a:spcPts val="0"/>
                        </a:spcBef>
                        <a:spcAft>
                          <a:spcPts val="600"/>
                        </a:spcAft>
                      </a:pPr>
                      <a:r>
                        <a:rPr lang="en-IN" sz="1200">
                          <a:effectLst/>
                        </a:rPr>
                        <a:t>User, ML Engine</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6065188"/>
                  </a:ext>
                </a:extLst>
              </a:tr>
              <a:tr h="969978">
                <a:tc>
                  <a:txBody>
                    <a:bodyPr/>
                    <a:lstStyle/>
                    <a:p>
                      <a:pPr marL="6350" marR="0" indent="-6350" algn="just">
                        <a:lnSpc>
                          <a:spcPct val="150000"/>
                        </a:lnSpc>
                        <a:spcBef>
                          <a:spcPts val="0"/>
                        </a:spcBef>
                        <a:spcAft>
                          <a:spcPts val="600"/>
                        </a:spcAft>
                      </a:pPr>
                      <a:r>
                        <a:rPr lang="en-IN" sz="1200">
                          <a:effectLst/>
                        </a:rPr>
                        <a:t>Flow of events</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0" indent="-6350" algn="just">
                        <a:lnSpc>
                          <a:spcPct val="150000"/>
                        </a:lnSpc>
                        <a:spcBef>
                          <a:spcPts val="0"/>
                        </a:spcBef>
                        <a:spcAft>
                          <a:spcPts val="600"/>
                        </a:spcAft>
                      </a:pPr>
                      <a:r>
                        <a:rPr lang="en-IN" sz="1200" dirty="0">
                          <a:effectLst/>
                        </a:rPr>
                        <a:t>The User pre-process the data by using the dataset in ML Engine. The pre-processed data has been validated. </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3807066"/>
                  </a:ext>
                </a:extLst>
              </a:tr>
              <a:tr h="438240">
                <a:tc>
                  <a:txBody>
                    <a:bodyPr/>
                    <a:lstStyle/>
                    <a:p>
                      <a:pPr marL="6350" marR="0" indent="-6350" algn="just">
                        <a:lnSpc>
                          <a:spcPct val="150000"/>
                        </a:lnSpc>
                        <a:spcBef>
                          <a:spcPts val="0"/>
                        </a:spcBef>
                        <a:spcAft>
                          <a:spcPts val="600"/>
                        </a:spcAft>
                      </a:pPr>
                      <a:r>
                        <a:rPr lang="en-IN" sz="1200">
                          <a:effectLst/>
                        </a:rPr>
                        <a:t>Entry condition </a:t>
                      </a:r>
                      <a:endParaRPr lang="en-IN"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0" indent="-6350" algn="just">
                        <a:lnSpc>
                          <a:spcPct val="150000"/>
                        </a:lnSpc>
                        <a:spcBef>
                          <a:spcPts val="0"/>
                        </a:spcBef>
                        <a:spcAft>
                          <a:spcPts val="600"/>
                        </a:spcAft>
                      </a:pPr>
                      <a:r>
                        <a:rPr lang="en-IN" sz="1200" dirty="0">
                          <a:effectLst/>
                        </a:rPr>
                        <a:t>Data Pre-processing</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59536048"/>
                  </a:ext>
                </a:extLst>
              </a:tr>
              <a:tr h="794603">
                <a:tc>
                  <a:txBody>
                    <a:bodyPr/>
                    <a:lstStyle/>
                    <a:p>
                      <a:pPr marL="6350" marR="0" indent="-6350" algn="just">
                        <a:lnSpc>
                          <a:spcPct val="150000"/>
                        </a:lnSpc>
                        <a:spcBef>
                          <a:spcPts val="0"/>
                        </a:spcBef>
                        <a:spcAft>
                          <a:spcPts val="600"/>
                        </a:spcAft>
                      </a:pPr>
                      <a:r>
                        <a:rPr lang="en-IN" sz="1200" dirty="0">
                          <a:effectLst/>
                        </a:rPr>
                        <a:t>Exit condition</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0" indent="-6350" algn="just">
                        <a:lnSpc>
                          <a:spcPct val="150000"/>
                        </a:lnSpc>
                        <a:spcBef>
                          <a:spcPts val="0"/>
                        </a:spcBef>
                        <a:spcAft>
                          <a:spcPts val="600"/>
                        </a:spcAft>
                      </a:pPr>
                      <a:r>
                        <a:rPr lang="en-IN" sz="1200" dirty="0">
                          <a:effectLst/>
                        </a:rPr>
                        <a:t>It Detects the fake profiles and produces the analysis of a result.</a:t>
                      </a: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5322091"/>
                  </a:ext>
                </a:extLst>
              </a:tr>
            </a:tbl>
          </a:graphicData>
        </a:graphic>
      </p:graphicFrame>
    </p:spTree>
    <p:extLst>
      <p:ext uri="{BB962C8B-B14F-4D97-AF65-F5344CB8AC3E}">
        <p14:creationId xmlns:p14="http://schemas.microsoft.com/office/powerpoint/2010/main" val="1531323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842F-B773-9675-AC31-61B14EEFBC68}"/>
              </a:ext>
            </a:extLst>
          </p:cNvPr>
          <p:cNvSpPr>
            <a:spLocks noGrp="1"/>
          </p:cNvSpPr>
          <p:nvPr>
            <p:ph type="title"/>
          </p:nvPr>
        </p:nvSpPr>
        <p:spPr/>
        <p:txBody>
          <a:bodyPr/>
          <a:lstStyle/>
          <a:p>
            <a:r>
              <a:rPr lang="en-IN" sz="3200" b="1" dirty="0">
                <a:solidFill>
                  <a:srgbClr val="474779"/>
                </a:solidFill>
                <a:latin typeface="Times New Roman" panose="02020603050405020304" pitchFamily="18" charset="0"/>
                <a:cs typeface="Times New Roman" panose="02020603050405020304" pitchFamily="18" charset="0"/>
              </a:rPr>
              <a:t>C</a:t>
            </a:r>
            <a:r>
              <a:rPr lang="en-IN" sz="2800" b="1" dirty="0">
                <a:solidFill>
                  <a:srgbClr val="474779"/>
                </a:solidFill>
                <a:latin typeface="Times New Roman" panose="02020603050405020304" pitchFamily="18" charset="0"/>
                <a:cs typeface="Times New Roman" panose="02020603050405020304" pitchFamily="18" charset="0"/>
              </a:rPr>
              <a:t>LASS DIAGRAM</a:t>
            </a:r>
          </a:p>
        </p:txBody>
      </p:sp>
      <p:sp>
        <p:nvSpPr>
          <p:cNvPr id="3" name="Text Placeholder 2">
            <a:extLst>
              <a:ext uri="{FF2B5EF4-FFF2-40B4-BE49-F238E27FC236}">
                <a16:creationId xmlns:a16="http://schemas.microsoft.com/office/drawing/2014/main" id="{9C6D79F3-CCFD-6133-6B2F-87BA1F6F7C35}"/>
              </a:ext>
            </a:extLst>
          </p:cNvPr>
          <p:cNvSpPr>
            <a:spLocks noGrp="1"/>
          </p:cNvSpPr>
          <p:nvPr>
            <p:ph type="body" idx="1"/>
          </p:nvPr>
        </p:nvSpPr>
        <p:spPr/>
        <p:txBody>
          <a:bodyPr/>
          <a:lstStyle/>
          <a:p>
            <a:pPr marL="127000" indent="0">
              <a:buNone/>
            </a:pPr>
            <a:r>
              <a:rPr lang="en-IN" dirty="0"/>
              <a:t>                                            </a:t>
            </a:r>
          </a:p>
        </p:txBody>
      </p:sp>
      <p:pic>
        <p:nvPicPr>
          <p:cNvPr id="7" name="Picture 6">
            <a:extLst>
              <a:ext uri="{FF2B5EF4-FFF2-40B4-BE49-F238E27FC236}">
                <a16:creationId xmlns:a16="http://schemas.microsoft.com/office/drawing/2014/main" id="{DA365005-6191-5662-8011-F2EA23AADD85}"/>
              </a:ext>
            </a:extLst>
          </p:cNvPr>
          <p:cNvPicPr>
            <a:picLocks noChangeAspect="1"/>
          </p:cNvPicPr>
          <p:nvPr/>
        </p:nvPicPr>
        <p:blipFill>
          <a:blip r:embed="rId2"/>
          <a:stretch>
            <a:fillRect/>
          </a:stretch>
        </p:blipFill>
        <p:spPr>
          <a:xfrm>
            <a:off x="1821873" y="1468582"/>
            <a:ext cx="5701146" cy="2757054"/>
          </a:xfrm>
          <a:prstGeom prst="rect">
            <a:avLst/>
          </a:prstGeom>
        </p:spPr>
      </p:pic>
    </p:spTree>
    <p:extLst>
      <p:ext uri="{BB962C8B-B14F-4D97-AF65-F5344CB8AC3E}">
        <p14:creationId xmlns:p14="http://schemas.microsoft.com/office/powerpoint/2010/main" val="1998121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28A5-BC6B-0631-A550-EAD277DEE455}"/>
              </a:ext>
            </a:extLst>
          </p:cNvPr>
          <p:cNvSpPr>
            <a:spLocks noGrp="1"/>
          </p:cNvSpPr>
          <p:nvPr>
            <p:ph type="title"/>
          </p:nvPr>
        </p:nvSpPr>
        <p:spPr>
          <a:xfrm>
            <a:off x="720000" y="284018"/>
            <a:ext cx="7702800" cy="692727"/>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S</a:t>
            </a:r>
            <a:r>
              <a:rPr lang="en-IN" sz="2800" b="1" dirty="0">
                <a:solidFill>
                  <a:srgbClr val="474779"/>
                </a:solidFill>
                <a:latin typeface="Times New Roman" panose="02020603050405020304" pitchFamily="18" charset="0"/>
                <a:cs typeface="Times New Roman" panose="02020603050405020304" pitchFamily="18" charset="0"/>
              </a:rPr>
              <a:t>EQUENCE DIAGRAM </a:t>
            </a:r>
          </a:p>
        </p:txBody>
      </p:sp>
      <p:sp>
        <p:nvSpPr>
          <p:cNvPr id="3" name="Text Placeholder 2">
            <a:extLst>
              <a:ext uri="{FF2B5EF4-FFF2-40B4-BE49-F238E27FC236}">
                <a16:creationId xmlns:a16="http://schemas.microsoft.com/office/drawing/2014/main" id="{1A5B4B93-F29C-7D01-86E8-E6739AFC0D5B}"/>
              </a:ext>
            </a:extLst>
          </p:cNvPr>
          <p:cNvSpPr>
            <a:spLocks noGrp="1"/>
          </p:cNvSpPr>
          <p:nvPr>
            <p:ph type="body" idx="1"/>
          </p:nvPr>
        </p:nvSpPr>
        <p:spPr/>
        <p:txBody>
          <a:bodyPr/>
          <a:lstStyle/>
          <a:p>
            <a:pPr marL="127000" indent="0">
              <a:buNone/>
            </a:pPr>
            <a:r>
              <a:rPr lang="en-IN" dirty="0"/>
              <a:t>                                        </a:t>
            </a:r>
          </a:p>
        </p:txBody>
      </p:sp>
      <p:pic>
        <p:nvPicPr>
          <p:cNvPr id="5" name="Picture 4">
            <a:extLst>
              <a:ext uri="{FF2B5EF4-FFF2-40B4-BE49-F238E27FC236}">
                <a16:creationId xmlns:a16="http://schemas.microsoft.com/office/drawing/2014/main" id="{BB7CA0F7-0C18-DC83-EABA-4E04A92E9929}"/>
              </a:ext>
            </a:extLst>
          </p:cNvPr>
          <p:cNvPicPr>
            <a:picLocks noChangeAspect="1"/>
          </p:cNvPicPr>
          <p:nvPr/>
        </p:nvPicPr>
        <p:blipFill>
          <a:blip r:embed="rId2"/>
          <a:stretch>
            <a:fillRect/>
          </a:stretch>
        </p:blipFill>
        <p:spPr>
          <a:xfrm>
            <a:off x="2171700" y="976745"/>
            <a:ext cx="4800600" cy="3990109"/>
          </a:xfrm>
          <a:prstGeom prst="rect">
            <a:avLst/>
          </a:prstGeom>
        </p:spPr>
      </p:pic>
    </p:spTree>
    <p:extLst>
      <p:ext uri="{BB962C8B-B14F-4D97-AF65-F5344CB8AC3E}">
        <p14:creationId xmlns:p14="http://schemas.microsoft.com/office/powerpoint/2010/main" val="71797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C7AA-5F8E-8586-39B9-BD787A55C920}"/>
              </a:ext>
            </a:extLst>
          </p:cNvPr>
          <p:cNvSpPr>
            <a:spLocks noGrp="1"/>
          </p:cNvSpPr>
          <p:nvPr>
            <p:ph type="title"/>
          </p:nvPr>
        </p:nvSpPr>
        <p:spPr/>
        <p:txBody>
          <a:bodyPr/>
          <a:lstStyle/>
          <a:p>
            <a:r>
              <a:rPr lang="en-IN" sz="3200" b="1" dirty="0">
                <a:solidFill>
                  <a:srgbClr val="474779"/>
                </a:solidFill>
                <a:latin typeface="Times New Roman" panose="02020603050405020304" pitchFamily="18" charset="0"/>
                <a:cs typeface="Times New Roman" panose="02020603050405020304" pitchFamily="18" charset="0"/>
              </a:rPr>
              <a:t>C</a:t>
            </a:r>
            <a:r>
              <a:rPr lang="en-IN" sz="2800" b="1" dirty="0">
                <a:solidFill>
                  <a:srgbClr val="474779"/>
                </a:solidFill>
                <a:latin typeface="Times New Roman" panose="02020603050405020304" pitchFamily="18" charset="0"/>
                <a:cs typeface="Times New Roman" panose="02020603050405020304" pitchFamily="18" charset="0"/>
              </a:rPr>
              <a:t>OLLABRATION DIAGRAM</a:t>
            </a:r>
          </a:p>
        </p:txBody>
      </p:sp>
      <p:sp>
        <p:nvSpPr>
          <p:cNvPr id="3" name="Text Placeholder 2">
            <a:extLst>
              <a:ext uri="{FF2B5EF4-FFF2-40B4-BE49-F238E27FC236}">
                <a16:creationId xmlns:a16="http://schemas.microsoft.com/office/drawing/2014/main" id="{D094BD06-B1D0-4824-A65A-8106649A8197}"/>
              </a:ext>
            </a:extLst>
          </p:cNvPr>
          <p:cNvSpPr>
            <a:spLocks noGrp="1"/>
          </p:cNvSpPr>
          <p:nvPr>
            <p:ph type="body" idx="1"/>
          </p:nvPr>
        </p:nvSpPr>
        <p:spPr/>
        <p:txBody>
          <a:bodyPr/>
          <a:lstStyle/>
          <a:p>
            <a:pPr marL="127000" indent="0">
              <a:buNone/>
            </a:pPr>
            <a:r>
              <a:rPr lang="en-IN" dirty="0"/>
              <a:t>                   </a:t>
            </a:r>
          </a:p>
        </p:txBody>
      </p:sp>
      <p:pic>
        <p:nvPicPr>
          <p:cNvPr id="5" name="Picture 4">
            <a:extLst>
              <a:ext uri="{FF2B5EF4-FFF2-40B4-BE49-F238E27FC236}">
                <a16:creationId xmlns:a16="http://schemas.microsoft.com/office/drawing/2014/main" id="{15F42DE6-B429-6173-10E1-481551EE437D}"/>
              </a:ext>
            </a:extLst>
          </p:cNvPr>
          <p:cNvPicPr>
            <a:picLocks noChangeAspect="1"/>
          </p:cNvPicPr>
          <p:nvPr/>
        </p:nvPicPr>
        <p:blipFill>
          <a:blip r:embed="rId2"/>
          <a:stretch>
            <a:fillRect/>
          </a:stretch>
        </p:blipFill>
        <p:spPr>
          <a:xfrm>
            <a:off x="1614055" y="1323108"/>
            <a:ext cx="6165272" cy="3334907"/>
          </a:xfrm>
          <a:prstGeom prst="rect">
            <a:avLst/>
          </a:prstGeom>
        </p:spPr>
      </p:pic>
    </p:spTree>
    <p:extLst>
      <p:ext uri="{BB962C8B-B14F-4D97-AF65-F5344CB8AC3E}">
        <p14:creationId xmlns:p14="http://schemas.microsoft.com/office/powerpoint/2010/main" val="676092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DD16-0F37-5D9F-FC3D-43B4EAB47B2C}"/>
              </a:ext>
            </a:extLst>
          </p:cNvPr>
          <p:cNvSpPr>
            <a:spLocks noGrp="1"/>
          </p:cNvSpPr>
          <p:nvPr>
            <p:ph type="title"/>
          </p:nvPr>
        </p:nvSpPr>
        <p:spPr>
          <a:xfrm>
            <a:off x="720000" y="266700"/>
            <a:ext cx="7702800" cy="658200"/>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A</a:t>
            </a:r>
            <a:r>
              <a:rPr lang="en-IN" sz="2800" b="1" dirty="0">
                <a:solidFill>
                  <a:srgbClr val="474779"/>
                </a:solidFill>
                <a:latin typeface="Times New Roman" panose="02020603050405020304" pitchFamily="18" charset="0"/>
                <a:cs typeface="Times New Roman" panose="02020603050405020304" pitchFamily="18" charset="0"/>
              </a:rPr>
              <a:t>CTIVITY DIAGRAM</a:t>
            </a:r>
          </a:p>
        </p:txBody>
      </p:sp>
      <p:sp>
        <p:nvSpPr>
          <p:cNvPr id="3" name="Text Placeholder 2">
            <a:extLst>
              <a:ext uri="{FF2B5EF4-FFF2-40B4-BE49-F238E27FC236}">
                <a16:creationId xmlns:a16="http://schemas.microsoft.com/office/drawing/2014/main" id="{36E7FAAB-16AD-6FC0-96F6-43D34147BF93}"/>
              </a:ext>
            </a:extLst>
          </p:cNvPr>
          <p:cNvSpPr>
            <a:spLocks noGrp="1"/>
          </p:cNvSpPr>
          <p:nvPr>
            <p:ph type="body" idx="1"/>
          </p:nvPr>
        </p:nvSpPr>
        <p:spPr/>
        <p:txBody>
          <a:bodyPr/>
          <a:lstStyle/>
          <a:p>
            <a:pPr marL="127000" indent="0">
              <a:buNone/>
            </a:pPr>
            <a:r>
              <a:rPr lang="en-IN" dirty="0"/>
              <a:t>                           </a:t>
            </a:r>
          </a:p>
        </p:txBody>
      </p:sp>
      <p:pic>
        <p:nvPicPr>
          <p:cNvPr id="5" name="Picture 4">
            <a:extLst>
              <a:ext uri="{FF2B5EF4-FFF2-40B4-BE49-F238E27FC236}">
                <a16:creationId xmlns:a16="http://schemas.microsoft.com/office/drawing/2014/main" id="{5CDB71B3-22D1-A126-9189-D6FA16C61BE7}"/>
              </a:ext>
            </a:extLst>
          </p:cNvPr>
          <p:cNvPicPr>
            <a:picLocks noChangeAspect="1"/>
          </p:cNvPicPr>
          <p:nvPr/>
        </p:nvPicPr>
        <p:blipFill>
          <a:blip r:embed="rId2"/>
          <a:stretch>
            <a:fillRect/>
          </a:stretch>
        </p:blipFill>
        <p:spPr>
          <a:xfrm>
            <a:off x="2415657" y="924900"/>
            <a:ext cx="4312685" cy="3951901"/>
          </a:xfrm>
          <a:prstGeom prst="rect">
            <a:avLst/>
          </a:prstGeom>
        </p:spPr>
      </p:pic>
    </p:spTree>
    <p:extLst>
      <p:ext uri="{BB962C8B-B14F-4D97-AF65-F5344CB8AC3E}">
        <p14:creationId xmlns:p14="http://schemas.microsoft.com/office/powerpoint/2010/main" val="3394902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6DA657-B4D9-3E44-03F9-2F376EDB9BBD}"/>
              </a:ext>
            </a:extLst>
          </p:cNvPr>
          <p:cNvSpPr>
            <a:spLocks noGrp="1"/>
          </p:cNvSpPr>
          <p:nvPr>
            <p:ph type="title"/>
          </p:nvPr>
        </p:nvSpPr>
        <p:spPr>
          <a:xfrm flipH="1">
            <a:off x="719925" y="339436"/>
            <a:ext cx="7704000" cy="4371109"/>
          </a:xfrm>
        </p:spPr>
        <p:txBody>
          <a:bodyPr/>
          <a:lstStyle/>
          <a:p>
            <a:r>
              <a:rPr lang="en-IN" sz="4000" b="1" dirty="0">
                <a:solidFill>
                  <a:srgbClr val="474779"/>
                </a:solidFill>
                <a:latin typeface="Times New Roman" panose="02020603050405020304" pitchFamily="18" charset="0"/>
                <a:cs typeface="Times New Roman" panose="02020603050405020304" pitchFamily="18" charset="0"/>
              </a:rPr>
              <a:t>S</a:t>
            </a:r>
            <a:r>
              <a:rPr lang="en-IN" sz="3600" b="1" dirty="0">
                <a:solidFill>
                  <a:srgbClr val="474779"/>
                </a:solidFill>
                <a:latin typeface="Times New Roman" panose="02020603050405020304" pitchFamily="18" charset="0"/>
                <a:cs typeface="Times New Roman" panose="02020603050405020304" pitchFamily="18" charset="0"/>
              </a:rPr>
              <a:t>CREENSHOTS</a:t>
            </a:r>
          </a:p>
        </p:txBody>
      </p:sp>
    </p:spTree>
    <p:extLst>
      <p:ext uri="{BB962C8B-B14F-4D97-AF65-F5344CB8AC3E}">
        <p14:creationId xmlns:p14="http://schemas.microsoft.com/office/powerpoint/2010/main" val="113690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E50A490-C670-772C-7708-118E47F1F463}"/>
              </a:ext>
            </a:extLst>
          </p:cNvPr>
          <p:cNvSpPr>
            <a:spLocks noGrp="1"/>
          </p:cNvSpPr>
          <p:nvPr>
            <p:ph type="body" idx="1"/>
          </p:nvPr>
        </p:nvSpPr>
        <p:spPr>
          <a:xfrm>
            <a:off x="720000" y="595745"/>
            <a:ext cx="7142454" cy="3952009"/>
          </a:xfrm>
        </p:spPr>
        <p:txBody>
          <a:bodyPr/>
          <a:lstStyle/>
          <a:p>
            <a:pPr marL="127000" indent="0">
              <a:buNone/>
            </a:pPr>
            <a:r>
              <a:rPr lang="en-IN" dirty="0"/>
              <a:t>                         </a:t>
            </a:r>
            <a:r>
              <a:rPr lang="en-IN" sz="1800" b="1" dirty="0">
                <a:solidFill>
                  <a:srgbClr val="000000"/>
                </a:solidFill>
                <a:effectLst/>
                <a:latin typeface="Times New Roman" panose="02020603050405020304" pitchFamily="18" charset="0"/>
                <a:ea typeface="Times New Roman" panose="02020603050405020304" pitchFamily="18" charset="0"/>
              </a:rPr>
              <a:t>Importing and Accessing necessary packages</a:t>
            </a:r>
            <a:endParaRPr lang="en-IN" dirty="0"/>
          </a:p>
        </p:txBody>
      </p:sp>
      <p:pic>
        <p:nvPicPr>
          <p:cNvPr id="5" name="Picture 4">
            <a:extLst>
              <a:ext uri="{FF2B5EF4-FFF2-40B4-BE49-F238E27FC236}">
                <a16:creationId xmlns:a16="http://schemas.microsoft.com/office/drawing/2014/main" id="{9643E0F5-E0DD-1712-723D-66C9E5D348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017" y="595745"/>
            <a:ext cx="6816437" cy="3452304"/>
          </a:xfrm>
          <a:prstGeom prst="rect">
            <a:avLst/>
          </a:prstGeom>
          <a:noFill/>
          <a:ln>
            <a:noFill/>
          </a:ln>
        </p:spPr>
      </p:pic>
    </p:spTree>
    <p:extLst>
      <p:ext uri="{BB962C8B-B14F-4D97-AF65-F5344CB8AC3E}">
        <p14:creationId xmlns:p14="http://schemas.microsoft.com/office/powerpoint/2010/main" val="3438983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3CA9-B70A-17CB-5352-B196B9A24482}"/>
              </a:ext>
            </a:extLst>
          </p:cNvPr>
          <p:cNvSpPr>
            <a:spLocks noGrp="1"/>
          </p:cNvSpPr>
          <p:nvPr>
            <p:ph type="title"/>
          </p:nvPr>
        </p:nvSpPr>
        <p:spPr>
          <a:xfrm>
            <a:off x="720000" y="-775855"/>
            <a:ext cx="7702800" cy="103910"/>
          </a:xfrm>
        </p:spPr>
        <p:txBody>
          <a:bodyPr/>
          <a:lstStyle/>
          <a:p>
            <a:endParaRPr lang="en-IN" dirty="0"/>
          </a:p>
        </p:txBody>
      </p:sp>
      <p:sp>
        <p:nvSpPr>
          <p:cNvPr id="3" name="Text Placeholder 2">
            <a:extLst>
              <a:ext uri="{FF2B5EF4-FFF2-40B4-BE49-F238E27FC236}">
                <a16:creationId xmlns:a16="http://schemas.microsoft.com/office/drawing/2014/main" id="{25E6F087-4A26-EE81-4375-B0E549A28030}"/>
              </a:ext>
            </a:extLst>
          </p:cNvPr>
          <p:cNvSpPr>
            <a:spLocks noGrp="1"/>
          </p:cNvSpPr>
          <p:nvPr>
            <p:ph type="body" idx="1"/>
          </p:nvPr>
        </p:nvSpPr>
        <p:spPr>
          <a:xfrm>
            <a:off x="1565564" y="581891"/>
            <a:ext cx="6165271" cy="4124359"/>
          </a:xfrm>
        </p:spPr>
        <p:txBody>
          <a:bodyPr/>
          <a:lstStyle/>
          <a:p>
            <a:pPr marL="127000" indent="0">
              <a:buNone/>
            </a:pPr>
            <a:r>
              <a:rPr lang="en-IN" dirty="0"/>
              <a:t>                                            </a:t>
            </a:r>
            <a:r>
              <a:rPr lang="en-IN" sz="1800" b="1" dirty="0">
                <a:solidFill>
                  <a:srgbClr val="000000"/>
                </a:solidFill>
                <a:effectLst/>
                <a:latin typeface="Times New Roman" panose="02020603050405020304" pitchFamily="18" charset="0"/>
                <a:ea typeface="Times New Roman" panose="02020603050405020304" pitchFamily="18" charset="0"/>
              </a:rPr>
              <a:t>Defining the dataset description</a:t>
            </a:r>
            <a:endParaRPr lang="en-IN" dirty="0"/>
          </a:p>
        </p:txBody>
      </p:sp>
      <p:pic>
        <p:nvPicPr>
          <p:cNvPr id="4" name="Picture 3">
            <a:extLst>
              <a:ext uri="{FF2B5EF4-FFF2-40B4-BE49-F238E27FC236}">
                <a16:creationId xmlns:a16="http://schemas.microsoft.com/office/drawing/2014/main" id="{F4AD0BF1-4F1E-25D6-95BE-F9636E056FA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565" y="581891"/>
            <a:ext cx="6165271" cy="3753889"/>
          </a:xfrm>
          <a:prstGeom prst="rect">
            <a:avLst/>
          </a:prstGeom>
          <a:noFill/>
          <a:ln>
            <a:noFill/>
          </a:ln>
        </p:spPr>
      </p:pic>
    </p:spTree>
    <p:extLst>
      <p:ext uri="{BB962C8B-B14F-4D97-AF65-F5344CB8AC3E}">
        <p14:creationId xmlns:p14="http://schemas.microsoft.com/office/powerpoint/2010/main" val="1550562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3A934C-6E9E-8CC1-B22E-E983B0C88E07}"/>
              </a:ext>
            </a:extLst>
          </p:cNvPr>
          <p:cNvSpPr>
            <a:spLocks noGrp="1"/>
          </p:cNvSpPr>
          <p:nvPr>
            <p:ph type="body" idx="1"/>
          </p:nvPr>
        </p:nvSpPr>
        <p:spPr>
          <a:xfrm>
            <a:off x="1530926" y="713509"/>
            <a:ext cx="6082145" cy="4017817"/>
          </a:xfrm>
        </p:spPr>
        <p:txBody>
          <a:bodyPr/>
          <a:lstStyle/>
          <a:p>
            <a:pPr marL="127000" indent="0">
              <a:buNone/>
            </a:pPr>
            <a:r>
              <a:rPr lang="en-IN" dirty="0"/>
              <a:t>                                 </a:t>
            </a:r>
            <a:r>
              <a:rPr lang="en-IN" sz="1800" b="1" dirty="0">
                <a:solidFill>
                  <a:srgbClr val="000000"/>
                </a:solidFill>
                <a:effectLst/>
                <a:latin typeface="Times New Roman" panose="02020603050405020304" pitchFamily="18" charset="0"/>
                <a:ea typeface="Times New Roman" panose="02020603050405020304" pitchFamily="18" charset="0"/>
              </a:rPr>
              <a:t>Describes the head of the dataset</a:t>
            </a:r>
            <a:endParaRPr lang="en-IN" dirty="0"/>
          </a:p>
        </p:txBody>
      </p:sp>
      <p:pic>
        <p:nvPicPr>
          <p:cNvPr id="4" name="Picture 3">
            <a:extLst>
              <a:ext uri="{FF2B5EF4-FFF2-40B4-BE49-F238E27FC236}">
                <a16:creationId xmlns:a16="http://schemas.microsoft.com/office/drawing/2014/main" id="{8A9B02AF-9D27-6188-AAFB-34BF2F4EB94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0927" y="713509"/>
            <a:ext cx="6082146" cy="3655291"/>
          </a:xfrm>
          <a:prstGeom prst="rect">
            <a:avLst/>
          </a:prstGeom>
          <a:noFill/>
          <a:ln>
            <a:noFill/>
          </a:ln>
        </p:spPr>
      </p:pic>
    </p:spTree>
    <p:extLst>
      <p:ext uri="{BB962C8B-B14F-4D97-AF65-F5344CB8AC3E}">
        <p14:creationId xmlns:p14="http://schemas.microsoft.com/office/powerpoint/2010/main" val="255660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55067-8CCF-7215-DF0F-13BC79A47C0D}"/>
              </a:ext>
            </a:extLst>
          </p:cNvPr>
          <p:cNvSpPr>
            <a:spLocks noGrp="1"/>
          </p:cNvSpPr>
          <p:nvPr>
            <p:ph type="title"/>
          </p:nvPr>
        </p:nvSpPr>
        <p:spPr>
          <a:xfrm>
            <a:off x="720000" y="437700"/>
            <a:ext cx="7702800" cy="552900"/>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  A</a:t>
            </a:r>
            <a:r>
              <a:rPr lang="en-IN" sz="2800" b="1" dirty="0">
                <a:solidFill>
                  <a:srgbClr val="474779"/>
                </a:solidFill>
                <a:latin typeface="Times New Roman" panose="02020603050405020304" pitchFamily="18" charset="0"/>
                <a:cs typeface="Times New Roman" panose="02020603050405020304" pitchFamily="18" charset="0"/>
              </a:rPr>
              <a:t>BSTRACT</a:t>
            </a:r>
          </a:p>
        </p:txBody>
      </p:sp>
      <p:sp>
        <p:nvSpPr>
          <p:cNvPr id="34" name="Text Placeholder 33">
            <a:extLst>
              <a:ext uri="{FF2B5EF4-FFF2-40B4-BE49-F238E27FC236}">
                <a16:creationId xmlns:a16="http://schemas.microsoft.com/office/drawing/2014/main" id="{3CBE9504-BCC7-621E-2132-2D82395FAFB9}"/>
              </a:ext>
            </a:extLst>
          </p:cNvPr>
          <p:cNvSpPr>
            <a:spLocks noGrp="1"/>
          </p:cNvSpPr>
          <p:nvPr>
            <p:ph type="body" idx="1"/>
          </p:nvPr>
        </p:nvSpPr>
        <p:spPr>
          <a:xfrm>
            <a:off x="782782" y="1108365"/>
            <a:ext cx="7564582" cy="4035135"/>
          </a:xfrm>
        </p:spPr>
        <p:txBody>
          <a:bodyPr/>
          <a:lstStyle/>
          <a:p>
            <a:pPr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Social media is gaining more popularity in present days because of its open nature.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t>
            </a:r>
            <a:r>
              <a:rPr lang="en-IN" sz="1800" dirty="0">
                <a:latin typeface="Times New Roman" panose="02020603050405020304" pitchFamily="18" charset="0"/>
                <a:cs typeface="Times New Roman" panose="02020603050405020304" pitchFamily="18" charset="0"/>
              </a:rPr>
              <a:t>allows users to have conversations, share information and web content.</a:t>
            </a:r>
          </a:p>
          <a:p>
            <a:pPr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By using social media, user can able to create user profiles to interact with each other. At the same time users are facing lot of issues such as </a:t>
            </a:r>
            <a:r>
              <a:rPr lang="en-IN" sz="1800" dirty="0">
                <a:solidFill>
                  <a:srgbClr val="000000"/>
                </a:solidFill>
                <a:effectLst/>
                <a:latin typeface="Times New Roman" panose="02020603050405020304" pitchFamily="18" charset="0"/>
                <a:ea typeface="Times New Roman" panose="02020603050405020304" pitchFamily="18" charset="0"/>
              </a:rPr>
              <a:t>hacking, cybercrimes, harassments.</a:t>
            </a:r>
            <a:r>
              <a:rPr lang="en-IN" sz="18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The social media fake profiles are considered to cause more harm than any other. There are many detection methods to eradicate these fake profiles to implementing a new detection method by using a classification algorith</a:t>
            </a:r>
            <a:r>
              <a:rPr lang="en-IN" sz="1800" dirty="0">
                <a:solidFill>
                  <a:srgbClr val="000000"/>
                </a:solidFill>
                <a:latin typeface="Times New Roman" panose="02020603050405020304" pitchFamily="18" charset="0"/>
                <a:ea typeface="Times New Roman" panose="02020603050405020304" pitchFamily="18" charset="0"/>
              </a:rPr>
              <a:t>m.</a:t>
            </a:r>
            <a:endParaRPr lang="en-IN" sz="1800" dirty="0">
              <a:solidFill>
                <a:srgbClr val="000000"/>
              </a:solidFill>
              <a:latin typeface="Times New Roman" panose="02020603050405020304" pitchFamily="18" charset="0"/>
              <a:cs typeface="Times New Roman" panose="02020603050405020304" pitchFamily="18" charset="0"/>
            </a:endParaRPr>
          </a:p>
          <a:p>
            <a:pPr marL="127000" indent="0" algn="just">
              <a:buNone/>
            </a:pPr>
            <a:endParaRPr lang="en-IN"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407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446891-3EE1-33A8-D376-1889378B965A}"/>
              </a:ext>
            </a:extLst>
          </p:cNvPr>
          <p:cNvSpPr>
            <a:spLocks noGrp="1"/>
          </p:cNvSpPr>
          <p:nvPr>
            <p:ph type="body" idx="1"/>
          </p:nvPr>
        </p:nvSpPr>
        <p:spPr>
          <a:xfrm>
            <a:off x="1607126" y="602674"/>
            <a:ext cx="6047510" cy="4066308"/>
          </a:xfrm>
        </p:spPr>
        <p:txBody>
          <a:bodyPr/>
          <a:lstStyle/>
          <a:p>
            <a:pPr marL="127000" indent="0">
              <a:buNone/>
            </a:pPr>
            <a:r>
              <a:rPr lang="en-IN" dirty="0"/>
              <a:t>                                              </a:t>
            </a:r>
            <a:r>
              <a:rPr lang="en-IN" sz="1800" b="1" dirty="0">
                <a:solidFill>
                  <a:srgbClr val="000000"/>
                </a:solidFill>
                <a:effectLst/>
                <a:latin typeface="Times New Roman" panose="02020603050405020304" pitchFamily="18" charset="0"/>
                <a:ea typeface="Times New Roman" panose="02020603050405020304" pitchFamily="18" charset="0"/>
              </a:rPr>
              <a:t>Performing correlation matrix</a:t>
            </a:r>
            <a:endParaRPr lang="en-IN" dirty="0"/>
          </a:p>
        </p:txBody>
      </p:sp>
      <p:pic>
        <p:nvPicPr>
          <p:cNvPr id="4" name="Picture 3">
            <a:extLst>
              <a:ext uri="{FF2B5EF4-FFF2-40B4-BE49-F238E27FC236}">
                <a16:creationId xmlns:a16="http://schemas.microsoft.com/office/drawing/2014/main" id="{19E588DD-5680-B4E0-0FF0-B4172E7166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7126" y="602675"/>
            <a:ext cx="6047510" cy="3734376"/>
          </a:xfrm>
          <a:prstGeom prst="rect">
            <a:avLst/>
          </a:prstGeom>
          <a:noFill/>
          <a:ln>
            <a:noFill/>
          </a:ln>
        </p:spPr>
      </p:pic>
    </p:spTree>
    <p:extLst>
      <p:ext uri="{BB962C8B-B14F-4D97-AF65-F5344CB8AC3E}">
        <p14:creationId xmlns:p14="http://schemas.microsoft.com/office/powerpoint/2010/main" val="2359829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D6C08F-FEE7-3737-2786-23EA4D88144A}"/>
              </a:ext>
            </a:extLst>
          </p:cNvPr>
          <p:cNvSpPr>
            <a:spLocks noGrp="1"/>
          </p:cNvSpPr>
          <p:nvPr>
            <p:ph type="body" idx="1"/>
          </p:nvPr>
        </p:nvSpPr>
        <p:spPr>
          <a:xfrm>
            <a:off x="1156858" y="516082"/>
            <a:ext cx="6615544" cy="3979718"/>
          </a:xfrm>
        </p:spPr>
        <p:txBody>
          <a:bodyPr/>
          <a:lstStyle/>
          <a:p>
            <a:pPr marL="127000" indent="0">
              <a:buNone/>
            </a:pPr>
            <a:r>
              <a:rPr lang="en-IN" sz="1800" b="1" dirty="0">
                <a:latin typeface="Times New Roman" panose="02020603050405020304" pitchFamily="18" charset="0"/>
                <a:cs typeface="Times New Roman" panose="02020603050405020304" pitchFamily="18" charset="0"/>
              </a:rPr>
              <a:t>                        Displays Fake and Original profiles</a:t>
            </a:r>
          </a:p>
        </p:txBody>
      </p:sp>
      <p:pic>
        <p:nvPicPr>
          <p:cNvPr id="6" name="Picture 5">
            <a:extLst>
              <a:ext uri="{FF2B5EF4-FFF2-40B4-BE49-F238E27FC236}">
                <a16:creationId xmlns:a16="http://schemas.microsoft.com/office/drawing/2014/main" id="{F8E9E02A-85FB-C605-DDE1-302FC76E4C75}"/>
              </a:ext>
            </a:extLst>
          </p:cNvPr>
          <p:cNvPicPr>
            <a:picLocks noChangeAspect="1"/>
          </p:cNvPicPr>
          <p:nvPr/>
        </p:nvPicPr>
        <p:blipFill>
          <a:blip r:embed="rId2"/>
          <a:stretch>
            <a:fillRect/>
          </a:stretch>
        </p:blipFill>
        <p:spPr>
          <a:xfrm>
            <a:off x="1156856" y="516082"/>
            <a:ext cx="6615546" cy="3591791"/>
          </a:xfrm>
          <a:prstGeom prst="rect">
            <a:avLst/>
          </a:prstGeom>
        </p:spPr>
      </p:pic>
    </p:spTree>
    <p:extLst>
      <p:ext uri="{BB962C8B-B14F-4D97-AF65-F5344CB8AC3E}">
        <p14:creationId xmlns:p14="http://schemas.microsoft.com/office/powerpoint/2010/main" val="1543479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97E50E-3129-DC88-8742-A8D56977BAB4}"/>
              </a:ext>
            </a:extLst>
          </p:cNvPr>
          <p:cNvSpPr>
            <a:spLocks noGrp="1"/>
          </p:cNvSpPr>
          <p:nvPr>
            <p:ph type="body" idx="1"/>
          </p:nvPr>
        </p:nvSpPr>
        <p:spPr>
          <a:xfrm>
            <a:off x="554182" y="415636"/>
            <a:ext cx="8056417" cy="4142509"/>
          </a:xfrm>
        </p:spPr>
        <p:txBody>
          <a:bodyPr/>
          <a:lstStyle/>
          <a:p>
            <a:pPr marL="127000" indent="0">
              <a:buNone/>
            </a:pPr>
            <a:r>
              <a:rPr lang="en-IN" sz="1800" b="1" dirty="0">
                <a:solidFill>
                  <a:srgbClr val="000000"/>
                </a:solidFill>
                <a:effectLst/>
                <a:latin typeface="Times New Roman" panose="02020603050405020304" pitchFamily="18" charset="0"/>
                <a:ea typeface="Times New Roman" panose="02020603050405020304" pitchFamily="18" charset="0"/>
              </a:rPr>
              <a:t>        Shows the graphical representation for model accuracy using LSTM</a:t>
            </a:r>
            <a:endParaRPr lang="en-IN" dirty="0"/>
          </a:p>
        </p:txBody>
      </p:sp>
      <p:pic>
        <p:nvPicPr>
          <p:cNvPr id="4" name="Picture 3">
            <a:extLst>
              <a:ext uri="{FF2B5EF4-FFF2-40B4-BE49-F238E27FC236}">
                <a16:creationId xmlns:a16="http://schemas.microsoft.com/office/drawing/2014/main" id="{3FBE395F-5652-711E-9FF3-23D06B98CD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1" y="415636"/>
            <a:ext cx="7910944" cy="3743931"/>
          </a:xfrm>
          <a:prstGeom prst="rect">
            <a:avLst/>
          </a:prstGeom>
          <a:noFill/>
          <a:ln>
            <a:noFill/>
          </a:ln>
        </p:spPr>
      </p:pic>
    </p:spTree>
    <p:extLst>
      <p:ext uri="{BB962C8B-B14F-4D97-AF65-F5344CB8AC3E}">
        <p14:creationId xmlns:p14="http://schemas.microsoft.com/office/powerpoint/2010/main" val="335147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AE4C6E-1B68-DD3B-7B7C-5E24A4DC57F3}"/>
              </a:ext>
            </a:extLst>
          </p:cNvPr>
          <p:cNvSpPr>
            <a:spLocks noGrp="1"/>
          </p:cNvSpPr>
          <p:nvPr>
            <p:ph type="body" idx="1"/>
          </p:nvPr>
        </p:nvSpPr>
        <p:spPr>
          <a:xfrm>
            <a:off x="1316180" y="464128"/>
            <a:ext cx="6220692" cy="3906982"/>
          </a:xfrm>
        </p:spPr>
        <p:txBody>
          <a:bodyPr/>
          <a:lstStyle/>
          <a:p>
            <a:pPr marL="127000" indent="0">
              <a:buNone/>
            </a:pPr>
            <a:r>
              <a:rPr lang="en-IN" dirty="0"/>
              <a:t>                                           </a:t>
            </a:r>
            <a:r>
              <a:rPr lang="en-IN" sz="1800" b="1" dirty="0">
                <a:solidFill>
                  <a:srgbClr val="000000"/>
                </a:solidFill>
                <a:effectLst/>
                <a:latin typeface="Times New Roman" panose="02020603050405020304" pitchFamily="18" charset="0"/>
                <a:ea typeface="Times New Roman" panose="02020603050405020304" pitchFamily="18" charset="0"/>
              </a:rPr>
              <a:t>Displaying the saved data</a:t>
            </a:r>
            <a:endParaRPr lang="en-IN" dirty="0"/>
          </a:p>
        </p:txBody>
      </p:sp>
      <p:pic>
        <p:nvPicPr>
          <p:cNvPr id="4" name="Picture 3">
            <a:extLst>
              <a:ext uri="{FF2B5EF4-FFF2-40B4-BE49-F238E27FC236}">
                <a16:creationId xmlns:a16="http://schemas.microsoft.com/office/drawing/2014/main" id="{431CFEF3-CC29-8AF1-3878-E37D693A8DC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181" y="464128"/>
            <a:ext cx="6220691" cy="3525982"/>
          </a:xfrm>
          <a:prstGeom prst="rect">
            <a:avLst/>
          </a:prstGeom>
          <a:noFill/>
          <a:ln>
            <a:noFill/>
          </a:ln>
        </p:spPr>
      </p:pic>
    </p:spTree>
    <p:extLst>
      <p:ext uri="{BB962C8B-B14F-4D97-AF65-F5344CB8AC3E}">
        <p14:creationId xmlns:p14="http://schemas.microsoft.com/office/powerpoint/2010/main" val="768837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6B6D-8EC7-3BDF-73F2-299694A3C812}"/>
              </a:ext>
            </a:extLst>
          </p:cNvPr>
          <p:cNvSpPr>
            <a:spLocks noGrp="1"/>
          </p:cNvSpPr>
          <p:nvPr>
            <p:ph type="title"/>
          </p:nvPr>
        </p:nvSpPr>
        <p:spPr>
          <a:xfrm>
            <a:off x="720000" y="187036"/>
            <a:ext cx="7702800" cy="665019"/>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C</a:t>
            </a:r>
            <a:r>
              <a:rPr lang="en-IN" sz="2800" b="1" dirty="0">
                <a:solidFill>
                  <a:srgbClr val="474779"/>
                </a:solidFill>
                <a:latin typeface="Times New Roman" panose="02020603050405020304" pitchFamily="18" charset="0"/>
                <a:cs typeface="Times New Roman" panose="02020603050405020304" pitchFamily="18" charset="0"/>
              </a:rPr>
              <a:t>ONCLUSION </a:t>
            </a:r>
          </a:p>
        </p:txBody>
      </p:sp>
      <p:sp>
        <p:nvSpPr>
          <p:cNvPr id="3" name="Text Placeholder 2">
            <a:extLst>
              <a:ext uri="{FF2B5EF4-FFF2-40B4-BE49-F238E27FC236}">
                <a16:creationId xmlns:a16="http://schemas.microsoft.com/office/drawing/2014/main" id="{277793A1-37AD-A1E2-9AC2-EB99AC4F723F}"/>
              </a:ext>
            </a:extLst>
          </p:cNvPr>
          <p:cNvSpPr>
            <a:spLocks noGrp="1"/>
          </p:cNvSpPr>
          <p:nvPr>
            <p:ph type="body" idx="1"/>
          </p:nvPr>
        </p:nvSpPr>
        <p:spPr>
          <a:xfrm>
            <a:off x="574964" y="852055"/>
            <a:ext cx="7938654" cy="4156363"/>
          </a:xfrm>
        </p:spPr>
        <p:txBody>
          <a:bodyPr/>
          <a:lstStyle/>
          <a:p>
            <a:pPr marL="127000" indent="0" algn="just">
              <a:lnSpc>
                <a:spcPct val="150000"/>
              </a:lnSpc>
              <a:buNone/>
            </a:pPr>
            <a:r>
              <a:rPr lang="en-IN" sz="1800" dirty="0">
                <a:latin typeface="Times New Roman" panose="02020603050405020304" pitchFamily="18" charset="0"/>
                <a:cs typeface="Times New Roman" panose="02020603050405020304" pitchFamily="18" charset="0"/>
              </a:rPr>
              <a:t>	Social media is gaining more popularity day-by-day. The social networking sites are making our social lives better but there are lot of issues faced by the users which are need to be addressed. In order to address this issue, it is required to protect the profiles and increasing the security. So, the updated technology which solves the various issues found in the previous algorithms. This newly classification algorithm which requires a huge protection factors by which the given data in a dataset is pre-processed by a variety of python libraries. This mechanism based on similarity approach that uses Long Short-Term Memory Algorithm along with dimensionality reduction to improve the performance to detect the profile is fake or not.</a:t>
            </a:r>
          </a:p>
        </p:txBody>
      </p:sp>
    </p:spTree>
    <p:extLst>
      <p:ext uri="{BB962C8B-B14F-4D97-AF65-F5344CB8AC3E}">
        <p14:creationId xmlns:p14="http://schemas.microsoft.com/office/powerpoint/2010/main" val="327204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AB181B-91F5-F109-3CFE-16A2E6C3ACB4}"/>
              </a:ext>
            </a:extLst>
          </p:cNvPr>
          <p:cNvSpPr>
            <a:spLocks noGrp="1"/>
          </p:cNvSpPr>
          <p:nvPr>
            <p:ph type="title"/>
          </p:nvPr>
        </p:nvSpPr>
        <p:spPr>
          <a:xfrm>
            <a:off x="1801091" y="969818"/>
            <a:ext cx="5472545" cy="3186546"/>
          </a:xfrm>
          <a:ln>
            <a:noFill/>
          </a:ln>
          <a:effectLst>
            <a:glow rad="101600">
              <a:schemeClr val="accent3">
                <a:satMod val="175000"/>
                <a:alpha val="40000"/>
              </a:schemeClr>
            </a:glow>
            <a:outerShdw blurRad="57785" dist="33020" dir="3180000" algn="ctr">
              <a:srgbClr val="000000">
                <a:alpha val="30000"/>
              </a:srgbClr>
            </a:outerShdw>
            <a:reflection blurRad="6350" stA="50000" endA="300" endPos="55000" dir="5400000" sy="-100000" algn="bl" rotWithShape="0"/>
          </a:effectLst>
          <a:scene3d>
            <a:camera prst="orthographicFront">
              <a:rot lat="0" lon="0" rev="0"/>
            </a:camera>
            <a:lightRig rig="brightRoom" dir="t">
              <a:rot lat="0" lon="0" rev="600000"/>
            </a:lightRig>
          </a:scene3d>
          <a:sp3d prstMaterial="metal">
            <a:bevelT w="38100" h="57150" prst="angle"/>
          </a:sp3d>
        </p:spPr>
        <p:txBody>
          <a:bodyPr/>
          <a:lstStyle/>
          <a:p>
            <a:r>
              <a:rPr lang="en-IN" dirty="0"/>
              <a:t>            </a:t>
            </a:r>
            <a:r>
              <a:rPr lang="en-IN" sz="4000" b="1" spc="-150" dirty="0">
                <a:solidFill>
                  <a:srgbClr val="474779"/>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5561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FC7B-C5E4-1A3F-A469-24FAD51EEB82}"/>
              </a:ext>
            </a:extLst>
          </p:cNvPr>
          <p:cNvSpPr>
            <a:spLocks noGrp="1"/>
          </p:cNvSpPr>
          <p:nvPr>
            <p:ph type="title"/>
          </p:nvPr>
        </p:nvSpPr>
        <p:spPr>
          <a:xfrm>
            <a:off x="304800" y="-1306482"/>
            <a:ext cx="8541327" cy="45719"/>
          </a:xfrm>
        </p:spPr>
        <p:txBody>
          <a:bodyPr/>
          <a:lstStyle/>
          <a:p>
            <a:pPr algn="just">
              <a:buSzPct val="87000"/>
            </a:pPr>
            <a:br>
              <a:rPr lang="en-IN" sz="1800" dirty="0">
                <a:solidFill>
                  <a:srgbClr val="000000"/>
                </a:solidFill>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409B46F-0804-65A0-C995-7928E128C784}"/>
              </a:ext>
            </a:extLst>
          </p:cNvPr>
          <p:cNvSpPr>
            <a:spLocks noGrp="1"/>
          </p:cNvSpPr>
          <p:nvPr>
            <p:ph type="body" idx="1"/>
          </p:nvPr>
        </p:nvSpPr>
        <p:spPr>
          <a:xfrm>
            <a:off x="775857" y="464126"/>
            <a:ext cx="7557652" cy="6047510"/>
          </a:xfrm>
        </p:spPr>
        <p:txBody>
          <a:bodyPr/>
          <a:lstStyle/>
          <a:p>
            <a:pPr marL="127000" indent="0">
              <a:buNone/>
            </a:pPr>
            <a:endParaRPr lang="en-IN" sz="1800" dirty="0">
              <a:solidFill>
                <a:srgbClr val="000000"/>
              </a:solidFill>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
            </a:pPr>
            <a:r>
              <a:rPr lang="en-IN" sz="1800" dirty="0">
                <a:solidFill>
                  <a:srgbClr val="000000"/>
                </a:solidFill>
                <a:latin typeface="Times New Roman" panose="02020603050405020304" pitchFamily="18" charset="0"/>
                <a:cs typeface="Times New Roman" panose="02020603050405020304" pitchFamily="18" charset="0"/>
              </a:rPr>
              <a:t>To overcome these problems, a new classification algorithm called LSTM to detect these fake profiles in an effective way.</a:t>
            </a:r>
          </a:p>
          <a:p>
            <a:pPr>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This LSTM is an advanced Recurrent Neural Network. It is a sequential network that allows previous infor</a:t>
            </a:r>
            <a:r>
              <a:rPr lang="en-IN" sz="1800" dirty="0">
                <a:solidFill>
                  <a:srgbClr val="000000"/>
                </a:solidFill>
                <a:latin typeface="Times New Roman" panose="02020603050405020304" pitchFamily="18" charset="0"/>
                <a:ea typeface="Times New Roman" panose="02020603050405020304" pitchFamily="18" charset="0"/>
              </a:rPr>
              <a:t>mation and used to process the current input. </a:t>
            </a:r>
          </a:p>
          <a:p>
            <a:pPr>
              <a:lnSpc>
                <a:spcPct val="150000"/>
              </a:lnSpc>
              <a:buFont typeface="Wingdings" panose="05000000000000000000" pitchFamily="2" charset="2"/>
              <a:buChar char="§"/>
            </a:pPr>
            <a:r>
              <a:rPr lang="en-IN" sz="1800" dirty="0">
                <a:solidFill>
                  <a:srgbClr val="000000"/>
                </a:solidFill>
                <a:latin typeface="Times New Roman" panose="02020603050405020304" pitchFamily="18" charset="0"/>
                <a:ea typeface="Times New Roman" panose="02020603050405020304" pitchFamily="18" charset="0"/>
              </a:rPr>
              <a:t>By using this method, It can detect fake profiles as the number of training data increases the classifier becomes more and more accurate in predicting the fake profiles.</a:t>
            </a:r>
            <a:br>
              <a:rPr lang="en-IN" sz="1800" dirty="0">
                <a:solidFill>
                  <a:srgbClr val="000000"/>
                </a:solidFill>
                <a:latin typeface="Times New Roman" panose="02020603050405020304" pitchFamily="18" charset="0"/>
                <a:ea typeface="Times New Roman" panose="02020603050405020304" pitchFamily="18" charset="0"/>
              </a:rPr>
            </a:br>
            <a:endParaRPr lang="en-IN" sz="1800" dirty="0">
              <a:solidFill>
                <a:srgbClr val="000000"/>
              </a:solidFill>
              <a:latin typeface="Times New Roman" panose="02020603050405020304" pitchFamily="18" charset="0"/>
              <a:ea typeface="Times New Roman" panose="02020603050405020304" pitchFamily="18" charset="0"/>
            </a:endParaRPr>
          </a:p>
          <a:p>
            <a:pPr marL="127000" indent="0" algn="just">
              <a:buNone/>
            </a:pPr>
            <a:endParaRPr lang="en-IN" sz="1800" dirty="0">
              <a:solidFill>
                <a:srgbClr val="000000"/>
              </a:solidFill>
              <a:latin typeface="Times New Roman" panose="02020603050405020304" pitchFamily="18" charset="0"/>
              <a:ea typeface="Times New Roman" panose="02020603050405020304" pitchFamily="18" charset="0"/>
            </a:endParaRPr>
          </a:p>
          <a:p>
            <a:pPr marL="127000" indent="0" algn="just">
              <a:buNone/>
            </a:pPr>
            <a:endParaRPr lang="en-IN" sz="1800" dirty="0">
              <a:solidFill>
                <a:srgbClr val="000000"/>
              </a:solidFill>
              <a:latin typeface="Times New Roman" panose="02020603050405020304" pitchFamily="18" charset="0"/>
              <a:ea typeface="Times New Roman" panose="02020603050405020304" pitchFamily="18" charset="0"/>
            </a:endParaRPr>
          </a:p>
          <a:p>
            <a:pPr marL="127000" indent="0">
              <a:buNone/>
            </a:pPr>
            <a:endParaRPr lang="en-IN" sz="1800" dirty="0">
              <a:solidFill>
                <a:srgbClr val="000000"/>
              </a:solidFill>
              <a:latin typeface="Times New Roman" panose="02020603050405020304" pitchFamily="18" charset="0"/>
              <a:ea typeface="Times New Roman" panose="02020603050405020304" pitchFamily="18" charset="0"/>
            </a:endParaRPr>
          </a:p>
          <a:p>
            <a:pPr marL="127000" indent="0">
              <a:buNone/>
            </a:pPr>
            <a:endParaRPr lang="en-IN" sz="1800" dirty="0">
              <a:solidFill>
                <a:srgbClr val="000000"/>
              </a:solidFill>
              <a:latin typeface="Times New Roman" panose="02020603050405020304" pitchFamily="18" charset="0"/>
              <a:ea typeface="Times New Roman" panose="02020603050405020304" pitchFamily="18" charset="0"/>
            </a:endParaRPr>
          </a:p>
          <a:p>
            <a:pPr marL="127000" indent="0">
              <a:buNone/>
            </a:pPr>
            <a:endParaRPr lang="en-IN" sz="1800" dirty="0">
              <a:solidFill>
                <a:srgbClr val="000000"/>
              </a:solidFill>
              <a:latin typeface="Times New Roman" panose="02020603050405020304" pitchFamily="18" charset="0"/>
              <a:ea typeface="Times New Roman" panose="02020603050405020304" pitchFamily="18" charset="0"/>
            </a:endParaRPr>
          </a:p>
          <a:p>
            <a:pPr marL="127000" indent="0">
              <a:buNone/>
            </a:pPr>
            <a:br>
              <a:rPr lang="en-IN" sz="1800" dirty="0">
                <a:solidFill>
                  <a:srgbClr val="000000"/>
                </a:solidFill>
                <a:latin typeface="Times New Roman" panose="02020603050405020304" pitchFamily="18" charset="0"/>
                <a:ea typeface="Times New Roman" panose="02020603050405020304" pitchFamily="18" charset="0"/>
              </a:rPr>
            </a:br>
            <a:br>
              <a:rPr lang="en-IN" sz="1400" dirty="0">
                <a:solidFill>
                  <a:srgbClr val="000000"/>
                </a:solidFill>
                <a:latin typeface="Times New Roman" panose="02020603050405020304" pitchFamily="18" charset="0"/>
                <a:ea typeface="Times New Roman" panose="02020603050405020304" pitchFamily="18" charset="0"/>
              </a:rPr>
            </a:br>
            <a:br>
              <a:rPr lang="en-IN" sz="1400" dirty="0">
                <a:solidFill>
                  <a:srgbClr val="000000"/>
                </a:solidFill>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09634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852A-8D13-F089-E0AD-0CAF08AB8B29}"/>
              </a:ext>
            </a:extLst>
          </p:cNvPr>
          <p:cNvSpPr>
            <a:spLocks noGrp="1"/>
          </p:cNvSpPr>
          <p:nvPr>
            <p:ph type="title"/>
          </p:nvPr>
        </p:nvSpPr>
        <p:spPr>
          <a:xfrm>
            <a:off x="720000" y="311728"/>
            <a:ext cx="7702800" cy="734290"/>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  E</a:t>
            </a:r>
            <a:r>
              <a:rPr lang="en-IN" sz="2800" b="1" dirty="0">
                <a:solidFill>
                  <a:srgbClr val="474779"/>
                </a:solidFill>
                <a:latin typeface="Times New Roman" panose="02020603050405020304" pitchFamily="18" charset="0"/>
                <a:cs typeface="Times New Roman" panose="02020603050405020304" pitchFamily="18" charset="0"/>
              </a:rPr>
              <a:t>XISTING SYSTEM</a:t>
            </a:r>
          </a:p>
        </p:txBody>
      </p:sp>
      <p:sp>
        <p:nvSpPr>
          <p:cNvPr id="3" name="Text Placeholder 2">
            <a:extLst>
              <a:ext uri="{FF2B5EF4-FFF2-40B4-BE49-F238E27FC236}">
                <a16:creationId xmlns:a16="http://schemas.microsoft.com/office/drawing/2014/main" id="{954C5AAB-4759-F905-48E8-CBACD980C1DA}"/>
              </a:ext>
            </a:extLst>
          </p:cNvPr>
          <p:cNvSpPr>
            <a:spLocks noGrp="1"/>
          </p:cNvSpPr>
          <p:nvPr>
            <p:ph type="body" idx="1"/>
          </p:nvPr>
        </p:nvSpPr>
        <p:spPr>
          <a:xfrm>
            <a:off x="719999" y="935184"/>
            <a:ext cx="7702801" cy="3896588"/>
          </a:xfrm>
        </p:spPr>
        <p:txBody>
          <a:bodyPr/>
          <a:lstStyle/>
          <a:p>
            <a:pPr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The Existing system uses very fewer factors to decide whether the profile is fake or not. These factors largely effect the way decision making occurs. The commonly used algorithm in existing system is naive bayes algorithm.</a:t>
            </a:r>
          </a:p>
          <a:p>
            <a:pPr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This naive bayes algorithm is a simple technique for constructing classifiers. </a:t>
            </a:r>
            <a:r>
              <a:rPr lang="en-IN" sz="1800" dirty="0">
                <a:solidFill>
                  <a:srgbClr val="000000"/>
                </a:solidFill>
                <a:latin typeface="Times New Roman" panose="02020603050405020304" pitchFamily="18" charset="0"/>
                <a:ea typeface="Times New Roman" panose="02020603050405020304" pitchFamily="18" charset="0"/>
              </a:rPr>
              <a:t>It is </a:t>
            </a:r>
            <a:r>
              <a:rPr lang="en-IN" sz="1800" dirty="0">
                <a:solidFill>
                  <a:srgbClr val="000000"/>
                </a:solidFill>
                <a:effectLst/>
                <a:latin typeface="Times New Roman" panose="02020603050405020304" pitchFamily="18" charset="0"/>
                <a:ea typeface="Times New Roman" panose="02020603050405020304" pitchFamily="18" charset="0"/>
              </a:rPr>
              <a:t>typically used to predict spam emails, fake one</a:t>
            </a:r>
            <a:r>
              <a:rPr lang="en-IN" sz="1800" dirty="0">
                <a:solidFill>
                  <a:srgbClr val="000000"/>
                </a:solidFill>
                <a:latin typeface="Times New Roman" panose="02020603050405020304" pitchFamily="18" charset="0"/>
                <a:ea typeface="Times New Roman" panose="02020603050405020304" pitchFamily="18" charset="0"/>
              </a:rPr>
              <a:t>s</a:t>
            </a:r>
            <a:r>
              <a:rPr lang="en-IN" sz="1800" dirty="0">
                <a:solidFill>
                  <a:srgbClr val="000000"/>
                </a:solidFill>
                <a:effectLst/>
                <a:latin typeface="Times New Roman" panose="02020603050405020304" pitchFamily="18" charset="0"/>
                <a:ea typeface="Times New Roman" panose="02020603050405020304" pitchFamily="18" charset="0"/>
              </a:rPr>
              <a:t>.</a:t>
            </a:r>
          </a:p>
          <a:p>
            <a:pPr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Naive bayes is a kind of algorithm that makes an assumption that the predictor variables are</a:t>
            </a:r>
            <a:r>
              <a:rPr lang="en-IN" sz="1800" dirty="0">
                <a:solidFill>
                  <a:srgbClr val="000000"/>
                </a:solidFill>
                <a:latin typeface="Times New Roman" panose="02020603050405020304" pitchFamily="18" charset="0"/>
                <a:ea typeface="Times New Roman" panose="02020603050405020304" pitchFamily="18" charset="0"/>
              </a:rPr>
              <a:t> independent or unrelated to each other. During this process, it takes more time to produce the results.</a:t>
            </a:r>
          </a:p>
          <a:p>
            <a:pPr marL="127000" indent="0" algn="just">
              <a:buNone/>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497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D1572B-46D3-72EC-2E58-124D1A81C5CC}"/>
              </a:ext>
            </a:extLst>
          </p:cNvPr>
          <p:cNvSpPr>
            <a:spLocks noGrp="1"/>
          </p:cNvSpPr>
          <p:nvPr>
            <p:ph type="body" idx="1"/>
          </p:nvPr>
        </p:nvSpPr>
        <p:spPr>
          <a:xfrm>
            <a:off x="720000" y="332510"/>
            <a:ext cx="7343345" cy="5943599"/>
          </a:xfrm>
        </p:spPr>
        <p:txBody>
          <a:bodyPr/>
          <a:lstStyle/>
          <a:p>
            <a:pPr algn="just">
              <a:lnSpc>
                <a:spcPct val="150000"/>
              </a:lnSpc>
              <a:buSzPct val="87000"/>
              <a:buFont typeface="Wingdings" panose="05000000000000000000" pitchFamily="2" charset="2"/>
              <a:buChar char="§"/>
            </a:pPr>
            <a:r>
              <a:rPr lang="en-IN" sz="1800" dirty="0">
                <a:solidFill>
                  <a:srgbClr val="000000"/>
                </a:solidFill>
                <a:latin typeface="Times New Roman" panose="02020603050405020304" pitchFamily="18" charset="0"/>
                <a:ea typeface="Times New Roman" panose="02020603050405020304" pitchFamily="18" charset="0"/>
              </a:rPr>
              <a:t>When it comes to categorical data in naive bayes algorithm, the test data set wasn’t available in the training dataset i.e., it assigns zero probability for categorical data.</a:t>
            </a:r>
          </a:p>
          <a:p>
            <a:pPr marL="127000" indent="0">
              <a:buNone/>
            </a:pPr>
            <a:endParaRPr lang="en-IN" sz="1800" dirty="0">
              <a:solidFill>
                <a:srgbClr val="000000"/>
              </a:solidFill>
              <a:latin typeface="Times New Roman" panose="02020603050405020304" pitchFamily="18" charset="0"/>
              <a:cs typeface="Times New Roman" panose="02020603050405020304" pitchFamily="18" charset="0"/>
            </a:endParaRPr>
          </a:p>
          <a:p>
            <a:pPr marL="127000" indent="0">
              <a:buNone/>
            </a:pPr>
            <a:r>
              <a:rPr lang="en-IN" sz="2000" b="1" dirty="0">
                <a:solidFill>
                  <a:srgbClr val="474779"/>
                </a:solidFill>
                <a:latin typeface="Times New Roman" panose="02020603050405020304" pitchFamily="18" charset="0"/>
                <a:cs typeface="Times New Roman" panose="02020603050405020304" pitchFamily="18" charset="0"/>
              </a:rPr>
              <a:t>Disadvantages:</a:t>
            </a:r>
            <a:endParaRPr lang="en-IN" sz="2000" dirty="0">
              <a:solidFill>
                <a:srgbClr val="000000"/>
              </a:solidFill>
              <a:latin typeface="Times New Roman" panose="02020603050405020304" pitchFamily="18" charset="0"/>
              <a:ea typeface="Times New Roman" panose="02020603050405020304" pitchFamily="18" charset="0"/>
            </a:endParaRPr>
          </a:p>
          <a:p>
            <a:pPr>
              <a:lnSpc>
                <a:spcPct val="150000"/>
              </a:lnSpc>
              <a:buSzPct val="87000"/>
              <a:buFont typeface="Wingdings" panose="05000000000000000000" pitchFamily="2" charset="2"/>
              <a:buChar char="ü"/>
            </a:pPr>
            <a:r>
              <a:rPr lang="en-IN" sz="1800" dirty="0">
                <a:solidFill>
                  <a:srgbClr val="000000"/>
                </a:solidFill>
                <a:latin typeface="Times New Roman" panose="02020603050405020304" pitchFamily="18" charset="0"/>
                <a:ea typeface="Times New Roman" panose="02020603050405020304" pitchFamily="18" charset="0"/>
              </a:rPr>
              <a:t>A</a:t>
            </a:r>
            <a:r>
              <a:rPr lang="en-IN" sz="1800" dirty="0">
                <a:solidFill>
                  <a:srgbClr val="000000"/>
                </a:solidFill>
                <a:effectLst/>
                <a:latin typeface="Times New Roman" panose="02020603050405020304" pitchFamily="18" charset="0"/>
                <a:ea typeface="Times New Roman" panose="02020603050405020304" pitchFamily="18" charset="0"/>
              </a:rPr>
              <a:t>ll features are independent or unrelated. </a:t>
            </a:r>
          </a:p>
          <a:p>
            <a:pPr>
              <a:lnSpc>
                <a:spcPct val="150000"/>
              </a:lnSpc>
              <a:buSzPct val="87000"/>
              <a:buFont typeface="Wingdings" panose="05000000000000000000" pitchFamily="2" charset="2"/>
              <a:buChar char="ü"/>
            </a:pPr>
            <a:r>
              <a:rPr lang="en-IN" sz="1800" dirty="0">
                <a:solidFill>
                  <a:srgbClr val="000000"/>
                </a:solidFill>
                <a:effectLst/>
                <a:latin typeface="Times New Roman" panose="02020603050405020304" pitchFamily="18" charset="0"/>
                <a:ea typeface="Times New Roman" panose="02020603050405020304" pitchFamily="18" charset="0"/>
              </a:rPr>
              <a:t>It is a time taken process to produce the accurate result. </a:t>
            </a:r>
          </a:p>
          <a:p>
            <a:pPr>
              <a:lnSpc>
                <a:spcPct val="150000"/>
              </a:lnSpc>
              <a:buSzPct val="87000"/>
              <a:buFont typeface="Wingdings" panose="05000000000000000000" pitchFamily="2" charset="2"/>
              <a:buChar char="ü"/>
            </a:pPr>
            <a:r>
              <a:rPr lang="en-IN" sz="1800" dirty="0">
                <a:solidFill>
                  <a:srgbClr val="000000"/>
                </a:solidFill>
                <a:effectLst/>
                <a:latin typeface="Times New Roman" panose="02020603050405020304" pitchFamily="18" charset="0"/>
                <a:ea typeface="Times New Roman" panose="02020603050405020304" pitchFamily="18" charset="0"/>
              </a:rPr>
              <a:t>Large data records are required to achieve an accurate result.</a:t>
            </a:r>
          </a:p>
          <a:p>
            <a:pPr>
              <a:lnSpc>
                <a:spcPct val="150000"/>
              </a:lnSpc>
              <a:buSzPct val="87000"/>
              <a:buFont typeface="Wingdings" panose="05000000000000000000" pitchFamily="2" charset="2"/>
              <a:buChar char="ü"/>
            </a:pPr>
            <a:r>
              <a:rPr lang="en-IN" sz="1800" dirty="0">
                <a:solidFill>
                  <a:srgbClr val="000000"/>
                </a:solidFill>
                <a:effectLst/>
                <a:latin typeface="Times New Roman" panose="02020603050405020304" pitchFamily="18" charset="0"/>
                <a:ea typeface="Times New Roman" panose="02020603050405020304" pitchFamily="18" charset="0"/>
              </a:rPr>
              <a:t>It is difficult by human readers because the values are numeric.</a:t>
            </a:r>
          </a:p>
          <a:p>
            <a:pPr marL="127000" indent="0">
              <a:buSzPct val="87000"/>
              <a:buNone/>
            </a:pPr>
            <a:endParaRPr lang="en-IN" sz="1800" dirty="0">
              <a:solidFill>
                <a:srgbClr val="000000"/>
              </a:solidFill>
              <a:latin typeface="Times New Roman" panose="02020603050405020304" pitchFamily="18" charset="0"/>
              <a:ea typeface="Times New Roman" panose="02020603050405020304" pitchFamily="18" charset="0"/>
            </a:endParaRPr>
          </a:p>
          <a:p>
            <a:pPr marL="127000" indent="0">
              <a:buNone/>
            </a:pPr>
            <a:endParaRPr lang="en-IN" sz="1800" dirty="0">
              <a:solidFill>
                <a:srgbClr val="000000"/>
              </a:solidFill>
              <a:latin typeface="Times New Roman" panose="02020603050405020304" pitchFamily="18" charset="0"/>
              <a:ea typeface="Times New Roman" panose="02020603050405020304" pitchFamily="18" charset="0"/>
            </a:endParaRPr>
          </a:p>
          <a:p>
            <a:pPr marL="127000" indent="0">
              <a:buNone/>
            </a:pPr>
            <a:endParaRPr lang="en-IN" sz="1800" dirty="0">
              <a:solidFill>
                <a:srgbClr val="000000"/>
              </a:solidFill>
              <a:latin typeface="Times New Roman" panose="02020603050405020304" pitchFamily="18" charset="0"/>
              <a:ea typeface="Times New Roman" panose="02020603050405020304" pitchFamily="18" charset="0"/>
            </a:endParaRPr>
          </a:p>
          <a:p>
            <a:pPr marL="127000" indent="0">
              <a:buNone/>
            </a:pPr>
            <a:endParaRPr lang="en-IN" sz="1400" dirty="0">
              <a:solidFill>
                <a:srgbClr val="000000"/>
              </a:solidFill>
              <a:latin typeface="Times New Roman" panose="02020603050405020304" pitchFamily="18" charset="0"/>
              <a:ea typeface="Times New Roman" panose="02020603050405020304" pitchFamily="18" charset="0"/>
            </a:endParaRPr>
          </a:p>
          <a:p>
            <a:pPr marL="127000" indent="0">
              <a:buNone/>
            </a:pPr>
            <a:endParaRPr lang="en-IN" sz="1400" dirty="0">
              <a:solidFill>
                <a:srgbClr val="000000"/>
              </a:solidFill>
              <a:latin typeface="Times New Roman" panose="02020603050405020304" pitchFamily="18" charset="0"/>
              <a:ea typeface="Times New Roman" panose="02020603050405020304" pitchFamily="18" charset="0"/>
            </a:endParaRPr>
          </a:p>
          <a:p>
            <a:endParaRPr lang="en-IN" sz="1400" dirty="0">
              <a:solidFill>
                <a:srgbClr val="000000"/>
              </a:solidFill>
              <a:latin typeface="Times New Roman" panose="02020603050405020304" pitchFamily="18" charset="0"/>
              <a:ea typeface="Times New Roman" panose="02020603050405020304" pitchFamily="18" charset="0"/>
            </a:endParaRPr>
          </a:p>
          <a:p>
            <a:endParaRPr lang="en-IN" sz="1400" dirty="0">
              <a:solidFill>
                <a:srgbClr val="000000"/>
              </a:solidFill>
              <a:latin typeface="Times New Roman" panose="02020603050405020304" pitchFamily="18" charset="0"/>
              <a:ea typeface="Times New Roman" panose="02020603050405020304" pitchFamily="18" charset="0"/>
            </a:endParaRPr>
          </a:p>
          <a:p>
            <a:endParaRPr lang="en-IN" sz="1400" dirty="0">
              <a:solidFill>
                <a:srgbClr val="000000"/>
              </a:solidFill>
              <a:latin typeface="Times New Roman" panose="02020603050405020304" pitchFamily="18" charset="0"/>
              <a:ea typeface="Times New Roman" panose="02020603050405020304" pitchFamily="18" charset="0"/>
            </a:endParaRPr>
          </a:p>
          <a:p>
            <a:endParaRPr lang="en-IN" sz="1400" dirty="0">
              <a:solidFill>
                <a:srgbClr val="000000"/>
              </a:solidFill>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090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71C7-3A34-789E-0C9B-24DEA9023B68}"/>
              </a:ext>
            </a:extLst>
          </p:cNvPr>
          <p:cNvSpPr>
            <a:spLocks noGrp="1"/>
          </p:cNvSpPr>
          <p:nvPr>
            <p:ph type="title"/>
          </p:nvPr>
        </p:nvSpPr>
        <p:spPr>
          <a:xfrm>
            <a:off x="720000" y="353292"/>
            <a:ext cx="7523455" cy="665018"/>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P</a:t>
            </a:r>
            <a:r>
              <a:rPr lang="en-IN" sz="2800" b="1" dirty="0">
                <a:solidFill>
                  <a:srgbClr val="474779"/>
                </a:solidFill>
                <a:latin typeface="Times New Roman" panose="02020603050405020304" pitchFamily="18" charset="0"/>
                <a:cs typeface="Times New Roman" panose="02020603050405020304" pitchFamily="18" charset="0"/>
              </a:rPr>
              <a:t>ROPOSED SYSTEM</a:t>
            </a:r>
          </a:p>
        </p:txBody>
      </p:sp>
      <p:sp>
        <p:nvSpPr>
          <p:cNvPr id="3" name="Text Placeholder 2">
            <a:extLst>
              <a:ext uri="{FF2B5EF4-FFF2-40B4-BE49-F238E27FC236}">
                <a16:creationId xmlns:a16="http://schemas.microsoft.com/office/drawing/2014/main" id="{BAE38030-09BF-4E5E-36F9-0780006AB71F}"/>
              </a:ext>
            </a:extLst>
          </p:cNvPr>
          <p:cNvSpPr>
            <a:spLocks noGrp="1"/>
          </p:cNvSpPr>
          <p:nvPr>
            <p:ph type="body" idx="1"/>
          </p:nvPr>
        </p:nvSpPr>
        <p:spPr>
          <a:xfrm>
            <a:off x="720000" y="1170709"/>
            <a:ext cx="7523455" cy="3920836"/>
          </a:xfrm>
        </p:spPr>
        <p:txBody>
          <a:bodyPr/>
          <a:lstStyle/>
          <a:p>
            <a:pPr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Due to the advancement in creation of fake profiles, the advancement of detecting methods are increasing day-by- day in the present market. When it comes to proposed system, it is completely an advancement of existing system.</a:t>
            </a:r>
          </a:p>
          <a:p>
            <a:pPr algn="just">
              <a:lnSpc>
                <a:spcPct val="150000"/>
              </a:lnSpc>
              <a:buFont typeface="Wingdings" panose="05000000000000000000" pitchFamily="2" charset="2"/>
              <a:buChar char="§"/>
            </a:pPr>
            <a:r>
              <a:rPr lang="en-IN" sz="1800" dirty="0">
                <a:solidFill>
                  <a:srgbClr val="000000"/>
                </a:solidFill>
                <a:latin typeface="Times New Roman" panose="02020603050405020304" pitchFamily="18" charset="0"/>
                <a:ea typeface="Times New Roman" panose="02020603050405020304" pitchFamily="18" charset="0"/>
              </a:rPr>
              <a:t>The implementation of </a:t>
            </a:r>
            <a:r>
              <a:rPr lang="en-IN" sz="1800" dirty="0">
                <a:solidFill>
                  <a:srgbClr val="000000"/>
                </a:solidFill>
                <a:effectLst/>
                <a:latin typeface="Times New Roman" panose="02020603050405020304" pitchFamily="18" charset="0"/>
                <a:ea typeface="Times New Roman" panose="02020603050405020304" pitchFamily="18" charset="0"/>
              </a:rPr>
              <a:t>LSTM algorithm is to get better and good results. LSTM is an advanced Recurrent neural network, a sequential network that allows information to persist. </a:t>
            </a:r>
          </a:p>
          <a:p>
            <a:pPr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An LSTM recurrent unit tries to remember all the past knowledge that the network is seen so far and to forget irrelevant data.</a:t>
            </a:r>
          </a:p>
          <a:p>
            <a:pPr marL="127000" indent="0" algn="just">
              <a:lnSpc>
                <a:spcPct val="150000"/>
              </a:lnSpc>
              <a:buNone/>
            </a:pPr>
            <a:endParaRPr lang="en-IN" dirty="0"/>
          </a:p>
        </p:txBody>
      </p:sp>
    </p:spTree>
    <p:extLst>
      <p:ext uri="{BB962C8B-B14F-4D97-AF65-F5344CB8AC3E}">
        <p14:creationId xmlns:p14="http://schemas.microsoft.com/office/powerpoint/2010/main" val="354673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40F0E9-3E9A-EE90-BF7D-7CC35AB4DB2D}"/>
              </a:ext>
            </a:extLst>
          </p:cNvPr>
          <p:cNvSpPr>
            <a:spLocks noGrp="1"/>
          </p:cNvSpPr>
          <p:nvPr>
            <p:ph type="body" idx="1"/>
          </p:nvPr>
        </p:nvSpPr>
        <p:spPr>
          <a:xfrm>
            <a:off x="789709" y="443346"/>
            <a:ext cx="7758546" cy="4759036"/>
          </a:xfrm>
        </p:spPr>
        <p:txBody>
          <a:bodyPr/>
          <a:lstStyle/>
          <a:p>
            <a:pPr algn="just">
              <a:lnSpc>
                <a:spcPct val="150000"/>
              </a:lnSpc>
              <a:buFont typeface="Wingdings" panose="05000000000000000000" pitchFamily="2" charset="2"/>
              <a:buChar char="§"/>
            </a:pPr>
            <a:r>
              <a:rPr lang="en-IN" sz="1800" dirty="0">
                <a:solidFill>
                  <a:srgbClr val="222222"/>
                </a:solidFill>
                <a:effectLst/>
                <a:latin typeface="Times New Roman" panose="02020603050405020304" pitchFamily="18" charset="0"/>
                <a:ea typeface="Times New Roman" panose="02020603050405020304" pitchFamily="18" charset="0"/>
              </a:rPr>
              <a:t>This LSTM can add, delete, update the information which is carefully controlled by structures called gates.</a:t>
            </a:r>
          </a:p>
          <a:p>
            <a:pPr marL="127000" indent="0" algn="just">
              <a:lnSpc>
                <a:spcPct val="150000"/>
              </a:lnSpc>
              <a:buNone/>
            </a:pPr>
            <a:endParaRPr lang="en-IN" sz="1800" dirty="0">
              <a:solidFill>
                <a:srgbClr val="222222"/>
              </a:solidFill>
              <a:effectLst/>
              <a:latin typeface="Times New Roman" panose="02020603050405020304" pitchFamily="18" charset="0"/>
              <a:ea typeface="Times New Roman" panose="02020603050405020304" pitchFamily="18" charset="0"/>
            </a:endParaRPr>
          </a:p>
          <a:p>
            <a:pPr marL="127000" indent="0" algn="just">
              <a:buNone/>
            </a:pPr>
            <a:r>
              <a:rPr lang="en-IN" sz="2000" b="1" dirty="0">
                <a:solidFill>
                  <a:srgbClr val="474779"/>
                </a:solidFill>
                <a:latin typeface="Times New Roman" panose="02020603050405020304" pitchFamily="18" charset="0"/>
                <a:cs typeface="Times New Roman" panose="02020603050405020304" pitchFamily="18" charset="0"/>
              </a:rPr>
              <a:t>Advantages:</a:t>
            </a:r>
            <a:endParaRPr lang="en-IN" sz="2000" dirty="0">
              <a:solidFill>
                <a:srgbClr val="000000"/>
              </a:solidFill>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600"/>
              </a:spcAft>
              <a:buSzPct val="87000"/>
              <a:buFont typeface="Wingdings" panose="05000000000000000000" pitchFamily="2" charset="2"/>
              <a:buChar char="ü"/>
            </a:pPr>
            <a:r>
              <a:rPr lang="en-IN" sz="1800" dirty="0">
                <a:solidFill>
                  <a:srgbClr val="000000"/>
                </a:solidFill>
                <a:effectLst/>
                <a:latin typeface="Times New Roman" panose="02020603050405020304" pitchFamily="18" charset="0"/>
                <a:ea typeface="Times New Roman" panose="02020603050405020304" pitchFamily="18" charset="0"/>
              </a:rPr>
              <a:t>It takes less time to produces the result.</a:t>
            </a:r>
          </a:p>
          <a:p>
            <a:pPr marL="285750" marR="0" lvl="0" indent="-285750" algn="just">
              <a:lnSpc>
                <a:spcPct val="150000"/>
              </a:lnSpc>
              <a:spcBef>
                <a:spcPts val="0"/>
              </a:spcBef>
              <a:spcAft>
                <a:spcPts val="600"/>
              </a:spcAft>
              <a:buSzPct val="87000"/>
              <a:buFont typeface="Wingdings" panose="05000000000000000000" pitchFamily="2" charset="2"/>
              <a:buChar char="ü"/>
            </a:pPr>
            <a:r>
              <a:rPr lang="en-IN" sz="1800" dirty="0">
                <a:solidFill>
                  <a:srgbClr val="000000"/>
                </a:solidFill>
                <a:latin typeface="Times New Roman" panose="02020603050405020304" pitchFamily="18" charset="0"/>
                <a:ea typeface="Times New Roman" panose="02020603050405020304" pitchFamily="18" charset="0"/>
              </a:rPr>
              <a:t>It ignores irrelevant data and takes the relevant information which is needed.</a:t>
            </a:r>
          </a:p>
          <a:p>
            <a:pPr marL="285750" marR="0" lvl="0" indent="-285750" algn="just">
              <a:lnSpc>
                <a:spcPct val="150000"/>
              </a:lnSpc>
              <a:spcBef>
                <a:spcPts val="0"/>
              </a:spcBef>
              <a:spcAft>
                <a:spcPts val="600"/>
              </a:spcAft>
              <a:buSzPct val="87000"/>
              <a:buFont typeface="Wingdings" panose="05000000000000000000" pitchFamily="2" charset="2"/>
              <a:buChar char="ü"/>
            </a:pPr>
            <a:r>
              <a:rPr lang="en-IN" sz="1800" dirty="0">
                <a:solidFill>
                  <a:srgbClr val="000000"/>
                </a:solidFill>
                <a:effectLst/>
                <a:latin typeface="Times New Roman" panose="02020603050405020304" pitchFamily="18" charset="0"/>
                <a:ea typeface="Times New Roman" panose="02020603050405020304" pitchFamily="18" charset="0"/>
              </a:rPr>
              <a:t>It </a:t>
            </a:r>
            <a:r>
              <a:rPr lang="en-IN" sz="1800" dirty="0">
                <a:solidFill>
                  <a:srgbClr val="000000"/>
                </a:solidFill>
                <a:latin typeface="Times New Roman" panose="02020603050405020304" pitchFamily="18" charset="0"/>
                <a:ea typeface="Times New Roman" panose="02020603050405020304" pitchFamily="18" charset="0"/>
              </a:rPr>
              <a:t>will store the short-term data long time.</a:t>
            </a:r>
          </a:p>
          <a:p>
            <a:pPr marL="285750" marR="0" lvl="0" indent="-285750" algn="just">
              <a:lnSpc>
                <a:spcPct val="150000"/>
              </a:lnSpc>
              <a:spcBef>
                <a:spcPts val="0"/>
              </a:spcBef>
              <a:spcAft>
                <a:spcPts val="600"/>
              </a:spcAft>
              <a:buSzPct val="87000"/>
              <a:buFont typeface="Wingdings" panose="05000000000000000000" pitchFamily="2" charset="2"/>
              <a:buChar char="ü"/>
            </a:pPr>
            <a:r>
              <a:rPr lang="en-IN" sz="1800" dirty="0">
                <a:solidFill>
                  <a:srgbClr val="000000"/>
                </a:solidFill>
                <a:effectLst/>
                <a:latin typeface="Times New Roman" panose="02020603050405020304" pitchFamily="18" charset="0"/>
                <a:ea typeface="Times New Roman" panose="02020603050405020304" pitchFamily="18" charset="0"/>
              </a:rPr>
              <a:t>High accuracy </a:t>
            </a:r>
            <a:r>
              <a:rPr lang="en-IN" sz="1800" dirty="0">
                <a:solidFill>
                  <a:srgbClr val="000000"/>
                </a:solidFill>
                <a:latin typeface="Times New Roman" panose="02020603050405020304" pitchFamily="18" charset="0"/>
                <a:ea typeface="Times New Roman" panose="02020603050405020304" pitchFamily="18" charset="0"/>
              </a:rPr>
              <a:t>in prediction.</a:t>
            </a:r>
            <a:endParaRPr lang="en-IN" sz="1800" dirty="0">
              <a:effectLst/>
              <a:latin typeface="Times New Roman" panose="02020603050405020304" pitchFamily="18" charset="0"/>
              <a:ea typeface="Times New Roman" panose="02020603050405020304" pitchFamily="18" charset="0"/>
            </a:endParaRPr>
          </a:p>
          <a:p>
            <a:pPr marL="127000" indent="0">
              <a:buNone/>
            </a:pPr>
            <a:endParaRPr lang="en-IN" sz="1800" dirty="0">
              <a:latin typeface="Times New Roman" panose="02020603050405020304" pitchFamily="18" charset="0"/>
              <a:ea typeface="Times New Roman" panose="02020603050405020304" pitchFamily="18" charset="0"/>
            </a:endParaRPr>
          </a:p>
          <a:p>
            <a:pPr marL="127000" indent="0">
              <a:buNone/>
            </a:pPr>
            <a:endParaRPr lang="en-IN" sz="1800" dirty="0">
              <a:latin typeface="Times New Roman" panose="02020603050405020304" pitchFamily="18" charset="0"/>
              <a:ea typeface="Times New Roman" panose="02020603050405020304" pitchFamily="18" charset="0"/>
            </a:endParaRPr>
          </a:p>
          <a:p>
            <a:pPr marL="127000" indent="0">
              <a:buNone/>
            </a:pPr>
            <a:endParaRPr lang="en-IN" sz="1800" dirty="0">
              <a:effectLst/>
              <a:latin typeface="Times New Roman" panose="02020603050405020304" pitchFamily="18" charset="0"/>
              <a:ea typeface="Times New Roman" panose="02020603050405020304" pitchFamily="18" charset="0"/>
            </a:endParaRPr>
          </a:p>
          <a:p>
            <a:pPr marL="127000" indent="0">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830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875F-72A3-3629-D522-7D0ED13A766D}"/>
              </a:ext>
            </a:extLst>
          </p:cNvPr>
          <p:cNvSpPr>
            <a:spLocks noGrp="1"/>
          </p:cNvSpPr>
          <p:nvPr>
            <p:ph type="title"/>
          </p:nvPr>
        </p:nvSpPr>
        <p:spPr>
          <a:xfrm>
            <a:off x="720000" y="304800"/>
            <a:ext cx="7702800" cy="616528"/>
          </a:xfrm>
        </p:spPr>
        <p:txBody>
          <a:bodyPr/>
          <a:lstStyle/>
          <a:p>
            <a:r>
              <a:rPr lang="en-IN" sz="3200" b="1" dirty="0">
                <a:solidFill>
                  <a:srgbClr val="474779"/>
                </a:solidFill>
                <a:latin typeface="Times New Roman" panose="02020603050405020304" pitchFamily="18" charset="0"/>
                <a:cs typeface="Times New Roman" panose="02020603050405020304" pitchFamily="18" charset="0"/>
              </a:rPr>
              <a:t>S</a:t>
            </a:r>
            <a:r>
              <a:rPr lang="en-IN" sz="2800" b="1" dirty="0">
                <a:solidFill>
                  <a:srgbClr val="474779"/>
                </a:solidFill>
                <a:latin typeface="Times New Roman" panose="02020603050405020304" pitchFamily="18" charset="0"/>
                <a:cs typeface="Times New Roman" panose="02020603050405020304" pitchFamily="18" charset="0"/>
              </a:rPr>
              <a:t>YSTEM ARCHITECTURE</a:t>
            </a:r>
          </a:p>
        </p:txBody>
      </p:sp>
      <p:sp>
        <p:nvSpPr>
          <p:cNvPr id="8" name="Text Placeholder 7">
            <a:extLst>
              <a:ext uri="{FF2B5EF4-FFF2-40B4-BE49-F238E27FC236}">
                <a16:creationId xmlns:a16="http://schemas.microsoft.com/office/drawing/2014/main" id="{5F12D4C4-7B60-B327-C3A9-C7BABBD41645}"/>
              </a:ext>
            </a:extLst>
          </p:cNvPr>
          <p:cNvSpPr>
            <a:spLocks noGrp="1"/>
          </p:cNvSpPr>
          <p:nvPr>
            <p:ph type="body" idx="1"/>
          </p:nvPr>
        </p:nvSpPr>
        <p:spPr>
          <a:xfrm>
            <a:off x="719999" y="942109"/>
            <a:ext cx="8112273" cy="4059382"/>
          </a:xfrm>
        </p:spPr>
        <p:txBody>
          <a:bodyPr/>
          <a:lstStyle/>
          <a:p>
            <a:pPr marL="127000" indent="0">
              <a:buNone/>
            </a:pPr>
            <a:r>
              <a:rPr lang="en-IN" dirty="0"/>
              <a:t>                                 </a:t>
            </a:r>
          </a:p>
        </p:txBody>
      </p:sp>
      <p:pic>
        <p:nvPicPr>
          <p:cNvPr id="4" name="Picture 3">
            <a:extLst>
              <a:ext uri="{FF2B5EF4-FFF2-40B4-BE49-F238E27FC236}">
                <a16:creationId xmlns:a16="http://schemas.microsoft.com/office/drawing/2014/main" id="{9F6FDFF5-3BB2-C503-158B-3B36E679A963}"/>
              </a:ext>
            </a:extLst>
          </p:cNvPr>
          <p:cNvPicPr>
            <a:picLocks noChangeAspect="1"/>
          </p:cNvPicPr>
          <p:nvPr/>
        </p:nvPicPr>
        <p:blipFill>
          <a:blip r:embed="rId2"/>
          <a:stretch>
            <a:fillRect/>
          </a:stretch>
        </p:blipFill>
        <p:spPr>
          <a:xfrm>
            <a:off x="2576945" y="921327"/>
            <a:ext cx="3865419" cy="4080163"/>
          </a:xfrm>
          <a:prstGeom prst="rect">
            <a:avLst/>
          </a:prstGeom>
        </p:spPr>
      </p:pic>
    </p:spTree>
    <p:extLst>
      <p:ext uri="{BB962C8B-B14F-4D97-AF65-F5344CB8AC3E}">
        <p14:creationId xmlns:p14="http://schemas.microsoft.com/office/powerpoint/2010/main" val="3539891052"/>
      </p:ext>
    </p:extLst>
  </p:cSld>
  <p:clrMapOvr>
    <a:masterClrMapping/>
  </p:clrMapOvr>
</p:sld>
</file>

<file path=ppt/theme/theme1.xml><?xml version="1.0" encoding="utf-8"?>
<a:theme xmlns:a="http://schemas.openxmlformats.org/drawingml/2006/main" name="slide">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id="{EF7F4C65-8111-4590-A3E1-E60FEF3BF8E6}" vid="{3F68563D-C982-4E8B-949D-4F23E59D74FC}"/>
    </a:ext>
  </a:extLst>
</a:theme>
</file>

<file path=docProps/app.xml><?xml version="1.0" encoding="utf-8"?>
<Properties xmlns="http://schemas.openxmlformats.org/officeDocument/2006/extended-properties" xmlns:vt="http://schemas.openxmlformats.org/officeDocument/2006/docPropsVTypes">
  <Template/>
  <TotalTime>1458</TotalTime>
  <Words>1450</Words>
  <Application>Microsoft Office PowerPoint</Application>
  <PresentationFormat>On-screen Show (16:9)</PresentationFormat>
  <Paragraphs>161</Paragraphs>
  <Slides>35</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Arial</vt:lpstr>
      <vt:lpstr>Bookman Old Style</vt:lpstr>
      <vt:lpstr>Courier New</vt:lpstr>
      <vt:lpstr>Kulim Park</vt:lpstr>
      <vt:lpstr>Kulim Park SemiBold</vt:lpstr>
      <vt:lpstr>Manrope</vt:lpstr>
      <vt:lpstr>Nunito Light</vt:lpstr>
      <vt:lpstr>PT Sans</vt:lpstr>
      <vt:lpstr>Times New Roman</vt:lpstr>
      <vt:lpstr>Wingdings</vt:lpstr>
      <vt:lpstr>slide</vt:lpstr>
      <vt:lpstr>Bitmap Image</vt:lpstr>
      <vt:lpstr>                 Presented By   KOTI. SOWJANYA ESWARI                  19A91F0009</vt:lpstr>
      <vt:lpstr>   CONTENTS</vt:lpstr>
      <vt:lpstr>  ABSTRACT</vt:lpstr>
      <vt:lpstr>  </vt:lpstr>
      <vt:lpstr>  EXISTING SYSTEM</vt:lpstr>
      <vt:lpstr>PowerPoint Presentation</vt:lpstr>
      <vt:lpstr>PROPOSED SYSTEM</vt:lpstr>
      <vt:lpstr>PowerPoint Presentation</vt:lpstr>
      <vt:lpstr>SYSTEM ARCHITECTURE</vt:lpstr>
      <vt:lpstr>Architecture Description:</vt:lpstr>
      <vt:lpstr>PowerPoint Presentation</vt:lpstr>
      <vt:lpstr>PROPOSED ALGORITHM</vt:lpstr>
      <vt:lpstr>PowerPoint Presentation</vt:lpstr>
      <vt:lpstr>  FUNCTIONAL REQUIREMENTS</vt:lpstr>
      <vt:lpstr>  SYSTEM REQUIREMENTS</vt:lpstr>
      <vt:lpstr>  MODULES</vt:lpstr>
      <vt:lpstr>Modules  Description:</vt:lpstr>
      <vt:lpstr>UML DIAGRAMS</vt:lpstr>
      <vt:lpstr>Usecase Diagram</vt:lpstr>
      <vt:lpstr>USECASE TEMPLATES</vt:lpstr>
      <vt:lpstr>PowerPoint Presentation</vt:lpstr>
      <vt:lpstr>CLASS DIAGRAM</vt:lpstr>
      <vt:lpstr>SEQUENCE DIAGRAM </vt:lpstr>
      <vt:lpstr>COLLABRATION DIAGRAM</vt:lpstr>
      <vt:lpstr>ACTIVITY DIAGRAM</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19A91F0009</dc:creator>
  <cp:lastModifiedBy>19A91F0009</cp:lastModifiedBy>
  <cp:revision>94</cp:revision>
  <dcterms:created xsi:type="dcterms:W3CDTF">2022-06-28T14:29:10Z</dcterms:created>
  <dcterms:modified xsi:type="dcterms:W3CDTF">2022-07-23T05:55:24Z</dcterms:modified>
</cp:coreProperties>
</file>