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2683811"/>
            <a:ext cx="9220200" cy="34715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50000"/>
              </a:lnSpc>
              <a:spcBef>
                <a:spcPts val="130"/>
              </a:spcBef>
            </a:pP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IN" spc="1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400" spc="15" dirty="0">
                <a:latin typeface="Arial" panose="020B0604020202020204" pitchFamily="34" charset="0"/>
                <a:cs typeface="Arial" panose="020B0604020202020204" pitchFamily="34" charset="0"/>
              </a:rPr>
              <a:t>SOWJANYA YARAJARLA</a:t>
            </a:r>
            <a:br>
              <a:rPr lang="en-IN" sz="2400" spc="1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spc="15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PROJECT NAME : </a:t>
            </a:r>
            <a:r>
              <a:rPr lang="en-IN" sz="2400" spc="15" dirty="0"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  <a:br>
              <a:rPr lang="en-IN" sz="2400" spc="15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spc="15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spc="15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2400" spc="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2150" y="584784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CC24948-F28E-0C19-7E23-67178583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61376"/>
            <a:ext cx="10684192" cy="1477328"/>
          </a:xfrm>
        </p:spPr>
        <p:txBody>
          <a:bodyPr/>
          <a:lstStyle/>
          <a:p>
            <a:r>
              <a:rPr lang="en-IN" sz="4800" b="1" spc="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4800" b="1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sz="4800" b="1" spc="-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4800" b="1" spc="-30" dirty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IN" sz="4800" b="1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4800" b="1" spc="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4800" b="1" spc="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br>
              <a:rPr lang="en-IN" sz="4800" dirty="0">
                <a:latin typeface="Trebuchet MS"/>
                <a:cs typeface="Trebuchet MS"/>
              </a:rPr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E76B78-F05E-558D-9D34-FC37FC7E5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1163583"/>
            <a:ext cx="5508625" cy="5501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A8372D-2E3B-F952-83DC-85E53840F2CB}"/>
              </a:ext>
            </a:extLst>
          </p:cNvPr>
          <p:cNvSpPr txBox="1"/>
          <p:nvPr/>
        </p:nvSpPr>
        <p:spPr>
          <a:xfrm>
            <a:off x="3925805" y="1163583"/>
            <a:ext cx="27035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 shows the module  that loads the keystrokes of the keyboard the output stores in the another file named  as “key log”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F6325A-B4C9-803E-2E58-94C00F102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72" y="2917909"/>
            <a:ext cx="2514600" cy="27445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2D68D5-CB1F-0BAB-21A7-1846A5DFE521}"/>
              </a:ext>
            </a:extLst>
          </p:cNvPr>
          <p:cNvCxnSpPr>
            <a:cxnSpLocks/>
          </p:cNvCxnSpPr>
          <p:nvPr/>
        </p:nvCxnSpPr>
        <p:spPr>
          <a:xfrm>
            <a:off x="914400" y="1000040"/>
            <a:ext cx="7848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C1B0-3308-4866-E6DC-1C8C47B1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304800"/>
            <a:ext cx="10681335" cy="75819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pc="-4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pc="-3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N" spc="-40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A217C1-EF52-3C26-3ECC-AC217AC59CAF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ACB81DB-AAC6-81FC-2A9B-C18F45A609DB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7DAC9A-023C-71C8-D743-AD0A312F2C95}"/>
              </a:ext>
            </a:extLst>
          </p:cNvPr>
          <p:cNvCxnSpPr>
            <a:cxnSpLocks/>
          </p:cNvCxnSpPr>
          <p:nvPr/>
        </p:nvCxnSpPr>
        <p:spPr>
          <a:xfrm>
            <a:off x="914400" y="1062990"/>
            <a:ext cx="8153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57703A-9B98-8EE6-EFF5-6CAED15ABC60}"/>
              </a:ext>
            </a:extLst>
          </p:cNvPr>
          <p:cNvSpPr txBox="1"/>
          <p:nvPr/>
        </p:nvSpPr>
        <p:spPr>
          <a:xfrm>
            <a:off x="685800" y="1841232"/>
            <a:ext cx="5181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keyloggers  captures and logs keystrokes in real – time ,successfully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Displaying them in the user interface.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metrics show minimal system impact and secure data transmission to the server.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Keyloggers can be used for legitimate purposes , such as employee monitoring , but they are often associated with malicious activities like identify theft, financial fraud .</a:t>
            </a:r>
          </a:p>
        </p:txBody>
      </p:sp>
      <p:pic>
        <p:nvPicPr>
          <p:cNvPr id="1026" name="Picture 2" descr="What Is A Keylogger Software, How Does It Work | Glossary">
            <a:extLst>
              <a:ext uri="{FF2B5EF4-FFF2-40B4-BE49-F238E27FC236}">
                <a16:creationId xmlns:a16="http://schemas.microsoft.com/office/drawing/2014/main" id="{24770CDD-A411-9764-5404-2AE063D6D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41" y="1785084"/>
            <a:ext cx="3712517" cy="27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7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B1B983E-0A32-0C4A-F383-8F953AC04BAF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B985635-3C17-AEB9-CF5A-3299994C7323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D350F26-6580-EE83-A557-18F830AA359B}"/>
              </a:ext>
            </a:extLst>
          </p:cNvPr>
          <p:cNvSpPr/>
          <p:nvPr/>
        </p:nvSpPr>
        <p:spPr>
          <a:xfrm>
            <a:off x="9653587" y="598646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Password Attack Training Ppt">
            <a:extLst>
              <a:ext uri="{FF2B5EF4-FFF2-40B4-BE49-F238E27FC236}">
                <a16:creationId xmlns:a16="http://schemas.microsoft.com/office/drawing/2014/main" id="{0E436345-5F4B-A9CF-3654-26C9968A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85800"/>
            <a:ext cx="7315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F8EF4F8E-B980-F8B2-D23F-BC3628403F99}"/>
              </a:ext>
            </a:extLst>
          </p:cNvPr>
          <p:cNvSpPr/>
          <p:nvPr/>
        </p:nvSpPr>
        <p:spPr>
          <a:xfrm>
            <a:off x="0" y="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68A33BC-46C1-7433-30A1-304CF8D2E036}"/>
              </a:ext>
            </a:extLst>
          </p:cNvPr>
          <p:cNvSpPr/>
          <p:nvPr/>
        </p:nvSpPr>
        <p:spPr>
          <a:xfrm>
            <a:off x="202280" y="62739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6DAC135-2607-294B-D720-7D03D05EC349}"/>
              </a:ext>
            </a:extLst>
          </p:cNvPr>
          <p:cNvSpPr/>
          <p:nvPr/>
        </p:nvSpPr>
        <p:spPr>
          <a:xfrm>
            <a:off x="685800" y="3667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B4D66-F1FD-079B-5D73-0199157C64C2}"/>
              </a:ext>
            </a:extLst>
          </p:cNvPr>
          <p:cNvSpPr txBox="1"/>
          <p:nvPr/>
        </p:nvSpPr>
        <p:spPr>
          <a:xfrm>
            <a:off x="2324100" y="5210992"/>
            <a:ext cx="6229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0070C0"/>
                </a:solidFill>
              </a:rPr>
              <a:t>https://github.com/Sowji-yarajarla/Sowji_yarajarla.git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09055-1784-FF19-9DDB-B351330B458E}"/>
              </a:ext>
            </a:extLst>
          </p:cNvPr>
          <p:cNvSpPr txBox="1"/>
          <p:nvPr/>
        </p:nvSpPr>
        <p:spPr>
          <a:xfrm>
            <a:off x="1499408" y="4810882"/>
            <a:ext cx="6101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:</a:t>
            </a:r>
          </a:p>
        </p:txBody>
      </p:sp>
    </p:spTree>
    <p:extLst>
      <p:ext uri="{BB962C8B-B14F-4D97-AF65-F5344CB8AC3E}">
        <p14:creationId xmlns:p14="http://schemas.microsoft.com/office/powerpoint/2010/main" val="36674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04607" y="548833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3717" y="3057796"/>
            <a:ext cx="2459462" cy="82840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79092" y="576456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6275" y="829627"/>
            <a:ext cx="80105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>
                <a:latin typeface="Arial" panose="020B0604020202020204" pitchFamily="34" charset="0"/>
                <a:cs typeface="Arial" panose="020B0604020202020204" pitchFamily="34" charset="0"/>
              </a:rPr>
              <a:t>PROJECT TITLE </a:t>
            </a: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08B56-9F33-FB29-12AE-D671BCB04D86}"/>
              </a:ext>
            </a:extLst>
          </p:cNvPr>
          <p:cNvCxnSpPr>
            <a:cxnSpLocks/>
          </p:cNvCxnSpPr>
          <p:nvPr/>
        </p:nvCxnSpPr>
        <p:spPr>
          <a:xfrm flipV="1">
            <a:off x="395351" y="1557473"/>
            <a:ext cx="8942324" cy="71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bject 16">
            <a:extLst>
              <a:ext uri="{FF2B5EF4-FFF2-40B4-BE49-F238E27FC236}">
                <a16:creationId xmlns:a16="http://schemas.microsoft.com/office/drawing/2014/main" id="{A916409F-9767-0504-8296-3E2EF99CBB22}"/>
              </a:ext>
            </a:extLst>
          </p:cNvPr>
          <p:cNvSpPr/>
          <p:nvPr/>
        </p:nvSpPr>
        <p:spPr>
          <a:xfrm>
            <a:off x="9054468" y="605755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88747E93-F5D4-E14B-E28C-01F2EBE58925}"/>
              </a:ext>
            </a:extLst>
          </p:cNvPr>
          <p:cNvSpPr/>
          <p:nvPr/>
        </p:nvSpPr>
        <p:spPr>
          <a:xfrm>
            <a:off x="9404607" y="608800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5D6C75-89BA-2249-7306-92428678BB56}"/>
              </a:ext>
            </a:extLst>
          </p:cNvPr>
          <p:cNvSpPr txBox="1"/>
          <p:nvPr/>
        </p:nvSpPr>
        <p:spPr>
          <a:xfrm>
            <a:off x="1102082" y="2041901"/>
            <a:ext cx="8345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en-US" sz="4000" b="1" spc="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  <a:endParaRPr lang="en-IN" sz="4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D77950B-FC41-E6B5-4B05-837642180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49633"/>
            <a:ext cx="5160326" cy="2978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9342" y="375685"/>
            <a:ext cx="2669965" cy="269235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755900" lvl="6">
              <a:spcBef>
                <a:spcPts val="100"/>
              </a:spcBef>
            </a:pPr>
            <a:endParaRPr lang="en-US" b="1" spc="1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2208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lang="en-IN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lang="en-IN"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lang="en-IN"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lang="en-IN"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lang="en-IN"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lang="en-IN"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lang="en-IN"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lang="en-IN"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lang="en-IN"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0053" y="3843275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5BD5C144-E8D6-D7B4-7022-A2F486EB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AGENDA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B2AE1B-94E2-CADB-6D44-6A564F0B3ABC}"/>
              </a:ext>
            </a:extLst>
          </p:cNvPr>
          <p:cNvCxnSpPr/>
          <p:nvPr/>
        </p:nvCxnSpPr>
        <p:spPr>
          <a:xfrm>
            <a:off x="1066800" y="1371600"/>
            <a:ext cx="827113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object 17">
            <a:extLst>
              <a:ext uri="{FF2B5EF4-FFF2-40B4-BE49-F238E27FC236}">
                <a16:creationId xmlns:a16="http://schemas.microsoft.com/office/drawing/2014/main" id="{B2A5EDEA-61D3-89FA-017D-334C61CFAFA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7362" y="6134100"/>
            <a:ext cx="247650" cy="24765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2C2AC2-B89F-0AE5-633B-0C80733FC052}"/>
              </a:ext>
            </a:extLst>
          </p:cNvPr>
          <p:cNvSpPr/>
          <p:nvPr/>
        </p:nvSpPr>
        <p:spPr>
          <a:xfrm>
            <a:off x="1741397" y="1790530"/>
            <a:ext cx="7769140" cy="4229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C9610E0-CED7-85D4-69C1-457AF25E9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50" y="2197437"/>
            <a:ext cx="5579562" cy="3931204"/>
          </a:xfrm>
          <a:prstGeom prst="rect">
            <a:avLst/>
          </a:prstGeom>
        </p:spPr>
      </p:pic>
      <p:pic>
        <p:nvPicPr>
          <p:cNvPr id="2062" name="Picture 2061">
            <a:extLst>
              <a:ext uri="{FF2B5EF4-FFF2-40B4-BE49-F238E27FC236}">
                <a16:creationId xmlns:a16="http://schemas.microsoft.com/office/drawing/2014/main" id="{D2D1B17D-248C-F015-9ACC-89660CC277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667727" y="2117225"/>
            <a:ext cx="1727784" cy="13117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1AD2933B-3E49-37BD-660B-24D15854F8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391" y="3590424"/>
            <a:ext cx="1636515" cy="16085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66" name="Picture 10" descr="Free Hidden Keylogger for Android - How to choose Best? - CEOWORLD magazine">
            <a:extLst>
              <a:ext uri="{FF2B5EF4-FFF2-40B4-BE49-F238E27FC236}">
                <a16:creationId xmlns:a16="http://schemas.microsoft.com/office/drawing/2014/main" id="{2E099954-5569-7A5B-1589-675DFAE4A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0" b="19147"/>
          <a:stretch/>
        </p:blipFill>
        <p:spPr bwMode="auto">
          <a:xfrm>
            <a:off x="7977998" y="1599567"/>
            <a:ext cx="1537664" cy="13083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362200" y="861407"/>
            <a:ext cx="296779" cy="2286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636617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E7AADA-0389-DCB5-A789-77691E5E4F34}"/>
              </a:ext>
            </a:extLst>
          </p:cNvPr>
          <p:cNvCxnSpPr>
            <a:cxnSpLocks/>
          </p:cNvCxnSpPr>
          <p:nvPr/>
        </p:nvCxnSpPr>
        <p:spPr>
          <a:xfrm>
            <a:off x="676275" y="1447800"/>
            <a:ext cx="86772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91BC30-58C2-0335-3FC8-2F826B60BBAD}"/>
              </a:ext>
            </a:extLst>
          </p:cNvPr>
          <p:cNvSpPr txBox="1"/>
          <p:nvPr/>
        </p:nvSpPr>
        <p:spPr>
          <a:xfrm>
            <a:off x="1219200" y="1981200"/>
            <a:ext cx="62829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capability makes them a significant security threat, raising concerns about privacy and data protection.</a:t>
            </a: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Effective detection and prevention measures, including the use of anti-malware software, firewalls,  and strong authentication protocols, are essential to safeguard against the unauthorized use of keyloggers.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 both the functionality and risks associated with keyloggers is crucial for maintaining cybersecurity and protecting sensitive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2233" y="795813"/>
            <a:ext cx="6804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spc="5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051E7E-F2F2-F755-E84F-DD067BF949C9}"/>
              </a:ext>
            </a:extLst>
          </p:cNvPr>
          <p:cNvCxnSpPr>
            <a:cxnSpLocks/>
          </p:cNvCxnSpPr>
          <p:nvPr/>
        </p:nvCxnSpPr>
        <p:spPr>
          <a:xfrm>
            <a:off x="340317" y="1600200"/>
            <a:ext cx="8759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1074D6-6314-B67F-122E-0529209A03F9}"/>
              </a:ext>
            </a:extLst>
          </p:cNvPr>
          <p:cNvSpPr txBox="1"/>
          <p:nvPr/>
        </p:nvSpPr>
        <p:spPr>
          <a:xfrm>
            <a:off x="914400" y="1919645"/>
            <a:ext cx="610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Keyloggers can be used for  legitimate purposes or maliciously.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Its primary purpose  is  to monitor and capture the keys pressed on  a keyboard.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BC88E7-6A02-930A-8453-964732AFF8D0}"/>
              </a:ext>
            </a:extLst>
          </p:cNvPr>
          <p:cNvSpPr txBox="1"/>
          <p:nvPr/>
        </p:nvSpPr>
        <p:spPr>
          <a:xfrm>
            <a:off x="838200" y="2873455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captured information is then often transmitted surreptitiously to remote servers controlled by malicious actors, where it can be exploited for nefarious purposes.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 detection and prevention strategies.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response framework.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Evolving Threats.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User Awareness.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Remove Keylogger From PC ...">
            <a:extLst>
              <a:ext uri="{FF2B5EF4-FFF2-40B4-BE49-F238E27FC236}">
                <a16:creationId xmlns:a16="http://schemas.microsoft.com/office/drawing/2014/main" id="{280EB10D-263B-4E1E-C99D-E769C630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500" y="3599380"/>
            <a:ext cx="3334700" cy="195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3587" y="58483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87FC2-3E79-9A6E-7B39-8B8C94EBAAAB}"/>
              </a:ext>
            </a:extLst>
          </p:cNvPr>
          <p:cNvSpPr txBox="1"/>
          <p:nvPr/>
        </p:nvSpPr>
        <p:spPr>
          <a:xfrm>
            <a:off x="1128394" y="1497747"/>
            <a:ext cx="66440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Scope:.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Phase.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Testing Phase.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the keylogger in a controlled environment to evaluate its functionality.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Analysis Phase.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 the captured data to understand the keylogger’s effectiveness.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24DAF4A-548F-B7BC-B469-C6FCAE3C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78857"/>
            <a:ext cx="10681335" cy="615553"/>
          </a:xfrm>
        </p:spPr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A509A-5EB2-5F83-5F7F-7972564CC734}"/>
              </a:ext>
            </a:extLst>
          </p:cNvPr>
          <p:cNvCxnSpPr/>
          <p:nvPr/>
        </p:nvCxnSpPr>
        <p:spPr>
          <a:xfrm>
            <a:off x="1066800" y="1219200"/>
            <a:ext cx="8286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4">
            <a:extLst>
              <a:ext uri="{FF2B5EF4-FFF2-40B4-BE49-F238E27FC236}">
                <a16:creationId xmlns:a16="http://schemas.microsoft.com/office/drawing/2014/main" id="{35B992FD-EDA6-B983-6ACC-C4694482EA4B}"/>
              </a:ext>
            </a:extLst>
          </p:cNvPr>
          <p:cNvGrpSpPr/>
          <p:nvPr/>
        </p:nvGrpSpPr>
        <p:grpSpPr>
          <a:xfrm>
            <a:off x="7340838" y="2151021"/>
            <a:ext cx="2163207" cy="1654797"/>
            <a:chOff x="0" y="0"/>
            <a:chExt cx="812800" cy="698500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CFA5D80-1B82-878C-79F9-CA57BE653552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/>
              <a:stretch>
                <a:fillRect l="-18612" r="-18612"/>
              </a:stretch>
            </a:blipFill>
          </p:spPr>
        </p:sp>
      </p:grpSp>
      <p:sp>
        <p:nvSpPr>
          <p:cNvPr id="22" name="Freeform 31">
            <a:extLst>
              <a:ext uri="{FF2B5EF4-FFF2-40B4-BE49-F238E27FC236}">
                <a16:creationId xmlns:a16="http://schemas.microsoft.com/office/drawing/2014/main" id="{599BB794-C0D7-39D8-1AA4-49847F36BDC2}"/>
              </a:ext>
            </a:extLst>
          </p:cNvPr>
          <p:cNvSpPr/>
          <p:nvPr/>
        </p:nvSpPr>
        <p:spPr>
          <a:xfrm>
            <a:off x="8918569" y="3166713"/>
            <a:ext cx="2098685" cy="1819275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4"/>
            <a:stretch>
              <a:fillRect l="-67268" r="-31431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3587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2800" y="46291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-40" dirty="0"/>
              <a:t>END USERS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233024-B4E3-11FB-B8B6-6DB4F5F8B2F2}"/>
              </a:ext>
            </a:extLst>
          </p:cNvPr>
          <p:cNvCxnSpPr>
            <a:cxnSpLocks/>
          </p:cNvCxnSpPr>
          <p:nvPr/>
        </p:nvCxnSpPr>
        <p:spPr>
          <a:xfrm>
            <a:off x="381000" y="1219200"/>
            <a:ext cx="8686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80449A-E3E1-67FD-A319-241AD6428AAE}"/>
              </a:ext>
            </a:extLst>
          </p:cNvPr>
          <p:cNvSpPr txBox="1"/>
          <p:nvPr/>
        </p:nvSpPr>
        <p:spPr>
          <a:xfrm>
            <a:off x="465295" y="1571354"/>
            <a:ext cx="90692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Users  are the individuals  within an organization who regularly engage with digital platforms, applications, and  devices . They play a crucial role as the first line of defense against cyber threats.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Companies and institutions that need to ensure compliance with usage policies, enhance security, and monitor employee productivity.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System Administrators: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professionals responsible for managing  and securing computing environments within an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2150" y="60055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84237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15" dirty="0">
                <a:latin typeface="Arial" panose="020B0604020202020204" pitchFamily="34" charset="0"/>
                <a:cs typeface="Arial" panose="020B0604020202020204" pitchFamily="34" charset="0"/>
              </a:rPr>
              <a:t>SOLUTION AND ITS VALUE PROPOSITION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DE3E40-F87E-B238-0B24-934512F45885}"/>
              </a:ext>
            </a:extLst>
          </p:cNvPr>
          <p:cNvCxnSpPr>
            <a:cxnSpLocks/>
          </p:cNvCxnSpPr>
          <p:nvPr/>
        </p:nvCxnSpPr>
        <p:spPr>
          <a:xfrm>
            <a:off x="442912" y="1371600"/>
            <a:ext cx="90011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FDA7AC-5FE1-9803-BF8F-CCAEC87677BB}"/>
              </a:ext>
            </a:extLst>
          </p:cNvPr>
          <p:cNvSpPr txBox="1"/>
          <p:nvPr/>
        </p:nvSpPr>
        <p:spPr>
          <a:xfrm>
            <a:off x="2771925" y="1570105"/>
            <a:ext cx="61036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 </a:t>
            </a:r>
            <a:r>
              <a:rPr lang="en-US" sz="1600" b="1" dirty="0">
                <a:cs typeface="Arial" panose="020B0604020202020204" pitchFamily="34" charset="0"/>
              </a:rPr>
              <a:t>By implementing this, users can proactively protect their systems against the threat of keyloggers, mitigate potential risks, and foster a safer computing environment. The focus on advanced detection techniques, user-friendly interface, preventative measures, educational resources, ethical considerations, and continuous improvement ensures comprehensive cybersecurity defense against evolving keylogger threats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proposition:</a:t>
            </a:r>
          </a:p>
          <a:p>
            <a:r>
              <a:rPr lang="en-US" sz="1600" b="1" dirty="0"/>
              <a:t>       </a:t>
            </a:r>
          </a:p>
          <a:p>
            <a:r>
              <a:rPr lang="en-US" sz="1600" b="1" dirty="0"/>
              <a:t>keyloggers, mitigate potential risks, and foster a safer computing environment. The focus on advanced detection techniques, user-friendly interface, preventative measures, educational </a:t>
            </a:r>
            <a:r>
              <a:rPr lang="en-US" sz="1600" b="1" dirty="0" err="1"/>
              <a:t>resources,ethical</a:t>
            </a:r>
            <a:r>
              <a:rPr lang="en-US" sz="1600" b="1" dirty="0"/>
              <a:t> considerations, and continuous improvement ensures comprehensive cybersecurity defense against evolving keylogger threats.</a:t>
            </a:r>
          </a:p>
          <a:p>
            <a:endParaRPr lang="en-US" dirty="0"/>
          </a:p>
        </p:txBody>
      </p:sp>
      <p:pic>
        <p:nvPicPr>
          <p:cNvPr id="19" name="object 2">
            <a:extLst>
              <a:ext uri="{FF2B5EF4-FFF2-40B4-BE49-F238E27FC236}">
                <a16:creationId xmlns:a16="http://schemas.microsoft.com/office/drawing/2014/main" id="{898BE3C1-57CA-F0D1-C87D-A466AE4D01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6042" y="1467352"/>
            <a:ext cx="2309962" cy="310464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54FF18-A859-315F-147B-4539614EC3C1}"/>
              </a:ext>
            </a:extLst>
          </p:cNvPr>
          <p:cNvCxnSpPr>
            <a:cxnSpLocks/>
          </p:cNvCxnSpPr>
          <p:nvPr/>
        </p:nvCxnSpPr>
        <p:spPr>
          <a:xfrm>
            <a:off x="2667000" y="1981200"/>
            <a:ext cx="209232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16602-C68A-F3FA-B217-8C158B857562}"/>
              </a:ext>
            </a:extLst>
          </p:cNvPr>
          <p:cNvCxnSpPr>
            <a:cxnSpLocks/>
          </p:cNvCxnSpPr>
          <p:nvPr/>
        </p:nvCxnSpPr>
        <p:spPr>
          <a:xfrm>
            <a:off x="2771925" y="4648200"/>
            <a:ext cx="284797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3587" y="598646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6525" y="589414"/>
            <a:ext cx="840422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15" dirty="0">
                <a:latin typeface="Arial" panose="020B0604020202020204" pitchFamily="34" charset="0"/>
                <a:cs typeface="Arial" panose="020B0604020202020204" pitchFamily="34" charset="0"/>
              </a:rPr>
              <a:t>THE WOW IN OUR SOLUTION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35ABA3-E2C0-D65E-DEE2-2BA67788D12B}"/>
              </a:ext>
            </a:extLst>
          </p:cNvPr>
          <p:cNvCxnSpPr>
            <a:cxnSpLocks/>
          </p:cNvCxnSpPr>
          <p:nvPr/>
        </p:nvCxnSpPr>
        <p:spPr>
          <a:xfrm flipH="1">
            <a:off x="685800" y="1371600"/>
            <a:ext cx="8667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BF84F9-339F-D3D3-39C9-E813B0D58A68}"/>
              </a:ext>
            </a:extLst>
          </p:cNvPr>
          <p:cNvSpPr txBox="1"/>
          <p:nvPr/>
        </p:nvSpPr>
        <p:spPr>
          <a:xfrm>
            <a:off x="1581150" y="1828800"/>
            <a:ext cx="6103620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for  process of keylogger  and security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6F1D4D-4959-A63B-2329-592C523F507C}"/>
              </a:ext>
            </a:extLst>
          </p:cNvPr>
          <p:cNvSpPr txBox="1"/>
          <p:nvPr/>
        </p:nvSpPr>
        <p:spPr>
          <a:xfrm>
            <a:off x="1743075" y="2335114"/>
            <a:ext cx="6103620" cy="1849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ts val="2293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input Device (keyboard)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2.Keylogger (software/Hardware)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3.Data capture  Module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Data Storage Module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5.Data Transmission module (for remote keyloggers)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6.Attacher’s Server</a:t>
            </a:r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369E72-F46A-8939-ABCA-1068263CCADC}"/>
              </a:ext>
            </a:extLst>
          </p:cNvPr>
          <p:cNvSpPr txBox="1"/>
          <p:nvPr/>
        </p:nvSpPr>
        <p:spPr>
          <a:xfrm>
            <a:off x="1617345" y="4184338"/>
            <a:ext cx="6824345" cy="688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start-&gt; Initialize Keylogger-&gt; Capture Keystrokes-&gt;Process Keystrokes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3B79F2-C234-D55A-7A5A-B5586BDC4058}"/>
              </a:ext>
            </a:extLst>
          </p:cNvPr>
          <p:cNvCxnSpPr>
            <a:cxnSpLocks/>
          </p:cNvCxnSpPr>
          <p:nvPr/>
        </p:nvCxnSpPr>
        <p:spPr>
          <a:xfrm>
            <a:off x="5018229" y="4782344"/>
            <a:ext cx="0" cy="23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76D7E0-5688-7AB9-FC7A-799341A0FABA}"/>
              </a:ext>
            </a:extLst>
          </p:cNvPr>
          <p:cNvSpPr txBox="1"/>
          <p:nvPr/>
        </p:nvSpPr>
        <p:spPr>
          <a:xfrm>
            <a:off x="3864292" y="5039188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Store Locally (local file)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505C42-12ED-4555-D8CA-18D64D1F602C}"/>
              </a:ext>
            </a:extLst>
          </p:cNvPr>
          <p:cNvSpPr txBox="1"/>
          <p:nvPr/>
        </p:nvSpPr>
        <p:spPr>
          <a:xfrm>
            <a:off x="3849052" y="5699007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Continue Capturing  Keystrokes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538E5A-23DF-B356-A536-423F7C73F7CD}"/>
              </a:ext>
            </a:extLst>
          </p:cNvPr>
          <p:cNvCxnSpPr>
            <a:cxnSpLocks/>
          </p:cNvCxnSpPr>
          <p:nvPr/>
        </p:nvCxnSpPr>
        <p:spPr>
          <a:xfrm>
            <a:off x="5029517" y="543687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86B499-CB48-E2DE-F3B3-FEAB6C9E99F8}"/>
              </a:ext>
            </a:extLst>
          </p:cNvPr>
          <p:cNvCxnSpPr/>
          <p:nvPr/>
        </p:nvCxnSpPr>
        <p:spPr>
          <a:xfrm>
            <a:off x="5029517" y="6034087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2CBB3A-BE0E-A66E-9FDF-0DB697E487F2}"/>
              </a:ext>
            </a:extLst>
          </p:cNvPr>
          <p:cNvSpPr txBox="1"/>
          <p:nvPr/>
        </p:nvSpPr>
        <p:spPr>
          <a:xfrm>
            <a:off x="4663440" y="6335702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615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Wingdings</vt:lpstr>
      <vt:lpstr>Office Theme</vt:lpstr>
      <vt:lpstr>Name:SOWJANYA YARAJARLA        PROJECT NAME : KEYLOGGER AND SECURITY   </vt:lpstr>
      <vt:lpstr>PROJECT TITLE </vt:lpstr>
      <vt:lpstr>                  AGENDA</vt:lpstr>
      <vt:lpstr>INTRODUCTION</vt:lpstr>
      <vt:lpstr>PROBLEM STATEMENT</vt:lpstr>
      <vt:lpstr>PROJECT OVERVIEW</vt:lpstr>
      <vt:lpstr>END USERS</vt:lpstr>
      <vt:lpstr>SOLUTION AND ITS VALUE PROPOSITION</vt:lpstr>
      <vt:lpstr>PowerPoint Presentation</vt:lpstr>
      <vt:lpstr>MODELLING 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Name:SOWJANYA YARAJARLA        PROJECT NAME : KEYLOGGER AND SECURITY</dc:title>
  <dc:creator>Sowjanya Yarajarla</dc:creator>
  <cp:lastModifiedBy>Sowjanya Yarajarla</cp:lastModifiedBy>
  <cp:revision>4</cp:revision>
  <dcterms:created xsi:type="dcterms:W3CDTF">2024-06-03T05:48:59Z</dcterms:created>
  <dcterms:modified xsi:type="dcterms:W3CDTF">2024-06-24T07:55:03Z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