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777DE17-FA50-4271-8D49-0B8D18A419F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09A3E9C-47F7-49E2-A97E-4AE4DD2EBD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77DE17-FA50-4271-8D49-0B8D18A419F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A3E9C-47F7-49E2-A97E-4AE4DD2EBD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777DE17-FA50-4271-8D49-0B8D18A419F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09A3E9C-47F7-49E2-A97E-4AE4DD2EBD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77DE17-FA50-4271-8D49-0B8D18A419F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A3E9C-47F7-49E2-A97E-4AE4DD2EBD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777DE17-FA50-4271-8D49-0B8D18A419F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09A3E9C-47F7-49E2-A97E-4AE4DD2EBD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77DE17-FA50-4271-8D49-0B8D18A419F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A3E9C-47F7-49E2-A97E-4AE4DD2EBD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77DE17-FA50-4271-8D49-0B8D18A419F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A3E9C-47F7-49E2-A97E-4AE4DD2EBD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77DE17-FA50-4271-8D49-0B8D18A419F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A3E9C-47F7-49E2-A97E-4AE4DD2EBD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777DE17-FA50-4271-8D49-0B8D18A419F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A3E9C-47F7-49E2-A97E-4AE4DD2EBD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77DE17-FA50-4271-8D49-0B8D18A419F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A3E9C-47F7-49E2-A97E-4AE4DD2EBD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77DE17-FA50-4271-8D49-0B8D18A419F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9A3E9C-47F7-49E2-A97E-4AE4DD2EBDF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777DE17-FA50-4271-8D49-0B8D18A419F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09A3E9C-47F7-49E2-A97E-4AE4DD2EBDF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MSIX TECHNOLOGY FUNDAMENTALS WITH ARCHITECTURE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3465266"/>
            <a:ext cx="1748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4"/>
                </a:solidFill>
              </a:rPr>
              <a:t>GROUP C</a:t>
            </a:r>
            <a:endParaRPr lang="en-GB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7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MSIX Technology Fundamentals with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787208" cy="4846320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MSIX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is Microsoft’s modern packaging format that combines the best features of MSI,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AppX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App-V, and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ClickOnce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into one unified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solution.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Works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for both modern apps (UWP) and traditional apps (Win32/.NET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KEY FUNDAMENTALS: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Universal format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Container-based installation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Declarative model</a:t>
            </a:r>
            <a:endParaRPr lang="en-GB" dirty="0" smtClean="0"/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178805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MSIX Architecture (high-level):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MSIX Package</a:t>
            </a:r>
          </a:p>
          <a:p>
            <a:r>
              <a:rPr lang="en-GB" dirty="0" smtClean="0"/>
              <a:t> </a:t>
            </a:r>
            <a:r>
              <a:rPr lang="en-GB" dirty="0"/>
              <a:t>MSIX </a:t>
            </a:r>
            <a:r>
              <a:rPr lang="en-GB" dirty="0" smtClean="0"/>
              <a:t>Installer</a:t>
            </a:r>
          </a:p>
          <a:p>
            <a:r>
              <a:rPr lang="en-GB" dirty="0" smtClean="0"/>
              <a:t> </a:t>
            </a:r>
            <a:r>
              <a:rPr lang="en-GB" dirty="0"/>
              <a:t>App </a:t>
            </a:r>
            <a:r>
              <a:rPr lang="en-GB" dirty="0" smtClean="0"/>
              <a:t>Container</a:t>
            </a:r>
          </a:p>
          <a:p>
            <a:r>
              <a:rPr lang="en-GB" dirty="0" smtClean="0"/>
              <a:t> </a:t>
            </a:r>
            <a:r>
              <a:rPr lang="en-GB" dirty="0"/>
              <a:t>Virtual File System (VFS) &amp; </a:t>
            </a:r>
            <a:r>
              <a:rPr lang="en-GB" dirty="0" smtClean="0"/>
              <a:t>Registry</a:t>
            </a:r>
          </a:p>
          <a:p>
            <a:r>
              <a:rPr lang="en-GB" dirty="0" smtClean="0"/>
              <a:t>Update/Uninstall </a:t>
            </a:r>
            <a:r>
              <a:rPr lang="en-GB" dirty="0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55365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</a:t>
            </a:r>
            <a:r>
              <a:rPr lang="en-GB" dirty="0" smtClean="0"/>
              <a:t>MSIX &amp; </a:t>
            </a:r>
            <a:r>
              <a:rPr lang="en-GB" dirty="0"/>
              <a:t>KEY BENEFITS of </a:t>
            </a:r>
            <a:r>
              <a:rPr lang="en-GB" dirty="0" smtClean="0"/>
              <a:t>MSIX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100" dirty="0"/>
              <a:t>WHAT IS </a:t>
            </a:r>
            <a:r>
              <a:rPr lang="en-GB" sz="3100" dirty="0" smtClean="0"/>
              <a:t>MSIX</a:t>
            </a:r>
          </a:p>
          <a:p>
            <a:r>
              <a:rPr lang="en-GB" dirty="0" smtClean="0"/>
              <a:t>Modern </a:t>
            </a:r>
            <a:r>
              <a:rPr lang="en-GB" dirty="0"/>
              <a:t>Windows application packaging format</a:t>
            </a:r>
            <a:r>
              <a:rPr lang="en-GB" dirty="0" smtClean="0"/>
              <a:t>.•</a:t>
            </a:r>
          </a:p>
          <a:p>
            <a:r>
              <a:rPr lang="en-GB" dirty="0" smtClean="0"/>
              <a:t>Combines </a:t>
            </a:r>
            <a:r>
              <a:rPr lang="en-GB" dirty="0"/>
              <a:t>the best of MSI and </a:t>
            </a:r>
            <a:r>
              <a:rPr lang="en-GB" dirty="0" err="1" smtClean="0"/>
              <a:t>AppX</a:t>
            </a:r>
            <a:r>
              <a:rPr lang="en-GB" dirty="0" smtClean="0"/>
              <a:t>.</a:t>
            </a:r>
          </a:p>
          <a:p>
            <a:r>
              <a:rPr lang="en-GB" dirty="0" smtClean="0"/>
              <a:t>Clean </a:t>
            </a:r>
            <a:r>
              <a:rPr lang="en-GB" dirty="0"/>
              <a:t>installation, updates, and uninstallation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Supports </a:t>
            </a:r>
            <a:r>
              <a:rPr lang="en-GB" dirty="0"/>
              <a:t>Win32, .NET, and UWP </a:t>
            </a:r>
            <a:r>
              <a:rPr lang="en-GB" dirty="0" smtClean="0"/>
              <a:t>apps.</a:t>
            </a:r>
          </a:p>
          <a:p>
            <a:r>
              <a:rPr lang="en-GB" dirty="0" smtClean="0"/>
              <a:t>Provides </a:t>
            </a:r>
            <a:r>
              <a:rPr lang="en-GB" dirty="0"/>
              <a:t>security with digital signing and containerized execution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sz="3100" dirty="0" smtClean="0"/>
              <a:t>KEY </a:t>
            </a:r>
            <a:r>
              <a:rPr lang="en-GB" sz="3100" dirty="0"/>
              <a:t>BENEFITS of </a:t>
            </a:r>
            <a:r>
              <a:rPr lang="en-GB" sz="3100" dirty="0" smtClean="0"/>
              <a:t>MSIX:</a:t>
            </a:r>
          </a:p>
          <a:p>
            <a:r>
              <a:rPr lang="en-GB" dirty="0" smtClean="0"/>
              <a:t>Reliable </a:t>
            </a:r>
            <a:r>
              <a:rPr lang="en-GB" dirty="0"/>
              <a:t>Install/Uninstall – Ensures no leftover files or registry </a:t>
            </a:r>
            <a:r>
              <a:rPr lang="en-GB" dirty="0" smtClean="0"/>
              <a:t>entries.</a:t>
            </a:r>
          </a:p>
          <a:p>
            <a:r>
              <a:rPr lang="en-GB" dirty="0" smtClean="0"/>
              <a:t>Improved </a:t>
            </a:r>
            <a:r>
              <a:rPr lang="en-GB" dirty="0"/>
              <a:t>Security – Digitally signed packages and containerized </a:t>
            </a:r>
            <a:r>
              <a:rPr lang="en-GB" dirty="0" smtClean="0"/>
              <a:t>execution.</a:t>
            </a:r>
          </a:p>
          <a:p>
            <a:r>
              <a:rPr lang="en-GB" dirty="0" smtClean="0"/>
              <a:t>Simplified </a:t>
            </a:r>
            <a:r>
              <a:rPr lang="en-GB" dirty="0"/>
              <a:t>Updates – Supports differential (delta) </a:t>
            </a:r>
            <a:r>
              <a:rPr lang="en-GB" dirty="0" smtClean="0"/>
              <a:t>updates.</a:t>
            </a:r>
          </a:p>
          <a:p>
            <a:r>
              <a:rPr lang="en-GB" dirty="0" smtClean="0"/>
              <a:t>Enterprise </a:t>
            </a:r>
            <a:r>
              <a:rPr lang="en-GB" dirty="0"/>
              <a:t>Deployment – Works with SCCM, </a:t>
            </a:r>
            <a:r>
              <a:rPr lang="en-GB" dirty="0" err="1"/>
              <a:t>Intune</a:t>
            </a:r>
            <a:r>
              <a:rPr lang="en-GB" dirty="0"/>
              <a:t>, Microsoft Store, and </a:t>
            </a:r>
            <a:r>
              <a:rPr lang="en-GB" dirty="0" smtClean="0"/>
              <a:t>Azure.</a:t>
            </a:r>
          </a:p>
          <a:p>
            <a:r>
              <a:rPr lang="en-GB" dirty="0" smtClean="0"/>
              <a:t>Consistent </a:t>
            </a:r>
            <a:r>
              <a:rPr lang="en-GB" dirty="0"/>
              <a:t>Experience – Predictable </a:t>
            </a:r>
            <a:r>
              <a:rPr lang="en-GB" dirty="0" err="1"/>
              <a:t>behavior</a:t>
            </a:r>
            <a:r>
              <a:rPr lang="en-GB" dirty="0"/>
              <a:t> across </a:t>
            </a:r>
            <a:r>
              <a:rPr lang="en-GB" dirty="0" smtClean="0"/>
              <a:t>all windows devices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26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Why </a:t>
            </a:r>
            <a:r>
              <a:rPr lang="en-GB" dirty="0" smtClean="0"/>
              <a:t>MSIX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Reliable </a:t>
            </a:r>
            <a:r>
              <a:rPr lang="en-GB" dirty="0"/>
              <a:t>&amp; Clean Installation – No leftover files or registry </a:t>
            </a:r>
            <a:r>
              <a:rPr lang="en-GB" dirty="0" smtClean="0"/>
              <a:t>entries.</a:t>
            </a:r>
          </a:p>
          <a:p>
            <a:r>
              <a:rPr lang="en-GB" dirty="0" smtClean="0"/>
              <a:t>Improved </a:t>
            </a:r>
            <a:r>
              <a:rPr lang="en-GB" dirty="0"/>
              <a:t>Security – Digitally signed packages and containerized </a:t>
            </a:r>
            <a:r>
              <a:rPr lang="en-GB" dirty="0" smtClean="0"/>
              <a:t>execution.</a:t>
            </a:r>
          </a:p>
          <a:p>
            <a:r>
              <a:rPr lang="en-GB" dirty="0" smtClean="0"/>
              <a:t>Easy </a:t>
            </a:r>
            <a:r>
              <a:rPr lang="en-GB" dirty="0"/>
              <a:t>Updates – Supports differential updates to save time and </a:t>
            </a:r>
            <a:r>
              <a:rPr lang="en-GB" dirty="0" smtClean="0"/>
              <a:t>bandwidth.</a:t>
            </a:r>
          </a:p>
          <a:p>
            <a:r>
              <a:rPr lang="en-GB" dirty="0" smtClean="0"/>
              <a:t>Enterprise </a:t>
            </a:r>
            <a:r>
              <a:rPr lang="en-GB" dirty="0"/>
              <a:t>Deployment – Works seamlessly with SCCM, </a:t>
            </a:r>
            <a:r>
              <a:rPr lang="en-GB" dirty="0" err="1"/>
              <a:t>Intune</a:t>
            </a:r>
            <a:r>
              <a:rPr lang="en-GB" dirty="0"/>
              <a:t>, and Microsoft Store</a:t>
            </a:r>
          </a:p>
        </p:txBody>
      </p:sp>
    </p:spTree>
    <p:extLst>
      <p:ext uri="{BB962C8B-B14F-4D97-AF65-F5344CB8AC3E}">
        <p14:creationId xmlns:p14="http://schemas.microsoft.com/office/powerpoint/2010/main" val="225194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Current </a:t>
            </a:r>
            <a:r>
              <a:rPr lang="en-GB" dirty="0"/>
              <a:t>Limitations</a:t>
            </a:r>
            <a:r>
              <a:rPr lang="en-GB" dirty="0" smtClean="0"/>
              <a:t>: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Although powerful, MSIX still has gaps compared to MSI/App-V:</a:t>
            </a:r>
          </a:p>
          <a:p>
            <a:endParaRPr lang="en-GB" dirty="0"/>
          </a:p>
          <a:p>
            <a:r>
              <a:rPr lang="en-GB" dirty="0"/>
              <a:t>1. Driver &amp; Service installation not fully supported.</a:t>
            </a:r>
          </a:p>
          <a:p>
            <a:endParaRPr lang="en-GB" dirty="0"/>
          </a:p>
          <a:p>
            <a:r>
              <a:rPr lang="en-GB" dirty="0"/>
              <a:t>2. Deep system-level changes (e.g., GAC installs, custom scripts) are restricted.</a:t>
            </a:r>
          </a:p>
          <a:p>
            <a:endParaRPr lang="en-GB" dirty="0"/>
          </a:p>
          <a:p>
            <a:r>
              <a:rPr lang="en-GB" dirty="0"/>
              <a:t>3. App customization via MST transforms not available (needs new tooling).</a:t>
            </a:r>
          </a:p>
          <a:p>
            <a:endParaRPr lang="en-GB" dirty="0"/>
          </a:p>
          <a:p>
            <a:r>
              <a:rPr lang="en-GB" dirty="0"/>
              <a:t>4. Compatibility issues with legacy apps that expect direct system write access.</a:t>
            </a:r>
          </a:p>
          <a:p>
            <a:endParaRPr lang="en-GB" dirty="0"/>
          </a:p>
          <a:p>
            <a:r>
              <a:rPr lang="en-GB" dirty="0"/>
              <a:t>5. Packaging Tool maturity → still evolving; requires manual fixes for complex apps.</a:t>
            </a:r>
          </a:p>
          <a:p>
            <a:endParaRPr lang="en-GB" dirty="0"/>
          </a:p>
          <a:p>
            <a:r>
              <a:rPr lang="en-GB" dirty="0"/>
              <a:t>6. Limited 3rd-party ecosystem compared to MSI.</a:t>
            </a:r>
          </a:p>
        </p:txBody>
      </p:sp>
    </p:spTree>
    <p:extLst>
      <p:ext uri="{BB962C8B-B14F-4D97-AF65-F5344CB8AC3E}">
        <p14:creationId xmlns:p14="http://schemas.microsoft.com/office/powerpoint/2010/main" val="3150877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</TotalTime>
  <Words>343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MSIX TECHNOLOGY FUNDAMENTALS WITH ARCHITECTURE </vt:lpstr>
      <vt:lpstr>MSIX Technology Fundamentals with Architecture</vt:lpstr>
      <vt:lpstr>MSIX Architecture (high-level):</vt:lpstr>
      <vt:lpstr>WHAT IS MSIX &amp; KEY BENEFITS of MSIX</vt:lpstr>
      <vt:lpstr>Why MSIX</vt:lpstr>
      <vt:lpstr>Current Limitations: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MSIX TECHNOLOGY FUNDAMENTALS WITH ARCHITECTURE</dc:title>
  <dc:creator>User</dc:creator>
  <cp:lastModifiedBy>User</cp:lastModifiedBy>
  <cp:revision>3</cp:revision>
  <dcterms:created xsi:type="dcterms:W3CDTF">2025-08-18T09:45:09Z</dcterms:created>
  <dcterms:modified xsi:type="dcterms:W3CDTF">2025-08-18T09:59:36Z</dcterms:modified>
</cp:coreProperties>
</file>