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0EE8-E1A6-49AB-8010-E1A68F89ECB2}" type="datetimeFigureOut">
              <a:rPr lang="en-GB" smtClean="0"/>
              <a:t>08/09/2025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739A0-95D1-45A6-A699-057C541FFD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9734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0EE8-E1A6-49AB-8010-E1A68F89ECB2}" type="datetimeFigureOut">
              <a:rPr lang="en-GB" smtClean="0"/>
              <a:t>08/09/2025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739A0-95D1-45A6-A699-057C541FFD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9743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0EE8-E1A6-49AB-8010-E1A68F89ECB2}" type="datetimeFigureOut">
              <a:rPr lang="en-GB" smtClean="0"/>
              <a:t>08/09/2025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739A0-95D1-45A6-A699-057C541FFD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903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0EE8-E1A6-49AB-8010-E1A68F89ECB2}" type="datetimeFigureOut">
              <a:rPr lang="en-GB" smtClean="0"/>
              <a:t>08/09/2025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739A0-95D1-45A6-A699-057C541FFD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320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0EE8-E1A6-49AB-8010-E1A68F89ECB2}" type="datetimeFigureOut">
              <a:rPr lang="en-GB" smtClean="0"/>
              <a:t>08/09/2025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739A0-95D1-45A6-A699-057C541FFD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125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0EE8-E1A6-49AB-8010-E1A68F89ECB2}" type="datetimeFigureOut">
              <a:rPr lang="en-GB" smtClean="0"/>
              <a:t>08/09/2025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739A0-95D1-45A6-A699-057C541FFD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5816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0EE8-E1A6-49AB-8010-E1A68F89ECB2}" type="datetimeFigureOut">
              <a:rPr lang="en-GB" smtClean="0"/>
              <a:t>08/09/2025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739A0-95D1-45A6-A699-057C541FFD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1466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0EE8-E1A6-49AB-8010-E1A68F89ECB2}" type="datetimeFigureOut">
              <a:rPr lang="en-GB" smtClean="0"/>
              <a:t>08/09/2025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739A0-95D1-45A6-A699-057C541FFD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844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0EE8-E1A6-49AB-8010-E1A68F89ECB2}" type="datetimeFigureOut">
              <a:rPr lang="en-GB" smtClean="0"/>
              <a:t>08/09/2025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739A0-95D1-45A6-A699-057C541FFD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800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0EE8-E1A6-49AB-8010-E1A68F89ECB2}" type="datetimeFigureOut">
              <a:rPr lang="en-GB" smtClean="0"/>
              <a:t>08/09/2025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739A0-95D1-45A6-A699-057C541FFD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172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0EE8-E1A6-49AB-8010-E1A68F89ECB2}" type="datetimeFigureOut">
              <a:rPr lang="en-GB" smtClean="0"/>
              <a:t>08/09/2025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739A0-95D1-45A6-A699-057C541FFD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28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C0EE8-E1A6-49AB-8010-E1A68F89ECB2}" type="datetimeFigureOut">
              <a:rPr lang="en-GB" smtClean="0"/>
              <a:t>08/09/2025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739A0-95D1-45A6-A699-057C541FFD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218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187CC"/>
                </a:solidFill>
                <a:latin typeface="HK Grotesk Bold"/>
              </a:rPr>
              <a:t>INSTALLATION VIA </a:t>
            </a:r>
            <a:r>
              <a:rPr lang="en-US" b="1" dirty="0" smtClean="0">
                <a:solidFill>
                  <a:srgbClr val="0187CC"/>
                </a:solidFill>
                <a:latin typeface="HK Grotesk Bold"/>
              </a:rPr>
              <a:t>SCCM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97789" cy="415209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Create application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in SCCM Console</a:t>
            </a:r>
          </a:p>
          <a:p>
            <a:pPr>
              <a:lnSpc>
                <a:spcPct val="150000"/>
              </a:lnSpc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Define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deployment type and requirements.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Distribute content to distribution points.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Deploy application to target collection.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Monitor deployment status and verify.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Verify successful installation and uninstallation.</a:t>
            </a:r>
          </a:p>
          <a:p>
            <a:pPr>
              <a:lnSpc>
                <a:spcPct val="150000"/>
              </a:lnSpc>
            </a:pP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44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067" y="1301978"/>
            <a:ext cx="3762927" cy="5037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82" y="1301979"/>
            <a:ext cx="4202850" cy="5037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048425" y="413336"/>
            <a:ext cx="72042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b="1" dirty="0">
                <a:latin typeface="Times New Roman" pitchFamily="18" charset="0"/>
                <a:cs typeface="Times New Roman" pitchFamily="18" charset="0"/>
              </a:rPr>
              <a:t>Application Installed on Client </a:t>
            </a:r>
            <a:r>
              <a:rPr lang="en-GB" sz="3200" b="1" dirty="0" smtClean="0">
                <a:latin typeface="Times New Roman" pitchFamily="18" charset="0"/>
                <a:cs typeface="Times New Roman" pitchFamily="18" charset="0"/>
              </a:rPr>
              <a:t>Machine</a:t>
            </a:r>
            <a:endParaRPr lang="en-GB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56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ownloads\iloveimg-converted\SCCM 1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65" t="15634" r="31536" b="24135"/>
          <a:stretch/>
        </p:blipFill>
        <p:spPr bwMode="auto">
          <a:xfrm>
            <a:off x="4857750" y="1591476"/>
            <a:ext cx="3808620" cy="4517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lc="http://schemas.openxmlformats.org/drawingml/2006/lockedCanvas" xmlns:a16="http://schemas.microsoft.com/office/drawing/2014/main" xmlns="" id="{63B34DAF-6C82-DF25-621C-768EF64361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4" t="2355" r="6325"/>
          <a:stretch/>
        </p:blipFill>
        <p:spPr>
          <a:xfrm>
            <a:off x="657226" y="1591477"/>
            <a:ext cx="3581399" cy="451722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175446" y="536166"/>
            <a:ext cx="47452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600" dirty="0">
                <a:latin typeface="Times New Roman" pitchFamily="18" charset="0"/>
                <a:cs typeface="Times New Roman" pitchFamily="18" charset="0"/>
              </a:rPr>
              <a:t>Install the Hyper-V Role</a:t>
            </a:r>
            <a:endParaRPr lang="en-GB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53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User\Downloads\iloveimg-converted\SCCM 2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24911" b="31419"/>
          <a:stretch/>
        </p:blipFill>
        <p:spPr bwMode="auto">
          <a:xfrm>
            <a:off x="619322" y="1350086"/>
            <a:ext cx="3495480" cy="513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User\Downloads\iloveimg-converted\SCCM 2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51" b="4246"/>
          <a:stretch/>
        </p:blipFill>
        <p:spPr bwMode="auto">
          <a:xfrm>
            <a:off x="4310062" y="1303890"/>
            <a:ext cx="4538663" cy="5226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731779" y="413336"/>
            <a:ext cx="58168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600" dirty="0">
                <a:latin typeface="Times New Roman" pitchFamily="18" charset="0"/>
                <a:cs typeface="Times New Roman" pitchFamily="18" charset="0"/>
              </a:rPr>
              <a:t>Create a New Virtual Machine</a:t>
            </a:r>
          </a:p>
        </p:txBody>
      </p:sp>
    </p:spTree>
    <p:extLst>
      <p:ext uri="{BB962C8B-B14F-4D97-AF65-F5344CB8AC3E}">
        <p14:creationId xmlns:p14="http://schemas.microsoft.com/office/powerpoint/2010/main" val="149646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User\Downloads\iloveimg-converted\SCCM 3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95" r="63835" b="35627"/>
          <a:stretch/>
        </p:blipFill>
        <p:spPr bwMode="auto">
          <a:xfrm>
            <a:off x="543635" y="1154561"/>
            <a:ext cx="3847532" cy="5357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623" y="1154560"/>
            <a:ext cx="4034655" cy="5343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038223" y="413336"/>
            <a:ext cx="72039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b="1" dirty="0">
                <a:latin typeface="Times New Roman" pitchFamily="18" charset="0"/>
                <a:cs typeface="Times New Roman" pitchFamily="18" charset="0"/>
              </a:rPr>
              <a:t>Verifying Client-Server Communication</a:t>
            </a:r>
          </a:p>
        </p:txBody>
      </p:sp>
    </p:spTree>
    <p:extLst>
      <p:ext uri="{BB962C8B-B14F-4D97-AF65-F5344CB8AC3E}">
        <p14:creationId xmlns:p14="http://schemas.microsoft.com/office/powerpoint/2010/main" val="335084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260" b="-117"/>
          <a:stretch/>
        </p:blipFill>
        <p:spPr bwMode="auto">
          <a:xfrm>
            <a:off x="711195" y="1465943"/>
            <a:ext cx="3843746" cy="49347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850777" y="413336"/>
            <a:ext cx="75788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b="1" dirty="0" smtClean="0">
                <a:latin typeface="Times New Roman" pitchFamily="18" charset="0"/>
                <a:cs typeface="Times New Roman" pitchFamily="18" charset="0"/>
              </a:rPr>
              <a:t>Created Device Collection for Deployment</a:t>
            </a:r>
            <a:endParaRPr lang="en-GB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/>
          <p:nvPr/>
        </p:nvPicPr>
        <p:blipFill rotWithShape="1">
          <a:blip r:embed="rId3"/>
          <a:srcRect l="23189" t="7985" r="23188" b="14038"/>
          <a:stretch/>
        </p:blipFill>
        <p:spPr>
          <a:xfrm>
            <a:off x="5088909" y="1465943"/>
            <a:ext cx="3486150" cy="488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70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5277" y="1478642"/>
            <a:ext cx="3638348" cy="488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359027" y="413336"/>
            <a:ext cx="65623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b="1" dirty="0" smtClean="0">
                <a:latin typeface="Times New Roman" pitchFamily="18" charset="0"/>
                <a:cs typeface="Times New Roman" pitchFamily="18" charset="0"/>
              </a:rPr>
              <a:t>Created Application for Deployment</a:t>
            </a:r>
            <a:endParaRPr lang="en-GB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/>
          <p:nvPr/>
        </p:nvPicPr>
        <p:blipFill rotWithShape="1">
          <a:blip r:embed="rId3"/>
          <a:srcRect l="30280" t="22014" r="30500" b="13342"/>
          <a:stretch/>
        </p:blipFill>
        <p:spPr>
          <a:xfrm>
            <a:off x="1192163" y="1478642"/>
            <a:ext cx="3448050" cy="4934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89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/>
          <a:srcRect l="26070" t="14121" r="26291" b="18739"/>
          <a:stretch/>
        </p:blipFill>
        <p:spPr>
          <a:xfrm>
            <a:off x="1050472" y="1628321"/>
            <a:ext cx="3048000" cy="4565650"/>
          </a:xfrm>
          <a:prstGeom prst="rect">
            <a:avLst/>
          </a:prstGeom>
        </p:spPr>
      </p:pic>
      <p:pic>
        <p:nvPicPr>
          <p:cNvPr id="3" name="Picture 2"/>
          <p:cNvPicPr/>
          <p:nvPr/>
        </p:nvPicPr>
        <p:blipFill rotWithShape="1">
          <a:blip r:embed="rId3"/>
          <a:srcRect l="26291" t="14121" r="25404" b="19094"/>
          <a:stretch/>
        </p:blipFill>
        <p:spPr>
          <a:xfrm>
            <a:off x="4689022" y="1628321"/>
            <a:ext cx="3448050" cy="45656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654559" y="413336"/>
            <a:ext cx="59713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b="1" dirty="0">
                <a:latin typeface="Times New Roman" pitchFamily="18" charset="0"/>
                <a:cs typeface="Times New Roman" pitchFamily="18" charset="0"/>
              </a:rPr>
              <a:t>Distributing Application Content</a:t>
            </a:r>
          </a:p>
        </p:txBody>
      </p:sp>
    </p:spTree>
    <p:extLst>
      <p:ext uri="{BB962C8B-B14F-4D97-AF65-F5344CB8AC3E}">
        <p14:creationId xmlns:p14="http://schemas.microsoft.com/office/powerpoint/2010/main" val="391089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/>
          <a:srcRect l="24075" t="9213" r="24296" b="13148"/>
          <a:stretch/>
        </p:blipFill>
        <p:spPr>
          <a:xfrm>
            <a:off x="873579" y="1636486"/>
            <a:ext cx="3393621" cy="4546600"/>
          </a:xfrm>
          <a:prstGeom prst="rect">
            <a:avLst/>
          </a:prstGeom>
        </p:spPr>
      </p:pic>
      <p:pic>
        <p:nvPicPr>
          <p:cNvPr id="3" name="Picture 2"/>
          <p:cNvPicPr/>
          <p:nvPr/>
        </p:nvPicPr>
        <p:blipFill rotWithShape="1">
          <a:blip r:embed="rId3"/>
          <a:srcRect l="24518" t="8556" r="23188" b="13560"/>
          <a:stretch/>
        </p:blipFill>
        <p:spPr>
          <a:xfrm>
            <a:off x="4821692" y="1636486"/>
            <a:ext cx="3629025" cy="45466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836500" y="413336"/>
            <a:ext cx="56074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b="1" dirty="0" smtClean="0">
                <a:latin typeface="Times New Roman" pitchFamily="18" charset="0"/>
                <a:cs typeface="Times New Roman" pitchFamily="18" charset="0"/>
              </a:rPr>
              <a:t>Deploying </a:t>
            </a:r>
            <a:r>
              <a:rPr lang="en-GB" sz="3200" b="1" dirty="0">
                <a:latin typeface="Times New Roman" pitchFamily="18" charset="0"/>
                <a:cs typeface="Times New Roman" pitchFamily="18" charset="0"/>
              </a:rPr>
              <a:t>Application Content</a:t>
            </a:r>
          </a:p>
        </p:txBody>
      </p:sp>
    </p:spTree>
    <p:extLst>
      <p:ext uri="{BB962C8B-B14F-4D97-AF65-F5344CB8AC3E}">
        <p14:creationId xmlns:p14="http://schemas.microsoft.com/office/powerpoint/2010/main" val="1327982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 program&#10;&#10;AI-generated content may be incorrect.">
            <a:extLst>
              <a:ext uri="{FF2B5EF4-FFF2-40B4-BE49-F238E27FC236}">
                <a16:creationId xmlns:lc="http://schemas.openxmlformats.org/drawingml/2006/lockedCanvas" xmlns:a16="http://schemas.microsoft.com/office/drawing/2014/main" xmlns="" id="{BF2A0679-76E5-FF73-21E3-314ED58884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75" r="8248" b="120"/>
          <a:stretch/>
        </p:blipFill>
        <p:spPr>
          <a:xfrm>
            <a:off x="571500" y="862694"/>
            <a:ext cx="3688142" cy="5208813"/>
          </a:xfrm>
          <a:prstGeom prst="rect">
            <a:avLst/>
          </a:prstGeom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422" b="4363"/>
          <a:stretch/>
        </p:blipFill>
        <p:spPr bwMode="auto">
          <a:xfrm>
            <a:off x="4836978" y="819150"/>
            <a:ext cx="4089869" cy="5252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827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70</Words>
  <Application>Microsoft Office PowerPoint</Application>
  <PresentationFormat>On-screen Show (4:3)</PresentationFormat>
  <Paragraphs>15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INSTALLATION VIA SCCM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INSTALLATION VIA SCCM</dc:title>
  <dc:creator>User</dc:creator>
  <cp:lastModifiedBy>User</cp:lastModifiedBy>
  <cp:revision>2</cp:revision>
  <dcterms:created xsi:type="dcterms:W3CDTF">2025-09-08T09:05:51Z</dcterms:created>
  <dcterms:modified xsi:type="dcterms:W3CDTF">2025-09-08T09:20:37Z</dcterms:modified>
</cp:coreProperties>
</file>