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05940"/>
          </a:xfrm>
          <a:prstGeom prst="rect"/>
          <a:noFill/>
        </p:spPr>
        <p:txBody>
          <a:bodyPr rtlCol="0" wrap="square">
            <a:spAutoFit/>
          </a:bodyPr>
          <a:p>
            <a:r>
              <a:rPr sz="2800" lang="en-US"/>
              <a:t>STUDENT NAME:</a:t>
            </a:r>
            <a:r>
              <a:rPr sz="2800" lang="en-US"/>
              <a:t> </a:t>
            </a:r>
            <a:r>
              <a:rPr sz="2800" lang="en-US"/>
              <a:t>K</a:t>
            </a:r>
            <a:r>
              <a:rPr sz="2800" lang="en-US"/>
              <a:t>.</a:t>
            </a:r>
            <a:r>
              <a:rPr sz="2800" lang="en-US"/>
              <a:t>S</a:t>
            </a:r>
            <a:r>
              <a:rPr sz="2800" lang="en-US"/>
              <a:t>O</a:t>
            </a:r>
            <a:r>
              <a:rPr sz="2800" lang="en-US"/>
              <a:t>W</a:t>
            </a:r>
            <a:r>
              <a:rPr sz="2800" lang="en-US"/>
              <a:t>M</a:t>
            </a:r>
            <a:r>
              <a:rPr sz="2800" lang="en-US"/>
              <a:t>I</a:t>
            </a:r>
            <a:r>
              <a:rPr sz="2800" lang="en-US"/>
              <a:t>Y</a:t>
            </a:r>
            <a:r>
              <a:rPr sz="2800" lang="en-US"/>
              <a:t>A</a:t>
            </a:r>
            <a:endParaRPr dirty="0" sz="3200" lang="en-US"/>
          </a:p>
          <a:p>
            <a:r>
              <a:rPr dirty="0" sz="2800" lang="en-US"/>
              <a:t>REGISTER NO:</a:t>
            </a:r>
            <a:r>
              <a:rPr dirty="0" sz="2800" lang="en-US"/>
              <a:t> </a:t>
            </a:r>
            <a:r>
              <a:rPr dirty="0" sz="2800" lang="en-US"/>
              <a:t>2</a:t>
            </a:r>
            <a:r>
              <a:rPr dirty="0" sz="2800" lang="en-US"/>
              <a:t>2</a:t>
            </a:r>
            <a:r>
              <a:rPr dirty="0" sz="2800" lang="en-US"/>
              <a:t>1</a:t>
            </a:r>
            <a:r>
              <a:rPr dirty="0" sz="2800" lang="en-US"/>
              <a:t>3</a:t>
            </a:r>
            <a:r>
              <a:rPr dirty="0" sz="2800" lang="en-US"/>
              <a:t>3</a:t>
            </a:r>
            <a:r>
              <a:rPr dirty="0" sz="2800" lang="en-US"/>
              <a:t>9</a:t>
            </a:r>
            <a:r>
              <a:rPr dirty="0" sz="2800" lang="en-US"/>
              <a:t>1</a:t>
            </a:r>
            <a:r>
              <a:rPr dirty="0" sz="2800" lang="en-US"/>
              <a:t>0</a:t>
            </a:r>
            <a:r>
              <a:rPr dirty="0" sz="2800" lang="en-US"/>
              <a:t>3</a:t>
            </a:r>
            <a:r>
              <a:rPr dirty="0" sz="2800" lang="en-US"/>
              <a:t>6</a:t>
            </a:r>
            <a:r>
              <a:rPr dirty="0" sz="2800" lang="en-US"/>
              <a:t>0</a:t>
            </a:r>
            <a:r>
              <a:rPr dirty="0" sz="2800" lang="en-US"/>
              <a:t>4</a:t>
            </a:r>
            <a:r>
              <a:rPr dirty="0" sz="2800" lang="en-US"/>
              <a:t>7</a:t>
            </a:r>
            <a:endParaRPr sz="3200"/>
          </a:p>
          <a:p>
            <a:r>
              <a:rPr dirty="0" sz="2800" lang="en-US"/>
              <a:t>DEPARTMENT:</a:t>
            </a:r>
            <a:r>
              <a:rPr dirty="0" sz="2800" lang="en-US"/>
              <a:t> </a:t>
            </a:r>
            <a:r>
              <a:rPr dirty="0" sz="2800" lang="en-US"/>
              <a:t>C</a:t>
            </a:r>
            <a:r>
              <a:rPr dirty="0" sz="2800" lang="en-US"/>
              <a:t>O</a:t>
            </a:r>
            <a:r>
              <a:rPr dirty="0" sz="2800" lang="en-US"/>
              <a:t>M</a:t>
            </a:r>
            <a:r>
              <a:rPr dirty="0" sz="2800" lang="en-US"/>
              <a:t>M</a:t>
            </a:r>
            <a:r>
              <a:rPr dirty="0" sz="2800" lang="en-US"/>
              <a:t>E</a:t>
            </a:r>
            <a:r>
              <a:rPr dirty="0" sz="2800" lang="en-US"/>
              <a:t>R</a:t>
            </a:r>
            <a:r>
              <a:rPr dirty="0" sz="2800" lang="en-US"/>
              <a:t>C</a:t>
            </a:r>
            <a:r>
              <a:rPr dirty="0" sz="2800" lang="en-US"/>
              <a:t>E</a:t>
            </a:r>
            <a:endParaRPr sz="3200"/>
          </a:p>
          <a:p>
            <a:r>
              <a:rPr dirty="0" sz="2800" lang="en-US"/>
              <a:t>COLLEGE</a:t>
            </a:r>
            <a:r>
              <a:rPr dirty="0" sz="2800" lang="en-US"/>
              <a:t> </a:t>
            </a:r>
            <a:r>
              <a:rPr dirty="0" sz="2800" lang="en-US"/>
              <a:t>:</a:t>
            </a:r>
            <a:r>
              <a:rPr dirty="0" sz="2800" lang="en-US"/>
              <a:t> </a:t>
            </a:r>
            <a:r>
              <a:rPr dirty="0" sz="2800" lang="en-US"/>
              <a:t>Q</a:t>
            </a:r>
            <a:r>
              <a:rPr dirty="0" sz="2800" lang="en-US"/>
              <a:t>U</a:t>
            </a:r>
            <a:r>
              <a:rPr dirty="0" sz="2800" lang="en-US"/>
              <a:t>EEN </a:t>
            </a:r>
            <a:r>
              <a:rPr dirty="0" sz="2800" lang="en-US"/>
              <a:t>MARY'S </a:t>
            </a:r>
            <a:r>
              <a:rPr dirty="0" sz="2800" lang="en-US"/>
              <a:t>C</a:t>
            </a:r>
            <a:r>
              <a:rPr dirty="0" sz="2800" lang="en-US"/>
              <a:t>O</a:t>
            </a:r>
            <a:r>
              <a:rPr dirty="0" sz="2800" lang="en-US"/>
              <a:t>L</a:t>
            </a:r>
            <a:r>
              <a:rPr dirty="0" sz="2800" lang="en-US"/>
              <a:t>L</a:t>
            </a:r>
            <a:r>
              <a:rPr dirty="0" sz="2800" lang="en-US"/>
              <a:t>EGE </a:t>
            </a:r>
            <a:endParaRPr sz="3200"/>
          </a:p>
          <a:p>
            <a:r>
              <a:rPr dirty="0" sz="28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597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"/>
          <p:cNvSpPr txBox="1"/>
          <p:nvPr/>
        </p:nvSpPr>
        <p:spPr>
          <a:xfrm>
            <a:off x="1468217" y="1325880"/>
            <a:ext cx="7029738" cy="3901439"/>
          </a:xfrm>
          <a:prstGeom prst="rect"/>
        </p:spPr>
        <p:txBody>
          <a:bodyPr rtlCol="0" wrap="square">
            <a:spAutoFit/>
          </a:bodyPr>
          <a:p>
            <a:r>
              <a:rPr sz="3200" lang="en-GB">
                <a:solidFill>
                  <a:srgbClr val="000000"/>
                </a:solidFill>
              </a:rPr>
              <a:t>
- Title: Data Analytics and Modelling
- Bullet points:
    - Descriptive analytics for data visualization
    - Predictive analytics for forecasting training needs
    - Prescriptive analytics for personalized development plans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5975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"/>
          <p:cNvSpPr txBox="1"/>
          <p:nvPr/>
        </p:nvSpPr>
        <p:spPr>
          <a:xfrm>
            <a:off x="559940" y="982980"/>
            <a:ext cx="5835439" cy="6187439"/>
          </a:xfrm>
          <a:prstGeom prst="rect"/>
        </p:spPr>
        <p:txBody>
          <a:bodyPr rtlCol="0" wrap="square">
            <a:spAutoFit/>
          </a:bodyPr>
          <a:p>
            <a:r>
              <a:rPr sz="3200" lang="en-GB">
                <a:solidFill>
                  <a:srgbClr val="000000"/>
                </a:solidFill>
              </a:rPr>
              <a:t>
- Title: Insights and Outcomes
- Bullet points:
    - Key findings from data analysis (e.g., most common skills to upgrade, training effectiveness by department)
    - Training effectiveness metrics (e.g., score averages, improvement over time)
    - Employee engagement and development outcomes (e.g., increased job satisfaction, improved performance)
</a:t>
            </a:r>
            <a:endParaRPr sz="2800" lang="en-GB">
              <a:solidFill>
                <a:srgbClr val="000000"/>
              </a:solidFill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6395378" y="1108844"/>
            <a:ext cx="2952892" cy="471093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2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1879019" y="385444"/>
            <a:ext cx="7587176" cy="3139440"/>
          </a:xfrm>
          <a:prstGeom prst="rect"/>
        </p:spPr>
        <p:txBody>
          <a:bodyPr rtlCol="0" wrap="square">
            <a:spAutoFit/>
          </a:bodyPr>
          <a:p>
            <a:r>
              <a:rPr sz="3200" lang="en-GB">
                <a:solidFill>
                  <a:srgbClr val="000000"/>
                </a:solidFill>
              </a:rPr>
              <a:t>
- Title: Enhancing Employee Development through Data-Driven Insights
- Summary of key points
- Future directions and recommendations
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91" name=""/>
          <p:cNvSpPr txBox="1"/>
          <p:nvPr/>
        </p:nvSpPr>
        <p:spPr>
          <a:xfrm>
            <a:off x="1879018" y="1955163"/>
            <a:ext cx="7839363" cy="5425440"/>
          </a:xfrm>
          <a:prstGeom prst="rect"/>
        </p:spPr>
        <p:txBody>
          <a:bodyPr rtlCol="0" wrap="square">
            <a:spAutoFit/>
          </a:bodyPr>
          <a:p>
            <a:r>
              <a:rPr sz="3200" lang="en-GB">
                <a:solidFill>
                  <a:srgbClr val="000000"/>
                </a:solidFill>
              </a:rPr>
              <a:t>
- Developed a centralized employee training database
- Implemented data analytics for insights and reporting
- Enhanced employee development and training effectiveness
- Improved visibility into training records and effectiveness
- Informed decision-making for HR and training managers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3"/>
          <p:cNvGrpSpPr/>
          <p:nvPr/>
        </p:nvGrpSpPr>
        <p:grpSpPr>
          <a:xfrm>
            <a:off x="3375786" y="-2540"/>
            <a:ext cx="9068472" cy="12108098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sz="2400"/>
            </a:p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sz="2400"/>
            </a:p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>
              <a:endParaRPr sz="2400"/>
            </a:p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>
              <a:endParaRPr sz="2400"/>
            </a:p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sz="2400"/>
            </a:p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>
              <a:endParaRPr sz="2400"/>
            </a:p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>
              <a:endParaRPr sz="2400"/>
            </a:p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>
              <a:endParaRPr sz="2400"/>
            </a:p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sz="2400"/>
            </a:p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"/>
          <p:cNvSpPr txBox="1"/>
          <p:nvPr/>
        </p:nvSpPr>
        <p:spPr>
          <a:xfrm>
            <a:off x="1408468" y="3219450"/>
            <a:ext cx="7532162" cy="1564639"/>
          </a:xfrm>
          <a:prstGeom prst="rect"/>
        </p:spPr>
        <p:txBody>
          <a:bodyPr rtlCol="0" wrap="square">
            <a:spAutoFit/>
          </a:bodyPr>
          <a:p>
            <a:r>
              <a:rPr sz="6000" lang="en-US">
                <a:solidFill>
                  <a:srgbClr val="000000"/>
                </a:solidFill>
              </a:rPr>
              <a:t>E</a:t>
            </a:r>
            <a:r>
              <a:rPr sz="6000" lang="en-US">
                <a:solidFill>
                  <a:srgbClr val="000000"/>
                </a:solidFill>
              </a:rPr>
              <a:t>M</a:t>
            </a:r>
            <a:r>
              <a:rPr sz="6000" lang="en-US">
                <a:solidFill>
                  <a:srgbClr val="000000"/>
                </a:solidFill>
              </a:rPr>
              <a:t>P</a:t>
            </a:r>
            <a:r>
              <a:rPr sz="6000" lang="en-US">
                <a:solidFill>
                  <a:srgbClr val="000000"/>
                </a:solidFill>
              </a:rPr>
              <a:t>L</a:t>
            </a:r>
            <a:r>
              <a:rPr sz="6000" lang="en-US">
                <a:solidFill>
                  <a:srgbClr val="000000"/>
                </a:solidFill>
              </a:rPr>
              <a:t>OYEES </a:t>
            </a:r>
            <a:r>
              <a:rPr sz="6000" lang="en-US">
                <a:solidFill>
                  <a:srgbClr val="000000"/>
                </a:solidFill>
              </a:rPr>
              <a:t>TRAINING </a:t>
            </a:r>
            <a:endParaRPr sz="6600" lang="en-GB">
              <a:solidFill>
                <a:srgbClr val="000000"/>
              </a:solidFill>
            </a:endParaRPr>
          </a:p>
          <a:p>
            <a:r>
              <a:rPr sz="6000" lang="en-US">
                <a:solidFill>
                  <a:srgbClr val="000000"/>
                </a:solidFill>
              </a:rPr>
              <a:t> </a:t>
            </a:r>
            <a:r>
              <a:rPr sz="6000" lang="en-US">
                <a:solidFill>
                  <a:srgbClr val="000000"/>
                </a:solidFill>
              </a:rPr>
              <a:t> </a:t>
            </a:r>
            <a:r>
              <a:rPr sz="6000" lang="en-US">
                <a:solidFill>
                  <a:srgbClr val="000000"/>
                </a:solidFill>
              </a:rPr>
              <a:t> </a:t>
            </a:r>
            <a:r>
              <a:rPr sz="6000" lang="en-US">
                <a:solidFill>
                  <a:srgbClr val="000000"/>
                </a:solidFill>
              </a:rPr>
              <a:t> </a:t>
            </a:r>
            <a:r>
              <a:rPr sz="6000" lang="en-US">
                <a:solidFill>
                  <a:srgbClr val="000000"/>
                </a:solidFill>
              </a:rPr>
              <a:t> </a:t>
            </a:r>
            <a:r>
              <a:rPr sz="6000" lang="en-US">
                <a:solidFill>
                  <a:srgbClr val="000000"/>
                </a:solidFill>
              </a:rPr>
              <a:t> </a:t>
            </a:r>
            <a:r>
              <a:rPr sz="6000" lang="en-US">
                <a:solidFill>
                  <a:srgbClr val="000000"/>
                </a:solidFill>
              </a:rPr>
              <a:t> </a:t>
            </a:r>
            <a:r>
              <a:rPr sz="6000" lang="en-US">
                <a:solidFill>
                  <a:srgbClr val="000000"/>
                </a:solidFill>
              </a:rPr>
              <a:t> </a:t>
            </a:r>
            <a:r>
              <a:rPr sz="6000" lang="en-US">
                <a:solidFill>
                  <a:srgbClr val="000000"/>
                </a:solidFill>
              </a:rPr>
              <a:t>D</a:t>
            </a:r>
            <a:r>
              <a:rPr sz="6000" lang="en-US">
                <a:solidFill>
                  <a:srgbClr val="000000"/>
                </a:solidFill>
              </a:rPr>
              <a:t>A</a:t>
            </a:r>
            <a:r>
              <a:rPr sz="6000" lang="en-US">
                <a:solidFill>
                  <a:srgbClr val="000000"/>
                </a:solidFill>
              </a:rPr>
              <a:t>TA</a:t>
            </a:r>
            <a:r>
              <a:rPr sz="6000" lang="en-US">
                <a:solidFill>
                  <a:srgbClr val="000000"/>
                </a:solidFill>
              </a:rPr>
              <a:t>B</a:t>
            </a:r>
            <a:r>
              <a:rPr sz="6000" lang="en-US">
                <a:solidFill>
                  <a:srgbClr val="000000"/>
                </a:solidFill>
              </a:rPr>
              <a:t>ASE 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97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3520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"/>
          <p:cNvSpPr txBox="1"/>
          <p:nvPr/>
        </p:nvSpPr>
        <p:spPr>
          <a:xfrm>
            <a:off x="1684286" y="1099564"/>
            <a:ext cx="6478349" cy="7711438"/>
          </a:xfrm>
          <a:prstGeom prst="rect"/>
        </p:spPr>
        <p:txBody>
          <a:bodyPr rtlCol="0" wrap="square">
            <a:spAutoFit/>
          </a:bodyPr>
          <a:p>
            <a:r>
              <a:rPr sz="3200" lang="en-GB">
                <a:solidFill>
                  <a:srgbClr val="000000"/>
                </a:solidFill>
              </a:rPr>
              <a:t>
- Title: Inefficient Employee Training Management
- Bullet points:
    - Difficulty in tracking employee training records
    - Inadequate visibility into training effectiveness
    - Limited insights for informed decision-making
    - Inefficient use of training resources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675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"/>
          <p:cNvSpPr txBox="1"/>
          <p:nvPr/>
        </p:nvSpPr>
        <p:spPr>
          <a:xfrm>
            <a:off x="1356457" y="584833"/>
            <a:ext cx="7561384" cy="6187440"/>
          </a:xfrm>
          <a:prstGeom prst="rect"/>
        </p:spPr>
        <p:txBody>
          <a:bodyPr rtlCol="0" wrap="square">
            <a:spAutoFit/>
          </a:bodyPr>
          <a:p>
            <a:r>
              <a:rPr sz="3200" lang="en-GB">
                <a:solidFill>
                  <a:srgbClr val="000000"/>
                </a:solidFill>
              </a:rPr>
              <a:t>
- Title: Employees Training Database Project
- Bullet points:
    - Develop a centralized database for employee training records
    - Design a user-friendly interface for easy data entry and retrieval
    - Implement data analytics for insights and reporting
    - Enhance employee development and training effectiveness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9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>
            <a:off x="1280966" y="1695450"/>
            <a:ext cx="7599795" cy="3901439"/>
          </a:xfrm>
          <a:prstGeom prst="rect"/>
        </p:spPr>
        <p:txBody>
          <a:bodyPr rtlCol="0" wrap="square">
            <a:spAutoFit/>
          </a:bodyPr>
          <a:p>
            <a:r>
              <a:rPr sz="3200" lang="en-GB">
                <a:solidFill>
                  <a:srgbClr val="000000"/>
                </a:solidFill>
              </a:rPr>
              <a:t>
- Title: Who Will Benefit from the Database?
- Bullet points:
    - HR Department
    - Training Managers
    - Employees
    - Supervisors and Managers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451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>
            <a:off x="2740067" y="1476374"/>
            <a:ext cx="6622141" cy="5425440"/>
          </a:xfrm>
          <a:prstGeom prst="rect"/>
        </p:spPr>
        <p:txBody>
          <a:bodyPr rtlCol="0" wrap="square">
            <a:spAutoFit/>
          </a:bodyPr>
          <a:p>
            <a:r>
              <a:rPr sz="3200" lang="en-GB">
                <a:solidFill>
                  <a:srgbClr val="000000"/>
                </a:solidFill>
              </a:rPr>
              <a:t>
- Title: A Comprehensive Employee Training Database
- Bullet points:
    - Centralized repository for training records
    - Automated tracking and reporting
    - Data-driven insights for informed decision-making
    - Enhanced employee development and engagement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2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"/>
          <p:cNvSpPr txBox="1"/>
          <p:nvPr/>
        </p:nvSpPr>
        <p:spPr>
          <a:xfrm>
            <a:off x="1537857" y="1325880"/>
            <a:ext cx="7513778" cy="3901439"/>
          </a:xfrm>
          <a:prstGeom prst="rect"/>
        </p:spPr>
        <p:txBody>
          <a:bodyPr rtlCol="0" wrap="square">
            <a:spAutoFit/>
          </a:bodyPr>
          <a:p>
            <a:r>
              <a:rPr sz="3200" lang="en-GB">
                <a:solidFill>
                  <a:srgbClr val="000000"/>
                </a:solidFill>
              </a:rPr>
              <a:t>
- Title: Training Data Overview
- Bullet points:
    - Employee demographic data (ID, Name, Department, Designation)
    - Training data (Training Date, Days, Skills to Upgrade, Type, Score, Location)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777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"/>
          <p:cNvSpPr txBox="1"/>
          <p:nvPr/>
        </p:nvSpPr>
        <p:spPr>
          <a:xfrm>
            <a:off x="2794000" y="1280160"/>
            <a:ext cx="6566477" cy="5425440"/>
          </a:xfrm>
          <a:prstGeom prst="rect"/>
        </p:spPr>
        <p:txBody>
          <a:bodyPr rtlCol="0" wrap="square">
            <a:spAutoFit/>
          </a:bodyPr>
          <a:p>
            <a:r>
              <a:rPr sz="3200" lang="en-GB">
                <a:solidFill>
                  <a:srgbClr val="000000"/>
                </a:solidFill>
              </a:rPr>
              <a:t>
- Title: What Sets Our Solution Apart?
- Bullet points:
    - User-friendly interface for easy data entry and retrieval
    - Automated tracking and reporting for real-time insights
    - Personalized development plans for enhanced employee engagement
    - Data-driven decision-making for optimized training resources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2024-03-24T03:07:22Z</dcterms:created>
  <dcterms:modified xsi:type="dcterms:W3CDTF">2024-08-31T17:57:57Z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ad27ad9b1a9446398e4d3d82b07c522b</vt:lpwstr>
  </property>
</Properties>
</file>