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is532@gmail.com" userId="4dc3a1d3ff82a981" providerId="LiveId" clId="{BE3B0983-636E-414B-80F4-26742EAD2B3F}"/>
    <pc:docChg chg="custSel modSld">
      <pc:chgData name="sowmis532@gmail.com" userId="4dc3a1d3ff82a981" providerId="LiveId" clId="{BE3B0983-636E-414B-80F4-26742EAD2B3F}" dt="2023-09-27T18:10:16.544" v="28" actId="14100"/>
      <pc:docMkLst>
        <pc:docMk/>
      </pc:docMkLst>
      <pc:sldChg chg="modSp mod">
        <pc:chgData name="sowmis532@gmail.com" userId="4dc3a1d3ff82a981" providerId="LiveId" clId="{BE3B0983-636E-414B-80F4-26742EAD2B3F}" dt="2023-09-27T18:10:16.544" v="28" actId="14100"/>
        <pc:sldMkLst>
          <pc:docMk/>
          <pc:sldMk cId="2314292152" sldId="256"/>
        </pc:sldMkLst>
        <pc:spChg chg="mod">
          <ac:chgData name="sowmis532@gmail.com" userId="4dc3a1d3ff82a981" providerId="LiveId" clId="{BE3B0983-636E-414B-80F4-26742EAD2B3F}" dt="2023-09-27T18:10:16.544" v="28" actId="14100"/>
          <ac:spMkLst>
            <pc:docMk/>
            <pc:sldMk cId="2314292152" sldId="256"/>
            <ac:spMk id="3" creationId="{ED12E95E-E9BA-004F-14DD-90302151F1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A8E0-9C54-9F81-9E4C-2B0856E44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21FD58-3242-BE52-0C65-8664C150F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38A581-6174-0DE0-5865-B17AC265397E}"/>
              </a:ext>
            </a:extLst>
          </p:cNvPr>
          <p:cNvSpPr>
            <a:spLocks noGrp="1"/>
          </p:cNvSpPr>
          <p:nvPr>
            <p:ph type="dt" sz="half" idx="10"/>
          </p:nvPr>
        </p:nvSpPr>
        <p:spPr/>
        <p:txBody>
          <a:bodyPr/>
          <a:lstStyle/>
          <a:p>
            <a:fld id="{605912C7-F821-4D43-A532-98D2ABD267A3}" type="datetimeFigureOut">
              <a:rPr lang="en-IN" smtClean="0"/>
              <a:t>27-Sep-2023</a:t>
            </a:fld>
            <a:endParaRPr lang="en-IN"/>
          </a:p>
        </p:txBody>
      </p:sp>
      <p:sp>
        <p:nvSpPr>
          <p:cNvPr id="5" name="Footer Placeholder 4">
            <a:extLst>
              <a:ext uri="{FF2B5EF4-FFF2-40B4-BE49-F238E27FC236}">
                <a16:creationId xmlns:a16="http://schemas.microsoft.com/office/drawing/2014/main" id="{C7EF93EF-3555-35BC-1944-27E166A462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AF1D7-FC06-AB41-D771-1C42CD766C50}"/>
              </a:ext>
            </a:extLst>
          </p:cNvPr>
          <p:cNvSpPr>
            <a:spLocks noGrp="1"/>
          </p:cNvSpPr>
          <p:nvPr>
            <p:ph type="sldNum" sz="quarter" idx="12"/>
          </p:nvPr>
        </p:nvSpPr>
        <p:spPr/>
        <p:txBody>
          <a:bodyPr/>
          <a:lstStyle/>
          <a:p>
            <a:fld id="{CEFEC94A-D97D-4CC1-BEAC-D6029EEF9F44}" type="slidenum">
              <a:rPr lang="en-IN" smtClean="0"/>
              <a:t>‹#›</a:t>
            </a:fld>
            <a:endParaRPr lang="en-IN"/>
          </a:p>
        </p:txBody>
      </p:sp>
    </p:spTree>
    <p:extLst>
      <p:ext uri="{BB962C8B-B14F-4D97-AF65-F5344CB8AC3E}">
        <p14:creationId xmlns:p14="http://schemas.microsoft.com/office/powerpoint/2010/main" val="17821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3E45-EAB0-12F5-A8A7-6840BA81F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B1A580-E1A9-C239-82F5-FB027C73E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632CB1-2FA2-2A5B-BA4E-A2DF9A37654F}"/>
              </a:ext>
            </a:extLst>
          </p:cNvPr>
          <p:cNvSpPr>
            <a:spLocks noGrp="1"/>
          </p:cNvSpPr>
          <p:nvPr>
            <p:ph type="dt" sz="half" idx="10"/>
          </p:nvPr>
        </p:nvSpPr>
        <p:spPr/>
        <p:txBody>
          <a:bodyPr/>
          <a:lstStyle/>
          <a:p>
            <a:fld id="{605912C7-F821-4D43-A532-98D2ABD267A3}" type="datetimeFigureOut">
              <a:rPr lang="en-IN" smtClean="0"/>
              <a:t>27-Sep-2023</a:t>
            </a:fld>
            <a:endParaRPr lang="en-IN"/>
          </a:p>
        </p:txBody>
      </p:sp>
      <p:sp>
        <p:nvSpPr>
          <p:cNvPr id="5" name="Footer Placeholder 4">
            <a:extLst>
              <a:ext uri="{FF2B5EF4-FFF2-40B4-BE49-F238E27FC236}">
                <a16:creationId xmlns:a16="http://schemas.microsoft.com/office/drawing/2014/main" id="{D8B534C0-16FD-4242-B790-4F0A3AE6E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0ADB4-3905-5975-D043-65805C0A0205}"/>
              </a:ext>
            </a:extLst>
          </p:cNvPr>
          <p:cNvSpPr>
            <a:spLocks noGrp="1"/>
          </p:cNvSpPr>
          <p:nvPr>
            <p:ph type="sldNum" sz="quarter" idx="12"/>
          </p:nvPr>
        </p:nvSpPr>
        <p:spPr/>
        <p:txBody>
          <a:bodyPr/>
          <a:lstStyle/>
          <a:p>
            <a:fld id="{CEFEC94A-D97D-4CC1-BEAC-D6029EEF9F44}" type="slidenum">
              <a:rPr lang="en-IN" smtClean="0"/>
              <a:t>‹#›</a:t>
            </a:fld>
            <a:endParaRPr lang="en-IN"/>
          </a:p>
        </p:txBody>
      </p:sp>
    </p:spTree>
    <p:extLst>
      <p:ext uri="{BB962C8B-B14F-4D97-AF65-F5344CB8AC3E}">
        <p14:creationId xmlns:p14="http://schemas.microsoft.com/office/powerpoint/2010/main" val="371174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E64396-BA91-03FB-7534-1830DE25F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67F585-8A2E-5A91-6923-C9599F3AF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23640F-377A-6197-0E81-C2D51B806A04}"/>
              </a:ext>
            </a:extLst>
          </p:cNvPr>
          <p:cNvSpPr>
            <a:spLocks noGrp="1"/>
          </p:cNvSpPr>
          <p:nvPr>
            <p:ph type="dt" sz="half" idx="10"/>
          </p:nvPr>
        </p:nvSpPr>
        <p:spPr/>
        <p:txBody>
          <a:bodyPr/>
          <a:lstStyle/>
          <a:p>
            <a:fld id="{605912C7-F821-4D43-A532-98D2ABD267A3}" type="datetimeFigureOut">
              <a:rPr lang="en-IN" smtClean="0"/>
              <a:t>27-Sep-2023</a:t>
            </a:fld>
            <a:endParaRPr lang="en-IN"/>
          </a:p>
        </p:txBody>
      </p:sp>
      <p:sp>
        <p:nvSpPr>
          <p:cNvPr id="5" name="Footer Placeholder 4">
            <a:extLst>
              <a:ext uri="{FF2B5EF4-FFF2-40B4-BE49-F238E27FC236}">
                <a16:creationId xmlns:a16="http://schemas.microsoft.com/office/drawing/2014/main" id="{84586CCF-5319-B781-1B81-295BB870B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F7542-A2F4-0B83-DAC9-B35028042A8D}"/>
              </a:ext>
            </a:extLst>
          </p:cNvPr>
          <p:cNvSpPr>
            <a:spLocks noGrp="1"/>
          </p:cNvSpPr>
          <p:nvPr>
            <p:ph type="sldNum" sz="quarter" idx="12"/>
          </p:nvPr>
        </p:nvSpPr>
        <p:spPr/>
        <p:txBody>
          <a:bodyPr/>
          <a:lstStyle/>
          <a:p>
            <a:fld id="{CEFEC94A-D97D-4CC1-BEAC-D6029EEF9F44}" type="slidenum">
              <a:rPr lang="en-IN" smtClean="0"/>
              <a:t>‹#›</a:t>
            </a:fld>
            <a:endParaRPr lang="en-IN"/>
          </a:p>
        </p:txBody>
      </p:sp>
    </p:spTree>
    <p:extLst>
      <p:ext uri="{BB962C8B-B14F-4D97-AF65-F5344CB8AC3E}">
        <p14:creationId xmlns:p14="http://schemas.microsoft.com/office/powerpoint/2010/main" val="134259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7A5-5379-5E13-D341-1004849E4C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3DA719-A16C-036E-87F3-32AC13BF53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F4E242-D929-7FC1-A396-ECEC6A8AEF0B}"/>
              </a:ext>
            </a:extLst>
          </p:cNvPr>
          <p:cNvSpPr>
            <a:spLocks noGrp="1"/>
          </p:cNvSpPr>
          <p:nvPr>
            <p:ph type="dt" sz="half" idx="10"/>
          </p:nvPr>
        </p:nvSpPr>
        <p:spPr/>
        <p:txBody>
          <a:bodyPr/>
          <a:lstStyle/>
          <a:p>
            <a:fld id="{605912C7-F821-4D43-A532-98D2ABD267A3}" type="datetimeFigureOut">
              <a:rPr lang="en-IN" smtClean="0"/>
              <a:t>27-Sep-2023</a:t>
            </a:fld>
            <a:endParaRPr lang="en-IN"/>
          </a:p>
        </p:txBody>
      </p:sp>
      <p:sp>
        <p:nvSpPr>
          <p:cNvPr id="5" name="Footer Placeholder 4">
            <a:extLst>
              <a:ext uri="{FF2B5EF4-FFF2-40B4-BE49-F238E27FC236}">
                <a16:creationId xmlns:a16="http://schemas.microsoft.com/office/drawing/2014/main" id="{D1369C4E-2469-7637-DB9C-D49101A11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83DA7-7757-72EF-7C0E-03878F908A59}"/>
              </a:ext>
            </a:extLst>
          </p:cNvPr>
          <p:cNvSpPr>
            <a:spLocks noGrp="1"/>
          </p:cNvSpPr>
          <p:nvPr>
            <p:ph type="sldNum" sz="quarter" idx="12"/>
          </p:nvPr>
        </p:nvSpPr>
        <p:spPr/>
        <p:txBody>
          <a:bodyPr/>
          <a:lstStyle/>
          <a:p>
            <a:fld id="{CEFEC94A-D97D-4CC1-BEAC-D6029EEF9F44}" type="slidenum">
              <a:rPr lang="en-IN" smtClean="0"/>
              <a:t>‹#›</a:t>
            </a:fld>
            <a:endParaRPr lang="en-IN"/>
          </a:p>
        </p:txBody>
      </p:sp>
    </p:spTree>
    <p:extLst>
      <p:ext uri="{BB962C8B-B14F-4D97-AF65-F5344CB8AC3E}">
        <p14:creationId xmlns:p14="http://schemas.microsoft.com/office/powerpoint/2010/main" val="200575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058A-3738-BAE2-1BCA-7636EAB09A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AF93FD-1144-46B4-442B-1132CBEBA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AEE007-9673-F36B-92A4-AD03CB19E073}"/>
              </a:ext>
            </a:extLst>
          </p:cNvPr>
          <p:cNvSpPr>
            <a:spLocks noGrp="1"/>
          </p:cNvSpPr>
          <p:nvPr>
            <p:ph type="dt" sz="half" idx="10"/>
          </p:nvPr>
        </p:nvSpPr>
        <p:spPr/>
        <p:txBody>
          <a:bodyPr/>
          <a:lstStyle/>
          <a:p>
            <a:fld id="{605912C7-F821-4D43-A532-98D2ABD267A3}" type="datetimeFigureOut">
              <a:rPr lang="en-IN" smtClean="0"/>
              <a:t>27-Sep-2023</a:t>
            </a:fld>
            <a:endParaRPr lang="en-IN"/>
          </a:p>
        </p:txBody>
      </p:sp>
      <p:sp>
        <p:nvSpPr>
          <p:cNvPr id="5" name="Footer Placeholder 4">
            <a:extLst>
              <a:ext uri="{FF2B5EF4-FFF2-40B4-BE49-F238E27FC236}">
                <a16:creationId xmlns:a16="http://schemas.microsoft.com/office/drawing/2014/main" id="{7F93E786-F5BD-D316-2096-3662FA6794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FB7F44-B218-04FD-4577-DCB5F5EE6F0C}"/>
              </a:ext>
            </a:extLst>
          </p:cNvPr>
          <p:cNvSpPr>
            <a:spLocks noGrp="1"/>
          </p:cNvSpPr>
          <p:nvPr>
            <p:ph type="sldNum" sz="quarter" idx="12"/>
          </p:nvPr>
        </p:nvSpPr>
        <p:spPr/>
        <p:txBody>
          <a:bodyPr/>
          <a:lstStyle/>
          <a:p>
            <a:fld id="{CEFEC94A-D97D-4CC1-BEAC-D6029EEF9F44}" type="slidenum">
              <a:rPr lang="en-IN" smtClean="0"/>
              <a:t>‹#›</a:t>
            </a:fld>
            <a:endParaRPr lang="en-IN"/>
          </a:p>
        </p:txBody>
      </p:sp>
    </p:spTree>
    <p:extLst>
      <p:ext uri="{BB962C8B-B14F-4D97-AF65-F5344CB8AC3E}">
        <p14:creationId xmlns:p14="http://schemas.microsoft.com/office/powerpoint/2010/main" val="342504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764F-5E86-F93D-73B7-3D5E6A5470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3E2BC5-90CA-E90F-080B-7E11FCDC48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BED56D-9CF8-D439-898D-3C2E124B1B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46A213-5F41-5D98-3AEA-3E661D9A5F20}"/>
              </a:ext>
            </a:extLst>
          </p:cNvPr>
          <p:cNvSpPr>
            <a:spLocks noGrp="1"/>
          </p:cNvSpPr>
          <p:nvPr>
            <p:ph type="dt" sz="half" idx="10"/>
          </p:nvPr>
        </p:nvSpPr>
        <p:spPr/>
        <p:txBody>
          <a:bodyPr/>
          <a:lstStyle/>
          <a:p>
            <a:fld id="{605912C7-F821-4D43-A532-98D2ABD267A3}" type="datetimeFigureOut">
              <a:rPr lang="en-IN" smtClean="0"/>
              <a:t>27-Sep-2023</a:t>
            </a:fld>
            <a:endParaRPr lang="en-IN"/>
          </a:p>
        </p:txBody>
      </p:sp>
      <p:sp>
        <p:nvSpPr>
          <p:cNvPr id="6" name="Footer Placeholder 5">
            <a:extLst>
              <a:ext uri="{FF2B5EF4-FFF2-40B4-BE49-F238E27FC236}">
                <a16:creationId xmlns:a16="http://schemas.microsoft.com/office/drawing/2014/main" id="{CBC20A0B-366A-9B10-E2C1-B5DD2E2B0F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1F486-4F98-8C81-70CA-C165F1C5AE4C}"/>
              </a:ext>
            </a:extLst>
          </p:cNvPr>
          <p:cNvSpPr>
            <a:spLocks noGrp="1"/>
          </p:cNvSpPr>
          <p:nvPr>
            <p:ph type="sldNum" sz="quarter" idx="12"/>
          </p:nvPr>
        </p:nvSpPr>
        <p:spPr/>
        <p:txBody>
          <a:bodyPr/>
          <a:lstStyle/>
          <a:p>
            <a:fld id="{CEFEC94A-D97D-4CC1-BEAC-D6029EEF9F44}" type="slidenum">
              <a:rPr lang="en-IN" smtClean="0"/>
              <a:t>‹#›</a:t>
            </a:fld>
            <a:endParaRPr lang="en-IN"/>
          </a:p>
        </p:txBody>
      </p:sp>
    </p:spTree>
    <p:extLst>
      <p:ext uri="{BB962C8B-B14F-4D97-AF65-F5344CB8AC3E}">
        <p14:creationId xmlns:p14="http://schemas.microsoft.com/office/powerpoint/2010/main" val="192777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A558-44B1-E3BC-1A16-D1D2F7B509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EAD798-EEBA-85CE-88C3-90A46132FD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81FA55-1682-A9B6-C42D-C5A6D5BE1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633CF5-AD20-FA38-7187-E80118227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A97767-24D8-DD4F-CDCE-D31E9C65BA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0F88C3-08C8-6311-BD97-CADE439517F4}"/>
              </a:ext>
            </a:extLst>
          </p:cNvPr>
          <p:cNvSpPr>
            <a:spLocks noGrp="1"/>
          </p:cNvSpPr>
          <p:nvPr>
            <p:ph type="dt" sz="half" idx="10"/>
          </p:nvPr>
        </p:nvSpPr>
        <p:spPr/>
        <p:txBody>
          <a:bodyPr/>
          <a:lstStyle/>
          <a:p>
            <a:fld id="{605912C7-F821-4D43-A532-98D2ABD267A3}" type="datetimeFigureOut">
              <a:rPr lang="en-IN" smtClean="0"/>
              <a:t>27-Sep-2023</a:t>
            </a:fld>
            <a:endParaRPr lang="en-IN"/>
          </a:p>
        </p:txBody>
      </p:sp>
      <p:sp>
        <p:nvSpPr>
          <p:cNvPr id="8" name="Footer Placeholder 7">
            <a:extLst>
              <a:ext uri="{FF2B5EF4-FFF2-40B4-BE49-F238E27FC236}">
                <a16:creationId xmlns:a16="http://schemas.microsoft.com/office/drawing/2014/main" id="{186F20CD-77C9-640F-C62A-F498890A3F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6F9795-8428-38B1-DD55-60FE78C0533B}"/>
              </a:ext>
            </a:extLst>
          </p:cNvPr>
          <p:cNvSpPr>
            <a:spLocks noGrp="1"/>
          </p:cNvSpPr>
          <p:nvPr>
            <p:ph type="sldNum" sz="quarter" idx="12"/>
          </p:nvPr>
        </p:nvSpPr>
        <p:spPr/>
        <p:txBody>
          <a:bodyPr/>
          <a:lstStyle/>
          <a:p>
            <a:fld id="{CEFEC94A-D97D-4CC1-BEAC-D6029EEF9F44}" type="slidenum">
              <a:rPr lang="en-IN" smtClean="0"/>
              <a:t>‹#›</a:t>
            </a:fld>
            <a:endParaRPr lang="en-IN"/>
          </a:p>
        </p:txBody>
      </p:sp>
    </p:spTree>
    <p:extLst>
      <p:ext uri="{BB962C8B-B14F-4D97-AF65-F5344CB8AC3E}">
        <p14:creationId xmlns:p14="http://schemas.microsoft.com/office/powerpoint/2010/main" val="154803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1BD0-CD2F-1360-913F-680AEABE08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0292D6-0314-0300-E0D3-119ADE17E70F}"/>
              </a:ext>
            </a:extLst>
          </p:cNvPr>
          <p:cNvSpPr>
            <a:spLocks noGrp="1"/>
          </p:cNvSpPr>
          <p:nvPr>
            <p:ph type="dt" sz="half" idx="10"/>
          </p:nvPr>
        </p:nvSpPr>
        <p:spPr/>
        <p:txBody>
          <a:bodyPr/>
          <a:lstStyle/>
          <a:p>
            <a:fld id="{605912C7-F821-4D43-A532-98D2ABD267A3}" type="datetimeFigureOut">
              <a:rPr lang="en-IN" smtClean="0"/>
              <a:t>27-Sep-2023</a:t>
            </a:fld>
            <a:endParaRPr lang="en-IN"/>
          </a:p>
        </p:txBody>
      </p:sp>
      <p:sp>
        <p:nvSpPr>
          <p:cNvPr id="4" name="Footer Placeholder 3">
            <a:extLst>
              <a:ext uri="{FF2B5EF4-FFF2-40B4-BE49-F238E27FC236}">
                <a16:creationId xmlns:a16="http://schemas.microsoft.com/office/drawing/2014/main" id="{2A4C9050-2426-850F-B44A-5C1AE664D4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255DCE-BEE0-2EC6-6744-32AC316FB36C}"/>
              </a:ext>
            </a:extLst>
          </p:cNvPr>
          <p:cNvSpPr>
            <a:spLocks noGrp="1"/>
          </p:cNvSpPr>
          <p:nvPr>
            <p:ph type="sldNum" sz="quarter" idx="12"/>
          </p:nvPr>
        </p:nvSpPr>
        <p:spPr/>
        <p:txBody>
          <a:bodyPr/>
          <a:lstStyle/>
          <a:p>
            <a:fld id="{CEFEC94A-D97D-4CC1-BEAC-D6029EEF9F44}" type="slidenum">
              <a:rPr lang="en-IN" smtClean="0"/>
              <a:t>‹#›</a:t>
            </a:fld>
            <a:endParaRPr lang="en-IN"/>
          </a:p>
        </p:txBody>
      </p:sp>
    </p:spTree>
    <p:extLst>
      <p:ext uri="{BB962C8B-B14F-4D97-AF65-F5344CB8AC3E}">
        <p14:creationId xmlns:p14="http://schemas.microsoft.com/office/powerpoint/2010/main" val="233968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5E3317-866A-B500-1E37-A3BC7C19E015}"/>
              </a:ext>
            </a:extLst>
          </p:cNvPr>
          <p:cNvSpPr>
            <a:spLocks noGrp="1"/>
          </p:cNvSpPr>
          <p:nvPr>
            <p:ph type="dt" sz="half" idx="10"/>
          </p:nvPr>
        </p:nvSpPr>
        <p:spPr/>
        <p:txBody>
          <a:bodyPr/>
          <a:lstStyle/>
          <a:p>
            <a:fld id="{605912C7-F821-4D43-A532-98D2ABD267A3}" type="datetimeFigureOut">
              <a:rPr lang="en-IN" smtClean="0"/>
              <a:t>27-Sep-2023</a:t>
            </a:fld>
            <a:endParaRPr lang="en-IN"/>
          </a:p>
        </p:txBody>
      </p:sp>
      <p:sp>
        <p:nvSpPr>
          <p:cNvPr id="3" name="Footer Placeholder 2">
            <a:extLst>
              <a:ext uri="{FF2B5EF4-FFF2-40B4-BE49-F238E27FC236}">
                <a16:creationId xmlns:a16="http://schemas.microsoft.com/office/drawing/2014/main" id="{B0A7A12C-57A8-ABFB-9790-080F3B3208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2DD212-1BA2-0B5B-BB65-C277E3EFD0FD}"/>
              </a:ext>
            </a:extLst>
          </p:cNvPr>
          <p:cNvSpPr>
            <a:spLocks noGrp="1"/>
          </p:cNvSpPr>
          <p:nvPr>
            <p:ph type="sldNum" sz="quarter" idx="12"/>
          </p:nvPr>
        </p:nvSpPr>
        <p:spPr/>
        <p:txBody>
          <a:bodyPr/>
          <a:lstStyle/>
          <a:p>
            <a:fld id="{CEFEC94A-D97D-4CC1-BEAC-D6029EEF9F44}" type="slidenum">
              <a:rPr lang="en-IN" smtClean="0"/>
              <a:t>‹#›</a:t>
            </a:fld>
            <a:endParaRPr lang="en-IN"/>
          </a:p>
        </p:txBody>
      </p:sp>
    </p:spTree>
    <p:extLst>
      <p:ext uri="{BB962C8B-B14F-4D97-AF65-F5344CB8AC3E}">
        <p14:creationId xmlns:p14="http://schemas.microsoft.com/office/powerpoint/2010/main" val="2476127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26C0-41FD-B0BC-65B9-4511A9BD7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F8B53B-D94E-BD8B-FC12-AC347ABAC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19315D-EFDE-8882-0F3F-E1B1DD7BB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6F106-FE2E-1678-45A1-47E4B10FBDDE}"/>
              </a:ext>
            </a:extLst>
          </p:cNvPr>
          <p:cNvSpPr>
            <a:spLocks noGrp="1"/>
          </p:cNvSpPr>
          <p:nvPr>
            <p:ph type="dt" sz="half" idx="10"/>
          </p:nvPr>
        </p:nvSpPr>
        <p:spPr/>
        <p:txBody>
          <a:bodyPr/>
          <a:lstStyle/>
          <a:p>
            <a:fld id="{605912C7-F821-4D43-A532-98D2ABD267A3}" type="datetimeFigureOut">
              <a:rPr lang="en-IN" smtClean="0"/>
              <a:t>27-Sep-2023</a:t>
            </a:fld>
            <a:endParaRPr lang="en-IN"/>
          </a:p>
        </p:txBody>
      </p:sp>
      <p:sp>
        <p:nvSpPr>
          <p:cNvPr id="6" name="Footer Placeholder 5">
            <a:extLst>
              <a:ext uri="{FF2B5EF4-FFF2-40B4-BE49-F238E27FC236}">
                <a16:creationId xmlns:a16="http://schemas.microsoft.com/office/drawing/2014/main" id="{8AD9A317-D983-42FE-C150-6ED7869372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0036ED-8EC3-6B32-D8E2-E4365C33FE63}"/>
              </a:ext>
            </a:extLst>
          </p:cNvPr>
          <p:cNvSpPr>
            <a:spLocks noGrp="1"/>
          </p:cNvSpPr>
          <p:nvPr>
            <p:ph type="sldNum" sz="quarter" idx="12"/>
          </p:nvPr>
        </p:nvSpPr>
        <p:spPr/>
        <p:txBody>
          <a:bodyPr/>
          <a:lstStyle/>
          <a:p>
            <a:fld id="{CEFEC94A-D97D-4CC1-BEAC-D6029EEF9F44}" type="slidenum">
              <a:rPr lang="en-IN" smtClean="0"/>
              <a:t>‹#›</a:t>
            </a:fld>
            <a:endParaRPr lang="en-IN"/>
          </a:p>
        </p:txBody>
      </p:sp>
    </p:spTree>
    <p:extLst>
      <p:ext uri="{BB962C8B-B14F-4D97-AF65-F5344CB8AC3E}">
        <p14:creationId xmlns:p14="http://schemas.microsoft.com/office/powerpoint/2010/main" val="342520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4726-229D-50B6-E743-67548D50F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F8BCA9-9D3F-B2A0-15B1-A9C96A407E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47050B-F65A-5BAF-E6ED-8C3E77D4D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3716C-7BD3-13F5-C07A-E13162A9B2A3}"/>
              </a:ext>
            </a:extLst>
          </p:cNvPr>
          <p:cNvSpPr>
            <a:spLocks noGrp="1"/>
          </p:cNvSpPr>
          <p:nvPr>
            <p:ph type="dt" sz="half" idx="10"/>
          </p:nvPr>
        </p:nvSpPr>
        <p:spPr/>
        <p:txBody>
          <a:bodyPr/>
          <a:lstStyle/>
          <a:p>
            <a:fld id="{605912C7-F821-4D43-A532-98D2ABD267A3}" type="datetimeFigureOut">
              <a:rPr lang="en-IN" smtClean="0"/>
              <a:t>27-Sep-2023</a:t>
            </a:fld>
            <a:endParaRPr lang="en-IN"/>
          </a:p>
        </p:txBody>
      </p:sp>
      <p:sp>
        <p:nvSpPr>
          <p:cNvPr id="6" name="Footer Placeholder 5">
            <a:extLst>
              <a:ext uri="{FF2B5EF4-FFF2-40B4-BE49-F238E27FC236}">
                <a16:creationId xmlns:a16="http://schemas.microsoft.com/office/drawing/2014/main" id="{3B241ADA-73BA-060A-0CD8-A71846F89C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6A1F5D-D467-1910-17C0-723441902708}"/>
              </a:ext>
            </a:extLst>
          </p:cNvPr>
          <p:cNvSpPr>
            <a:spLocks noGrp="1"/>
          </p:cNvSpPr>
          <p:nvPr>
            <p:ph type="sldNum" sz="quarter" idx="12"/>
          </p:nvPr>
        </p:nvSpPr>
        <p:spPr/>
        <p:txBody>
          <a:bodyPr/>
          <a:lstStyle/>
          <a:p>
            <a:fld id="{CEFEC94A-D97D-4CC1-BEAC-D6029EEF9F44}" type="slidenum">
              <a:rPr lang="en-IN" smtClean="0"/>
              <a:t>‹#›</a:t>
            </a:fld>
            <a:endParaRPr lang="en-IN"/>
          </a:p>
        </p:txBody>
      </p:sp>
    </p:spTree>
    <p:extLst>
      <p:ext uri="{BB962C8B-B14F-4D97-AF65-F5344CB8AC3E}">
        <p14:creationId xmlns:p14="http://schemas.microsoft.com/office/powerpoint/2010/main" val="312570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8EEF27-956C-2B1A-35D2-BA3121793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78E961-48EE-B7E9-1DCE-168BDCCFC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BFC47-7956-4CB1-8557-E195D2471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912C7-F821-4D43-A532-98D2ABD267A3}" type="datetimeFigureOut">
              <a:rPr lang="en-IN" smtClean="0"/>
              <a:t>27-Sep-2023</a:t>
            </a:fld>
            <a:endParaRPr lang="en-IN"/>
          </a:p>
        </p:txBody>
      </p:sp>
      <p:sp>
        <p:nvSpPr>
          <p:cNvPr id="5" name="Footer Placeholder 4">
            <a:extLst>
              <a:ext uri="{FF2B5EF4-FFF2-40B4-BE49-F238E27FC236}">
                <a16:creationId xmlns:a16="http://schemas.microsoft.com/office/drawing/2014/main" id="{E7EBE558-FAF3-8D6B-B4D3-431676771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F2CDB5-8073-AAEF-494C-F6334E0DB8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EC94A-D97D-4CC1-BEAC-D6029EEF9F44}" type="slidenum">
              <a:rPr lang="en-IN" smtClean="0"/>
              <a:t>‹#›</a:t>
            </a:fld>
            <a:endParaRPr lang="en-IN"/>
          </a:p>
        </p:txBody>
      </p:sp>
    </p:spTree>
    <p:extLst>
      <p:ext uri="{BB962C8B-B14F-4D97-AF65-F5344CB8AC3E}">
        <p14:creationId xmlns:p14="http://schemas.microsoft.com/office/powerpoint/2010/main" val="2197446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EAA8-436C-4800-C13B-CC38E7A0B5FF}"/>
              </a:ext>
            </a:extLst>
          </p:cNvPr>
          <p:cNvSpPr>
            <a:spLocks noGrp="1"/>
          </p:cNvSpPr>
          <p:nvPr>
            <p:ph type="ctrTitle"/>
          </p:nvPr>
        </p:nvSpPr>
        <p:spPr>
          <a:xfrm>
            <a:off x="1380565" y="244756"/>
            <a:ext cx="9144000" cy="778155"/>
          </a:xfrm>
        </p:spPr>
        <p:txBody>
          <a:bodyPr>
            <a:normAutofit fontScale="90000"/>
          </a:bodyPr>
          <a:lstStyle/>
          <a:p>
            <a:r>
              <a:rPr lang="en-IN" b="1" dirty="0"/>
              <a:t>FLOOD MONITORING SYSTEM</a:t>
            </a:r>
          </a:p>
        </p:txBody>
      </p:sp>
      <p:sp>
        <p:nvSpPr>
          <p:cNvPr id="3" name="Subtitle 2">
            <a:extLst>
              <a:ext uri="{FF2B5EF4-FFF2-40B4-BE49-F238E27FC236}">
                <a16:creationId xmlns:a16="http://schemas.microsoft.com/office/drawing/2014/main" id="{ED12E95E-E9BA-004F-14DD-90302151F194}"/>
              </a:ext>
            </a:extLst>
          </p:cNvPr>
          <p:cNvSpPr>
            <a:spLocks noGrp="1"/>
          </p:cNvSpPr>
          <p:nvPr>
            <p:ph type="subTitle" idx="1"/>
          </p:nvPr>
        </p:nvSpPr>
        <p:spPr>
          <a:xfrm>
            <a:off x="503853" y="1022911"/>
            <a:ext cx="11066106" cy="5521324"/>
          </a:xfrm>
        </p:spPr>
        <p:txBody>
          <a:bodyPr>
            <a:normAutofit fontScale="92500"/>
          </a:bodyPr>
          <a:lstStyle/>
          <a:p>
            <a:pPr algn="l"/>
            <a:r>
              <a:rPr lang="en-IN" b="1" u="sng" dirty="0"/>
              <a:t>DEFINITON</a:t>
            </a:r>
            <a:r>
              <a:rPr lang="en-IN" u="sng" dirty="0"/>
              <a:t>:</a:t>
            </a:r>
          </a:p>
          <a:p>
            <a:pPr algn="l"/>
            <a:r>
              <a:rPr lang="en-IN" dirty="0"/>
              <a:t>         </a:t>
            </a:r>
            <a:r>
              <a:rPr lang="en-US" dirty="0"/>
              <a:t>Floods are natural disasters that can cause significant damage to lives and property. Timely detection and monitoring of flood conditions are essential to minimize their impact. A flood monitoring system is a critical tool in this regard, as it provides real-time data and early warnings to help authorities and communities respond effectively to flooding events.</a:t>
            </a:r>
          </a:p>
          <a:p>
            <a:pPr algn="l"/>
            <a:r>
              <a:rPr lang="en-US" b="1" u="sng" dirty="0"/>
              <a:t>DESIGN THINKING</a:t>
            </a:r>
            <a:r>
              <a:rPr lang="en-US" dirty="0"/>
              <a:t>:</a:t>
            </a:r>
          </a:p>
          <a:p>
            <a:pPr algn="l"/>
            <a:r>
              <a:rPr lang="en-US" u="sng" dirty="0"/>
              <a:t>PROJECT OBJECTIVES</a:t>
            </a:r>
          </a:p>
          <a:p>
            <a:pPr algn="l"/>
            <a:r>
              <a:rPr lang="en-US" dirty="0"/>
              <a:t>       Data-Driven </a:t>
            </a:r>
            <a:r>
              <a:rPr lang="en-US" dirty="0" err="1"/>
              <a:t>Decision-Making:Enables</a:t>
            </a:r>
            <a:r>
              <a:rPr lang="en-US" dirty="0"/>
              <a:t> authorities to make data-driven decisions regarding flood response and resource allocation.</a:t>
            </a:r>
          </a:p>
          <a:p>
            <a:pPr algn="l"/>
            <a:r>
              <a:rPr lang="en-US" dirty="0"/>
              <a:t>        Reduced Losses: Helps minimize loss of life and property by facilitating timely evacuation and rescue operations. </a:t>
            </a:r>
          </a:p>
          <a:p>
            <a:pPr algn="l"/>
            <a:r>
              <a:rPr lang="en-US" dirty="0"/>
              <a:t>        Infrastructure </a:t>
            </a:r>
            <a:r>
              <a:rPr lang="en-US" dirty="0" err="1"/>
              <a:t>Protection:Protects</a:t>
            </a:r>
            <a:r>
              <a:rPr lang="en-US" dirty="0"/>
              <a:t> critical infrastructure such as roads, bridges, and utilities from flood damage.</a:t>
            </a:r>
          </a:p>
          <a:p>
            <a:pPr algn="l"/>
            <a:r>
              <a:rPr lang="en-US" dirty="0"/>
              <a:t>       Data Accuracy: Ensuring the accuracy and reliability of sensor data is crucial for the effectiveness of the system</a:t>
            </a:r>
            <a:r>
              <a:rPr lang="en-US" u="sng" dirty="0"/>
              <a:t>. </a:t>
            </a:r>
            <a:endParaRPr lang="en-IN" u="sng" dirty="0"/>
          </a:p>
        </p:txBody>
      </p:sp>
    </p:spTree>
    <p:extLst>
      <p:ext uri="{BB962C8B-B14F-4D97-AF65-F5344CB8AC3E}">
        <p14:creationId xmlns:p14="http://schemas.microsoft.com/office/powerpoint/2010/main" val="231429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37D2-C5C7-4E71-28C0-B2066FB7ABDF}"/>
              </a:ext>
            </a:extLst>
          </p:cNvPr>
          <p:cNvSpPr>
            <a:spLocks noGrp="1"/>
          </p:cNvSpPr>
          <p:nvPr>
            <p:ph type="title"/>
          </p:nvPr>
        </p:nvSpPr>
        <p:spPr/>
        <p:txBody>
          <a:bodyPr/>
          <a:lstStyle/>
          <a:p>
            <a:r>
              <a:rPr lang="en-US" b="1" u="sng" dirty="0"/>
              <a:t>Components of a Flood Monitoring System</a:t>
            </a:r>
            <a:endParaRPr lang="en-IN" b="1" u="sng" dirty="0"/>
          </a:p>
        </p:txBody>
      </p:sp>
      <p:sp>
        <p:nvSpPr>
          <p:cNvPr id="3" name="Content Placeholder 2">
            <a:extLst>
              <a:ext uri="{FF2B5EF4-FFF2-40B4-BE49-F238E27FC236}">
                <a16:creationId xmlns:a16="http://schemas.microsoft.com/office/drawing/2014/main" id="{349048A1-FFEF-77A4-1A28-6063791DDFF7}"/>
              </a:ext>
            </a:extLst>
          </p:cNvPr>
          <p:cNvSpPr>
            <a:spLocks noGrp="1"/>
          </p:cNvSpPr>
          <p:nvPr>
            <p:ph idx="1"/>
          </p:nvPr>
        </p:nvSpPr>
        <p:spPr/>
        <p:txBody>
          <a:bodyPr>
            <a:normAutofit/>
          </a:bodyPr>
          <a:lstStyle/>
          <a:p>
            <a:pPr marL="0" indent="0">
              <a:buNone/>
            </a:pPr>
            <a:r>
              <a:rPr lang="en-US" dirty="0"/>
              <a:t>1. </a:t>
            </a:r>
            <a:r>
              <a:rPr lang="en-US" b="1" dirty="0"/>
              <a:t>Sensors: </a:t>
            </a:r>
            <a:r>
              <a:rPr lang="en-US" dirty="0"/>
              <a:t>Flood monitoring systems rely on a network of sensors placed in flood-prone areas. These sensors measure various parameters such as water level, rainfall, and weather conditions</a:t>
            </a:r>
          </a:p>
          <a:p>
            <a:pPr marL="0" indent="0">
              <a:buNone/>
            </a:pPr>
            <a:r>
              <a:rPr lang="en-US" dirty="0"/>
              <a:t>2. </a:t>
            </a:r>
            <a:r>
              <a:rPr lang="en-US" b="1" dirty="0"/>
              <a:t>Data Collection and Transmission</a:t>
            </a:r>
            <a:r>
              <a:rPr lang="en-US" dirty="0"/>
              <a:t>: Data from sensors are collected and transmitted to a central database or control center using communication technologies like </a:t>
            </a:r>
            <a:r>
              <a:rPr lang="en-US" dirty="0" err="1"/>
              <a:t>loT</a:t>
            </a:r>
            <a:r>
              <a:rPr lang="en-US" dirty="0"/>
              <a:t> (Internet of Things) devices, satellite, or cellular networks.</a:t>
            </a:r>
          </a:p>
          <a:p>
            <a:pPr marL="0" indent="0">
              <a:buNone/>
            </a:pPr>
            <a:r>
              <a:rPr lang="en-US" dirty="0"/>
              <a:t>3. </a:t>
            </a:r>
            <a:r>
              <a:rPr lang="en-US" b="1" dirty="0"/>
              <a:t>Data Analysis</a:t>
            </a:r>
            <a:r>
              <a:rPr lang="en-US" dirty="0"/>
              <a:t>: Flood </a:t>
            </a:r>
            <a:r>
              <a:rPr lang="en-US" dirty="0" err="1"/>
              <a:t>monitoringsystems</a:t>
            </a:r>
            <a:r>
              <a:rPr lang="en-US" dirty="0"/>
              <a:t> employ sophisticated algorithms and models to analyze the data in real-time. This analysis helps in predicting the likelihood of flooding and its potential severity.</a:t>
            </a:r>
            <a:endParaRPr lang="en-IN" dirty="0"/>
          </a:p>
        </p:txBody>
      </p:sp>
    </p:spTree>
    <p:extLst>
      <p:ext uri="{BB962C8B-B14F-4D97-AF65-F5344CB8AC3E}">
        <p14:creationId xmlns:p14="http://schemas.microsoft.com/office/powerpoint/2010/main" val="17396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50C9B-A54C-79B2-C740-06351BC30F63}"/>
              </a:ext>
            </a:extLst>
          </p:cNvPr>
          <p:cNvSpPr>
            <a:spLocks noGrp="1"/>
          </p:cNvSpPr>
          <p:nvPr>
            <p:ph idx="1"/>
          </p:nvPr>
        </p:nvSpPr>
        <p:spPr>
          <a:xfrm>
            <a:off x="636494" y="322729"/>
            <a:ext cx="10636623" cy="6194893"/>
          </a:xfrm>
        </p:spPr>
        <p:txBody>
          <a:bodyPr>
            <a:normAutofit/>
          </a:bodyPr>
          <a:lstStyle/>
          <a:p>
            <a:pPr marL="0" indent="0">
              <a:buNone/>
            </a:pPr>
            <a:r>
              <a:rPr lang="en-US" b="1" u="sng" dirty="0"/>
              <a:t>Monitoring and Reporting</a:t>
            </a:r>
          </a:p>
          <a:p>
            <a:pPr marL="0" indent="0">
              <a:buNone/>
            </a:pPr>
            <a:r>
              <a:rPr lang="en-US" dirty="0"/>
              <a:t>       Continuous monitoring of flood conditions allows for the assessment of ongoing situations. Regular reports and updates are shared with stakeholders to make informed decisions.</a:t>
            </a:r>
          </a:p>
          <a:p>
            <a:pPr marL="0" indent="0">
              <a:buNone/>
            </a:pPr>
            <a:r>
              <a:rPr lang="en-US" b="1" u="sng" dirty="0"/>
              <a:t>Early Warning Systems:</a:t>
            </a:r>
          </a:p>
          <a:p>
            <a:pPr marL="0" indent="0">
              <a:buNone/>
            </a:pPr>
            <a:r>
              <a:rPr lang="en-US" b="1" dirty="0"/>
              <a:t>   </a:t>
            </a:r>
            <a:r>
              <a:rPr lang="en-US" dirty="0"/>
              <a:t>When the system detects imminent flood conditions, it triggers early warning alerts to relevant authorities, emergency services, and the public. These alerts can be sent via SMS, sirens, mobile apps, or other communication channels.</a:t>
            </a:r>
            <a:r>
              <a:rPr lang="en-US" b="1" u="sng" dirty="0"/>
              <a:t> </a:t>
            </a:r>
          </a:p>
          <a:p>
            <a:pPr marL="0" indent="0">
              <a:buNone/>
            </a:pPr>
            <a:r>
              <a:rPr lang="en-US" b="1" u="sng" dirty="0"/>
              <a:t>Public Awareness</a:t>
            </a:r>
          </a:p>
          <a:p>
            <a:pPr marL="0" indent="0">
              <a:buNone/>
            </a:pPr>
            <a:r>
              <a:rPr lang="en-US" b="1" dirty="0"/>
              <a:t>       </a:t>
            </a:r>
            <a:r>
              <a:rPr lang="en-US" dirty="0"/>
              <a:t>Educating the public about the system and how to respond to flood alerts is essential for their safety</a:t>
            </a:r>
            <a:endParaRPr lang="en-IN" dirty="0"/>
          </a:p>
        </p:txBody>
      </p:sp>
    </p:spTree>
    <p:extLst>
      <p:ext uri="{BB962C8B-B14F-4D97-AF65-F5344CB8AC3E}">
        <p14:creationId xmlns:p14="http://schemas.microsoft.com/office/powerpoint/2010/main" val="418816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2397-007D-81C5-C863-BBC8A7BA608E}"/>
              </a:ext>
            </a:extLst>
          </p:cNvPr>
          <p:cNvSpPr>
            <a:spLocks noGrp="1"/>
          </p:cNvSpPr>
          <p:nvPr>
            <p:ph type="title"/>
          </p:nvPr>
        </p:nvSpPr>
        <p:spPr/>
        <p:txBody>
          <a:bodyPr/>
          <a:lstStyle/>
          <a:p>
            <a:r>
              <a:rPr lang="en-IN" b="1" u="sng" dirty="0"/>
              <a:t>CONCLUSION</a:t>
            </a:r>
          </a:p>
        </p:txBody>
      </p:sp>
      <p:sp>
        <p:nvSpPr>
          <p:cNvPr id="3" name="Content Placeholder 2">
            <a:extLst>
              <a:ext uri="{FF2B5EF4-FFF2-40B4-BE49-F238E27FC236}">
                <a16:creationId xmlns:a16="http://schemas.microsoft.com/office/drawing/2014/main" id="{DD9B2354-46F0-34DA-95D5-4F37D5296BE9}"/>
              </a:ext>
            </a:extLst>
          </p:cNvPr>
          <p:cNvSpPr>
            <a:spLocks noGrp="1"/>
          </p:cNvSpPr>
          <p:nvPr>
            <p:ph idx="1"/>
          </p:nvPr>
        </p:nvSpPr>
        <p:spPr>
          <a:xfrm>
            <a:off x="838200" y="1404284"/>
            <a:ext cx="10515600" cy="4351338"/>
          </a:xfrm>
        </p:spPr>
        <p:txBody>
          <a:bodyPr/>
          <a:lstStyle/>
          <a:p>
            <a:pPr marL="0" indent="0">
              <a:buNone/>
            </a:pPr>
            <a:r>
              <a:rPr lang="en-US" dirty="0"/>
              <a:t>  In conclusion, a flood monitoring system is a vital tool in mitigating the devastating impact of floods. By combining advanced sensor technology, data analysis, and early warning systems, it helps protect lives and property. Continuous improvement, maintenance, and public awareness are key to the success of such systems in safeguarding communities from the destructive forces of flooding.</a:t>
            </a:r>
            <a:endParaRPr lang="en-IN" dirty="0"/>
          </a:p>
        </p:txBody>
      </p:sp>
    </p:spTree>
    <p:extLst>
      <p:ext uri="{BB962C8B-B14F-4D97-AF65-F5344CB8AC3E}">
        <p14:creationId xmlns:p14="http://schemas.microsoft.com/office/powerpoint/2010/main" val="287383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423</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FLOOD MONITORING SYSTEM</vt:lpstr>
      <vt:lpstr>Components of a Flood Monitoring System</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SYSTEM</dc:title>
  <dc:creator>sowmis532@gmail.com</dc:creator>
  <cp:lastModifiedBy>sowmis532@gmail.com</cp:lastModifiedBy>
  <cp:revision>1</cp:revision>
  <dcterms:created xsi:type="dcterms:W3CDTF">2023-09-27T18:07:04Z</dcterms:created>
  <dcterms:modified xsi:type="dcterms:W3CDTF">2023-09-27T18:10:27Z</dcterms:modified>
</cp:coreProperties>
</file>