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7E60C9-B163-41DB-BE50-7D4F30A64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109129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7E60C9-B163-41DB-BE50-7D4F30A64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286051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7E60C9-B163-41DB-BE50-7D4F30A64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316177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7E60C9-B163-41DB-BE50-7D4F30A64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144768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7E60C9-B163-41DB-BE50-7D4F30A64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257435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7E60C9-B163-41DB-BE50-7D4F30A6413A}"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424816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7E60C9-B163-41DB-BE50-7D4F30A6413A}"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42138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7E60C9-B163-41DB-BE50-7D4F30A6413A}"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101618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E60C9-B163-41DB-BE50-7D4F30A6413A}"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328911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E60C9-B163-41DB-BE50-7D4F30A6413A}"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377205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E60C9-B163-41DB-BE50-7D4F30A6413A}"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9DDA41-624A-4A74-AFC9-F4C2A9943552}" type="slidenum">
              <a:rPr lang="en-IN" smtClean="0"/>
              <a:t>‹#›</a:t>
            </a:fld>
            <a:endParaRPr lang="en-IN"/>
          </a:p>
        </p:txBody>
      </p:sp>
    </p:spTree>
    <p:extLst>
      <p:ext uri="{BB962C8B-B14F-4D97-AF65-F5344CB8AC3E}">
        <p14:creationId xmlns:p14="http://schemas.microsoft.com/office/powerpoint/2010/main" val="2323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E60C9-B163-41DB-BE50-7D4F30A6413A}" type="datetimeFigureOut">
              <a:rPr lang="en-IN" smtClean="0"/>
              <a:t>20-10-2023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DDA41-624A-4A74-AFC9-F4C2A9943552}" type="slidenum">
              <a:rPr lang="en-IN" smtClean="0"/>
              <a:t>‹#›</a:t>
            </a:fld>
            <a:endParaRPr lang="en-IN"/>
          </a:p>
        </p:txBody>
      </p:sp>
    </p:spTree>
    <p:extLst>
      <p:ext uri="{BB962C8B-B14F-4D97-AF65-F5344CB8AC3E}">
        <p14:creationId xmlns:p14="http://schemas.microsoft.com/office/powerpoint/2010/main" val="1713116340"/>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2310" y="614468"/>
            <a:ext cx="587828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Plan – Gala Groceries</a:t>
            </a:r>
            <a:endPar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224118" y="2151528"/>
            <a:ext cx="4654477"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dirty="0"/>
              <a:t>Summary: </a:t>
            </a:r>
          </a:p>
          <a:p>
            <a:r>
              <a:rPr lang="en-IN" dirty="0"/>
              <a:t>     The aim of the project is to build a model that provide the client with solutions to have better stocking of the items</a:t>
            </a:r>
            <a:r>
              <a:rPr lang="en-IN" dirty="0" smtClean="0"/>
              <a:t>.</a:t>
            </a:r>
          </a:p>
          <a:p>
            <a:endParaRPr lang="en-IN" b="1" dirty="0"/>
          </a:p>
          <a:p>
            <a:r>
              <a:rPr lang="en-IN" b="1" dirty="0" smtClean="0"/>
              <a:t>Introduction:</a:t>
            </a:r>
            <a:endParaRPr lang="en-IN" dirty="0" smtClean="0"/>
          </a:p>
          <a:p>
            <a:pPr marL="285750" indent="-285750">
              <a:buFont typeface="Arial" panose="020B0604020202020204" pitchFamily="34" charset="0"/>
              <a:buChar char="•"/>
            </a:pPr>
            <a:r>
              <a:rPr lang="en-IN" dirty="0" smtClean="0"/>
              <a:t>Gala groceries is a technology led grocery chain based in the USA.  They rely heavily on new technologies such as IOT to give them a competitive edge over other grocery stores</a:t>
            </a:r>
            <a:r>
              <a:rPr lang="en-IN" dirty="0" smtClean="0"/>
              <a:t>.</a:t>
            </a:r>
            <a:endParaRPr lang="en-IN" dirty="0" smtClean="0"/>
          </a:p>
          <a:p>
            <a:pPr marL="285750" indent="-285750">
              <a:buFont typeface="Arial" panose="020B0604020202020204" pitchFamily="34" charset="0"/>
              <a:buChar char="•"/>
            </a:pPr>
            <a:r>
              <a:rPr lang="en-IN" dirty="0" smtClean="0"/>
              <a:t>They have approached Cognizant to help them with a supply chain issue.  Groceries are highly perishable items.  To avoid the risk of excessive storage, waste and losing customers, they want to know how to better stock the items that they sell.</a:t>
            </a:r>
            <a:endParaRPr lang="en-IN" dirty="0"/>
          </a:p>
        </p:txBody>
      </p:sp>
      <p:sp>
        <p:nvSpPr>
          <p:cNvPr id="6" name="TextBox 5"/>
          <p:cNvSpPr txBox="1"/>
          <p:nvPr/>
        </p:nvSpPr>
        <p:spPr>
          <a:xfrm>
            <a:off x="5037906" y="1642591"/>
            <a:ext cx="7019623" cy="50361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dirty="0" smtClean="0"/>
              <a:t>Dataset used: </a:t>
            </a:r>
          </a:p>
          <a:p>
            <a:r>
              <a:rPr lang="en-IN" dirty="0" smtClean="0"/>
              <a:t>     All the three given datasets are used in this dataset.</a:t>
            </a:r>
          </a:p>
          <a:p>
            <a:endParaRPr lang="en-IN" dirty="0" smtClean="0"/>
          </a:p>
          <a:p>
            <a:r>
              <a:rPr lang="en-IN" b="1" dirty="0" smtClean="0"/>
              <a:t>Work plan:</a:t>
            </a:r>
          </a:p>
          <a:p>
            <a:pPr marL="285750" indent="-285750">
              <a:buFont typeface="Arial" panose="020B0604020202020204" pitchFamily="34" charset="0"/>
              <a:buChar char="•"/>
            </a:pPr>
            <a:r>
              <a:rPr lang="en-IN" dirty="0" smtClean="0"/>
              <a:t>Data preparation</a:t>
            </a:r>
          </a:p>
          <a:p>
            <a:r>
              <a:rPr lang="en-IN" dirty="0"/>
              <a:t> </a:t>
            </a:r>
            <a:r>
              <a:rPr lang="en-IN" dirty="0" smtClean="0"/>
              <a:t>        Using the data model diagram, we can merge and clean the data.</a:t>
            </a:r>
          </a:p>
          <a:p>
            <a:pPr marL="285750" indent="-285750">
              <a:buFont typeface="Arial" panose="020B0604020202020204" pitchFamily="34" charset="0"/>
              <a:buChar char="•"/>
            </a:pPr>
            <a:r>
              <a:rPr lang="en-IN" dirty="0" smtClean="0"/>
              <a:t>Feature Engineering</a:t>
            </a:r>
          </a:p>
          <a:p>
            <a:r>
              <a:rPr lang="en-IN" dirty="0"/>
              <a:t> </a:t>
            </a:r>
            <a:r>
              <a:rPr lang="en-IN" dirty="0" smtClean="0"/>
              <a:t>         Create new features and transform the dataset ready for predictive </a:t>
            </a:r>
            <a:r>
              <a:rPr lang="en-IN" dirty="0" smtClean="0"/>
              <a:t>modelling.</a:t>
            </a:r>
          </a:p>
          <a:p>
            <a:pPr marL="285750" indent="-285750">
              <a:buFont typeface="Arial" panose="020B0604020202020204" pitchFamily="34" charset="0"/>
              <a:buChar char="•"/>
            </a:pPr>
            <a:r>
              <a:rPr lang="en-IN" dirty="0" smtClean="0"/>
              <a:t>Model Experimentation</a:t>
            </a:r>
          </a:p>
          <a:p>
            <a:r>
              <a:rPr lang="en-IN" dirty="0"/>
              <a:t> </a:t>
            </a:r>
            <a:r>
              <a:rPr lang="en-IN" dirty="0" smtClean="0"/>
              <a:t>         Testing algorithms with cross-validation.</a:t>
            </a:r>
          </a:p>
          <a:p>
            <a:pPr marL="285750" indent="-285750">
              <a:buFont typeface="Arial" panose="020B0604020202020204" pitchFamily="34" charset="0"/>
              <a:buChar char="•"/>
            </a:pPr>
            <a:r>
              <a:rPr lang="en-IN" dirty="0" smtClean="0"/>
              <a:t>Evaluation of results and iteration</a:t>
            </a:r>
          </a:p>
          <a:p>
            <a:r>
              <a:rPr lang="en-IN" dirty="0"/>
              <a:t> </a:t>
            </a:r>
            <a:r>
              <a:rPr lang="en-IN" dirty="0" smtClean="0"/>
              <a:t>         Measuring performance metrics</a:t>
            </a:r>
          </a:p>
          <a:p>
            <a:pPr marL="285750" indent="-285750">
              <a:buFont typeface="Arial" panose="020B0604020202020204" pitchFamily="34" charset="0"/>
              <a:buChar char="•"/>
            </a:pPr>
            <a:r>
              <a:rPr lang="en-IN" dirty="0" smtClean="0"/>
              <a:t>Development of production algorithm</a:t>
            </a:r>
          </a:p>
          <a:p>
            <a:r>
              <a:rPr lang="en-IN" dirty="0"/>
              <a:t> </a:t>
            </a:r>
            <a:r>
              <a:rPr lang="en-IN" dirty="0" smtClean="0"/>
              <a:t>         Productionising the algorithm as an API</a:t>
            </a:r>
          </a:p>
          <a:p>
            <a:pPr marL="285750" indent="-285750">
              <a:buFont typeface="Arial" panose="020B0604020202020204" pitchFamily="34" charset="0"/>
              <a:buChar char="•"/>
            </a:pPr>
            <a:r>
              <a:rPr lang="en-IN" dirty="0" smtClean="0"/>
              <a:t>QA and DevOps</a:t>
            </a:r>
          </a:p>
          <a:p>
            <a:r>
              <a:rPr lang="en-IN" dirty="0"/>
              <a:t> </a:t>
            </a:r>
            <a:r>
              <a:rPr lang="en-IN" dirty="0" smtClean="0"/>
              <a:t>         To ensure model is performed as expected and to integrate the model.</a:t>
            </a:r>
          </a:p>
        </p:txBody>
      </p:sp>
      <p:pic>
        <p:nvPicPr>
          <p:cNvPr id="1026" name="Picture 2" descr="Strategic Planning Process Steps | Lucidchart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520" y="134471"/>
            <a:ext cx="4646280" cy="192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43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208</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2023-10-19T05:46:44Z</dcterms:created>
  <dcterms:modified xsi:type="dcterms:W3CDTF">2023-10-20T06:13:24Z</dcterms:modified>
</cp:coreProperties>
</file>