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7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5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2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0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1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2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5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1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3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0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9C9F4-BAB0-4043-8A09-CF500BF62C0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734FBB-51B7-48D8-A939-89F6F1AC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8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4172" y="104502"/>
            <a:ext cx="6862354" cy="1077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dirty="0" smtClean="0"/>
              <a:t>Relative Importance of Features</a:t>
            </a:r>
          </a:p>
          <a:p>
            <a:r>
              <a:rPr lang="en-IN" sz="2400" dirty="0" smtClean="0"/>
              <a:t>When predicting estimated stock percentage</a:t>
            </a:r>
            <a:endParaRPr lang="en-IN" sz="2400" dirty="0"/>
          </a:p>
        </p:txBody>
      </p:sp>
      <p:sp>
        <p:nvSpPr>
          <p:cNvPr id="10" name="AutoShape 4" descr="data:image/png;base64,iVBORw0KGgoAAAANSUhEUgAABA0AAAZZCAYAAAA2/eglAAAAOXRFWHRTb2Z0d2FyZQBNYXRwbG90bGliIHZlcnNpb24zLjcuMSwgaHR0cHM6Ly9tYXRwbG90bGliLm9yZy/bCgiHAAAACXBIWXMAAA9hAAAPYQGoP6dpAAEAAElEQVR4nOzdeVwW5f7/8fctCAI3N6DiruCCBmqaYh5XLC20cqlOmlnutmmmuR9TwSVN85SdU5Z2Ao+Z2MmyRTPLxEzN3DMl3ED8JsfdG9EEhev3Rz/neMuoWCaZr+fjMY8Hc80113xmuB/lvLlmbocxxggAAAAAAOAixYq6AAAAAAAA8MdEaAAAAAAAAGwRGgAAAAAAAFuEBgAAAAAAwBahAQAAAAAAsEVoAAAAAAAAbBEaAAAAAAAAW4QGAAAAAADAFqEBAAAAAACwRWgAAAAAAABsERoAAIA/tMTERDkcDttl5MiRv8sx16xZo7i4OJ04ceJ3Gf+3OH89NmzYUNSl/Gqvv/66EhMTi7oMAEAheBd1AQAAAIUxfvx4Va1a1aOtTp06v8ux1qxZo/j4ePXs2VPBwcG/yzFuZq+//rpKly6tnj17FnUpAIArIDQAAAA3hHbt2ik6Orqoy/hNTp06pYCAgKIuo8icPn1a/v7+RV0GAOAq8HgCAAD4U/jss8/UokULBQQEKDAwUPfee6+2b9/u0ef7779Xz549Va1aNZUoUULlypVT7969dfToUatPXFychg0bJkmqWrWq9ShEenq60tPT5XA4bKfWOxwOxcXFeYzjcDi0Y8cOPfLIIwoJCVHz5s2t7e+8844aNmwoPz8/lSxZUg8//LD279//q869Z8+ecjqdysjI0H333Sen06mKFSvqtddekyRt27ZNd955pwICAhQWFqZ3333XY//zjzx8/fXXeuKJJ1SqVCm5XC51795dx48fL3C8119/XbVr15avr68qVKig/v37F3iUo1WrVqpTp442btyoli1byt/fX3/7298UHh6u7du3a+XKlda1bdWqlSTp2LFjGjp0qOrWrSun0ymXy6V27dpp69atHmMnJyfL4XDovffe06RJk1SpUiWVKFFCrVu31u7duwvUu27dOt1zzz0KCQlRQECAbr31Vs2YMcOjz48//qi//vWvKlmypEqUKKHo6Gh9/PHHHn3Onj2r+Ph4RUREqESJEipVqpSaN2+uL774olC/JwC4ETHTAAAA3BDcbreOHDni0Va6dGlJ0ty5c9WjRw/FxsbqxRdf1OnTpzVz5kw1b95cmzdvVnh4uCTpiy++0N69e9WrVy+VK1dO27dv16xZs7R9+3Z9++23cjgceuCBB7Rz507Nnz9fL7/8snWM0NBQHT58+KrrfuihhxQREaEXXnhBxhhJ0qRJkzRmzBh17txZffv21eHDh/WPf/xDLVu21ObNm3/VIxF5eXlq166dWrZsqalTp2revHkaMGCAAgICNHr0aHXr1k0PPPCA3njjDXXv3l1NmjQp8LjHgAEDFBwcrLi4OKWmpmrmzJnat2+fdZMu/RKGxMfHq02bNnrqqaesfuvXr9fq1atVvHhxa7yjR4+qXbt2evjhh/Xoo4+qbNmyatWqlZ555hk5nU6NHj1aklS2bFlJ0t69e7Vo0SI99NBDqlq1qg4ePKg333xTMTEx2rFjhypUqOBR75QpU1SsWDENHTpUbrdbU6dOVbdu3bRu3TqrzxdffKH77rtP5cuX17PPPqty5copJSVFn376qZ599llJ0vbt29WsWTNVrFhRI0eOVEBAgN577z116tRJCxcu1P3332+d++TJk9W3b1/dfvvtysrK0oYNG7Rp0ybdddddV/07A4AbggEAAPgDS0hIMJJsF2OMOXnypAkODjb9+vXz2O+///2vCQoK8mg/ffp0gfHnz59vJJmvv/7aaps2bZqRZNLS0jz6pqWlGUkmISGhwDiSzLhx46z1cePGGUmma9euHv3S09ONl5eXmTRpkkf7tm3bjLe3d4H2S12P9evXW209evQwkswLL7xgtR0/ftz4+fkZh8NhkpKSrPYff/yxQK3nx2zYsKHJzc212qdOnWokmY8++sgYY8yhQ4eMj4+Pufvuu01eXp7V75///KeRZN5++22rLSYmxkgyb7zxRoFzqF27tomJiSnQfubMGY9xjfnlmvv6+prx48dbbStWrDCSTGRkpMnJybHaZ8yYYSSZbdu2GWOMOXfunKlataoJCwszx48f9xg3Pz/f+rl169ambt265syZMx7bmzZtaiIiIqy2evXqmXvvvbdA3QDwZ8bjCQAA4Ibw2muv6YsvvvBYpF/+knzixAl17dpVR44csRYvLy81btxYK1assMbw8/Ozfj5z5oyOHDmiv/zlL5KkTZs2/S51P/nkkx7rH3zwgfLz89W5c2ePesuVK6eIiAiPeq9W3759rZ+Dg4NVq1YtBQQEqHPnzlZ7rVq1FBwcrL179xbY//HHH/eYKfDUU0/J29tbS5YskSR9+eWXys3N1aBBg1Ss2P/+GdmvXz+5XC4tXrzYYzxfX1/16tWr0PX7+vpa4+bl5eno0aNyOp2qVauW7e+nV69e8vHxsdZbtGghSda5bd68WWlpaRo0aFCB2RvnZ04cO3ZMX331lTp37qyTJ09av4+jR48qNjZWu3bt0k8//STpl2u6fft27dq1q9DnBAA3Oh5PAAAAN4Tbb7/d9kWI52/g7rzzTtv9XC6X9fOxY8cUHx+vpKQkHTp0yKOf2+2+htX+z8WPAOzatUvGGEVERNj2v/Cm/WqUKFFCoaGhHm1BQUGqVKmSdYN8YbvduwoursnpdKp8+fJKT0+XJO3bt0/SL8HDhXx8fFStWjVr+3kVK1b0uKm/kvz8fM2YMUOvv/660tLSlJeXZ20rVapUgf5VqlTxWA8JCZEk69z27Nkj6fLfsrF7924ZYzRmzBiNGTPGts+hQ4dUsWJFjR8/Xh07dlTNmjVVp04dtW3bVo899phuvfXWQp8jANxoCA0AAMANLT8/X9Iv7zUoV65cge3e3v/7507nzp21Zs0aDRs2TPXr15fT6VR+fr7atm1rjXM5F998n3fhze3FLpzdcL5eh8Ohzz77TF5eXgX6O53OK9Zhx26sy7Wb//9+hd/Txed+JS+88ILGjBmj3r17a8KECSpZsqSKFSumQYMG2f5+rsW5nR936NChio2Nte1To0YNSVLLli21Z88effTRR1q2bJneeustvfzyy3rjjTc8ZnkAwJ8JoQEAALihVa9eXZJUpkwZtWnT5pL9jh8/ruXLlys+Pl5jx4612u2mml8qHDj/l+yLvyng4r+wX6leY4yqVq2qmjVrFnq/62HXrl264447rPXs7GxlZmbqnnvukSSFhYVJklJTU1WtWjWrX25urtLS0i57/S90qev7/vvv64477tC//vUvj/YTJ05YL6S8Guc/Gz/88MMlazt/HsWLFy9U/SVLllSvXr3Uq1cvZWdnq2XLloqLiyM0APCnxTsNAADADS02NlYul0svvPCCzp49W2D7+W88OP9X6Yv/Cv3KK68U2CcgIEBSwXDA5XKpdOnS+vrrrz3aX3/99ULX+8ADD8jLy0vx8fEFajHGeHz94/U2a9Ysj2s4c+ZMnTt3Tu3atZMktWnTRj4+Pnr11Vc9av/Xv/4lt9ute++9t1DHCQgIKHBtpV9+Rxdfk//85z/WOwWuVoMGDVS1alW98sorBY53/jhlypRRq1at9OabbyozM7PAGBd+Y8bFvxun06kaNWooJyfnV9UHADcCZhoAAIAbmsvl0syZM/XYY4+pQYMGevjhhxUaGqqMjAwtXrxYzZo10z//+U+5XC7r6wjPnj2rihUratmyZUpLSyswZsOGDSVJo0eP1sMPP6zixYurffv2CggIUN++fTVlyhT17dtX0dHR+vrrr7Vz585C11u9enVNnDhRo0aNUnp6ujp16qTAwEClpaXpww8/1OOPP66hQ4des+tzNXJzc9W6dWt17txZqampev3119W8eXN16NBB0i9fOzlq1CjFx8erbdu26tChg9WvUaNGevTRRwt1nIYNG2rmzJmaOHGiatSooTJlyujOO+/Ufffdp/Hjx6tXr15q2rSptm3bpnnz5nnMargaxYoV08yZM9W+fXvVr19fvXr1Uvny5fXjjz9q+/bt+vzzzyX98pLN5s2bq27duurXr5+qVaumgwcPau3atfq///s/bd26VZIUFRWlVq1aqWHDhipZsqQ2bNig999/XwMGDPhV9QHAjYDQAAAA3PAeeeQRVahQQVOmTNG0adOUk5OjihUrqkWLFh5v73/33Xf1zDPP6LXXXpMxRnfffbc+++wzVahQwWO8Ro0aacKECXrjjTe0dOlS5efnKy0tTQEBARo7dqwOHz6s999/X++9957atWunzz77TGXKlCl0vSNHjlTNmjX18ssvKz4+XpJUuXJl3X333dYNelH45z//qXnz5mns2LE6e/asunbtqldffdXjcYK4uDiFhobqn//8pwYPHqySJUvq8ccf1wsvvFDolziOHTtW+/bt09SpU3Xy5EnFxMTozjvv1N/+9jedOnVK7777rhYsWKAGDRpo8eLFGjly5K8+p9jYWK1YsULx8fGaPn268vPzVb16dfXr18/qExUVpQ0bNig+Pl6JiYk6evSoypQpo9tuu83jUZaBAwfq448/1rJly5STk6OwsDBNnDhRw4YN+9X1AcAfncNcj7fgAAAA4A8rMTFRvXr10vr1622/oQIAcPPinQYAAAAAAMAWoQEAAAAAALBFaAAAAAAAAGzxTgMAAAAAAGCLmQYAAAAAAMAWoQEAAAAAALDlXdQFALg+8vPzdeDAAQUGBnp83zYAAACAm4sxRidPnlSFChVUrNjl5xIQGgA3iQMHDqhy5cpFXQYAAACAP4j9+/erUqVKl+1DaADcJAIDAyX98h8Gl8tVxNUAAAAAKCpZWVmqXLmydY9wOYQGwE3i/CMJLpeL0AAAAABAoR5b5kWIAAAAAADAFqEBAAAAAACwRWgAAAAAAABsERoAAAAAAABbhAYAAAAAAMAWoQEAAAAAALBFaAAAAAAAAGwRGgAAAAAAAFuEBgAAAAAAwBahAQAAAAAAsEVoAAAAAAAAbBEaAAAAAAAAW4QGAAAAAADAFqEBAAAAAACwRWgAAAAAAABsERoAAAAAAABbhAYAAAAAAMAWoQEAAAAAALBFaAAAAAAAAGwRGgAAAAAAAFuEBgAAAAAAwBahAQAAAAAAsEVoAAAAAAAAbBEaAAAAAAAAW4QGAAAAAADAFqEBAAAAAACwRWgAAAAAAABsERoAAAAAAABbhAYAAAAAAMAWoQEAAAAAALBFaAAAAAAAAGwRGgAAAAAAAFuEBgAAAAAAwBahAQAAAAAAsEVoAAAAAAAAbBEaAAAAAAAAW4QGAAAAAADAFqEBAAAAAACwRWgAAAAAAABsERoAAAAAAABbhAYAAAAAAMAWoQEAAAAAALBFaAAAAAAAAGwRGgAAAAAAAFuEBgAAAAAAwBahAQAAAAAAsEVoAAAAAAAAbBEaAAAAAAAAW4QGAAAAAADAFqEBAAAAAACwRWgAAAAAAABsERoAAAAAAABbhAYAAAAAAMAWoQEAAAAAALBFaAAAAAAAAGwRGgAAAAAAAFuEBgAAAAAAwBahAQAAAAAAsEVoAAAAAAAAbBEaAAAAAAAAW4QGAAAAAADAFqEBAAAAAACwRWgAAAAAAABsERoAAAAAAABbhAYAAAAAAMAWoQEAAAAAALBFaAAAAAAAAGx5F3UBAK6voKCirgAAAAC4uRhT1BX8esw0AAAAAAAAtggNAAAAAACALUIDAAAAAABgi9AAAAAAAADYIjQAAAAAAAC2CA0AAAAAAIAtQgMAAAAAAGCL0AAAAAAAANgiNAAAAAAAALYIDQAAAAAAgC1CAwAAAAAAYIvQAAAAAAAA2CI0AAAAAAAAtggNAAAAAACALUID3LSSk5PlcDh04sSJm+rYAAAAAFBYhAa4aTVt2lSZmZkKCgqSJCUmJio4OLhIjg0AAAAAf0TeRV0AUFR8fHxUrly5637cs2fPFtmxAQAAAOBqMNMAN6zw8HC98sorHm3169dXXFycJMnhcOitt97S/fffL39/f0VEROjjjz+2+l74iEBycrJ69eolt9sth8Mhh8NhjXOlGiZMmKCuXbsqICBAFStW1GuvvebRx+FwaObMmerQoYMCAgI0adIk28cTVq9erVatWsnf318hISGKjY3V8ePHJUn5+fmaPHmyqlatKj8/P9WrV0/vv//+r7puAAAAAFBYhAb4U4uPj1fnzp31/fff65577lG3bt107NixAv2aNm2qV155RS6XS5mZmcrMzNTQoUMLdYxp06apXr162rx5s0aOHKlnn31WX3zxhUefuLg43X///dq2bZt69+5dYIwtW7aodevWioqK0tq1a/XNN9+offv2ysvLkyRNnjxZ//73v/XGG29o+/btGjx4sB599FGtXLnyknXl5OQoKyvLYwEAAACAq8HjCfhT69mzp7p27SpJeuGFF/Tqq6/qu+++U9u2bT36+fj4KCgoSA6H46ofG2jWrJlGjhwpSapZs6ZWr16tl19+WXfddZfV55FHHlGvXr2s9b1793qMMXXqVEVHR+v111+32mrXri3pl5v/F154QV9++aWaNGkiSapWrZq++eYbvfnmm4qJibGta/LkyYqPj7+qcwEAAACACzHTAH9qt956q/VzQECAXC6XDh06dE2Pcf5G/sL1lJQUj7bo6OjLjnF+poGd3bt36/Tp07rrrrvkdDqt5d///rf27NlzyTFHjRolt9ttLfv37y/kGQEAAADAL5hpgBtWsWLFZIzxaDt79qzHevHixT3WHQ6H8vPzf/faLhYQEHDZ7X5+fpfclp2dLUlavHixKlas6LHN19f3kvv5+vpedjsAAAAAXAkzDXDDCg0NVWZmprWelZWltLS0Xz2ej4+P9Q6Bq/Htt98WWI+MjLyqMW699VYtX77cdltUVJR8fX2VkZGhGjVqeCyVK1e+6noBAAAAoLCYaYAb1p133qnExES1b99ewcHBGjt2rLy8vH71eOHh4crOztby5ctVr149+fv7y9/f/4r7rV69WlOnTlWnTp30xRdf6D//+Y8WL158VcceNWqU6tatq6efflpPPvmkfHx8tGLFCj300EMqXbq0hg4dqsGDBys/P1/NmzeX2+3W6tWr5XK51KNHj197ygAAAABwWcw0wA1r1KhRiomJ0X333ad7771XnTp1UvXq1X/1eE2bNtWTTz6pLl26KDQ0VFOnTi3UfkOGDNGGDRt02223aeLEifr73/+u2NjYqzp2zZo1tWzZMm3dulW33367mjRpoo8++kje3r/kehMmTNCYMWM0efJkRUZGqm3btlq8eLGqVq161ecJAAAAAIXlMBc/FA6g0MLDwzVo0CANGjSoqEu5oqysLAUFBUlyS3IVdTkAAADATeOPdtd9/t7A7XbL5br8vQEzDQAAAAAAgC1CA+ASVq1a5fEVhxcvAAAAAPBnx4sQgUuIjo7Wli1bLtsnPT39utQCAAAAAEWB0AC4BD8/P9WoUaOoywAAAACAIsPjCQAAAAAAwBahAQAAAAAAsEVoAAAAAAAAbBEaAAAAAAAAW4QGAAAAAADAFqEBAAAAAACwRWgAAAAAAABsERoAAAAAAABbhAYAAAAAAMCWd1EXAOD6crsll6uoqwAAAABwI2CmAQAAAAAAsEVoAAAAAAAAbBEaAAAAAAAAW4QGAAAAAADAFqEBAAAAAACwRWgAAAAAAABsERoAAAAAAABbhAYAAAAAAMAWoQEAAAAAALDlXdQFALi+goKKugIAAH4fxhR1BQDw58NMAwAAAAAAYIvQAAAAAAAA2CI0AAAAAAAAtggNAAAAAACALUIDAAAAAABgi9AAAAAAAADYIjQAAAAAAAC2CA0AAAAAAIAtQgMAAAAAAGCL0AAAAAAAANgiNAAAAAAAALYIDQAAAAAAgC1CAwAAAAAAYIvQAAAAAAAA2CI0AAAAAAAAtggNcF21atVKgwYNKuoyfndxcXGqX79+UZcBAAAAAL8JoQFwFXJzc6/r8YwxOnfu3HU9JgAAAACcR2iA66Znz55auXKlZsyYIYfDIYfDofT0dP3www9q166dnE6nypYtq8cee0xHjhyx9mvVqpWeeeYZDRo0SCEhISpbtqxmz56tU6dOqVevXgoMDFSNGjX02WefWfskJyfL4XBo8eLFuvXWW1WiRAn95S9/0Q8//OBR0zfffKMWLVrIz89PlStX1sCBA3Xq1Clre3h4uCZMmKDu3bvL5XLp8ccflySNGDFCNWvWlL+/v6pVq6YxY8bo7NmzkqTExETFx8dr69at1nkmJiYqPT1dDodDW7ZsscY/ceKEHA6HkpOTPer+7LPP1LBhQ/n6+uqbb75Rfn6+Jk+erKpVq8rPz0/16tXT+++/f61/RQAAAADggdAA182MGTPUpEkT9evXT5mZmcrMzFRgYKDuvPNO3XbbbdqwYYOWLl2qgwcPqnPnzh77zpkzR6VLl9Z3332nZ555Rk899ZQeeughNW3aVJs2bdLdd9+txx57TKdPn/bYb9iwYZo+fbrWr1+v0NBQtW/f3rq537Nnj9q2basHH3xQ33//vRYsWKBvvvlGAwYM8BjjpZdeUr169bR582aNGTNGkhQYGKjExETt2LFDM2bM0OzZs/Xyyy9Lkrp06aIhQ4aodu3a1nl26dLlqq7VyJEjNWXKFKWkpOjWW2/V5MmT9e9//1tvvPGGtm/frsGDB+vRRx/VypUrLzlGTk6OsrKyPBYAAAAAuCoGuI5iYmLMs88+a61PmDDB3H333R599u/fbySZ1NRUa5/mzZtb28+dO2cCAgLMY489ZrVlZmYaSWbt2rXGGGNWrFhhJJmkpCSrz9GjR42fn59ZsGCBMcaYPn36mMcff9zj2KtWrTLFihUzP//8szHGmLCwMNOpU6crnte0adNMw4YNrfVx48aZevXqefRJS0szkszmzZuttuPHjxtJZsWKFR51L1q0yOpz5swZ4+/vb9asWeMxXp8+fUzXrl0vWdO4ceOMJJvFbSTDwsLCwsLyp1sAAIXjdruNJON2u6/Y17toogrgF1u3btWKFSvkdDoLbNuzZ49q1qwpSbr11lutdi8vL5UqVUp169a12sqWLStJOnTokMcYTZo0sX4uWbKkatWqpZSUFOvY33//vebNm2f1McYoPz9faWlpioyMlCRFR0cXqG3BggV69dVXtWfPHmVnZ+vcuXNyuVxXff6XcuExd+/erdOnT+uuu+7y6JObm6vbbrvtkmOMGjVKzz33nLWelZWlypUrX7MaAQAAAPz5ERqgSGVnZ6t9+/Z68cUXC2wrX7689XPx4sU9tjkcDo82h8MhScrPz7+qYz/xxBMaOHBggW1VqlSxfg4ICPDYtnbtWnXr1k3x8fGKjY1VUFCQkpKSNH369Mser1ixX54GMsZYbecflbjYhcfMzs6WJC1evFgVK1b06Ofr63vJ4/n6+l52OwAAAABcCaEBrisfHx/l5eVZ6w0aNNDChQsVHh4ub+9r/3H89ttvrQDg+PHj2rlzpzWDoEGDBtqxY4dq1KhxVWOuWbNGYWFhGj16tNW2b98+jz4Xn6ckhYaGSpIyMzOtGQIXvhTxUqKiouTr66uMjAzFxMRcVa0AAAAA8FvwIkRcV+Hh4Vq3bp3S09N15MgR9e/fX8eOHVPXrl21fv167dmzR59//rl69epV4Kb71xg/fryWL1+uH374QT179lTp0qXVqVMnSb98A8KaNWs0YMAAbdmyRbt27dJHH31U4EWIF4uIiFBGRoaSkpK0Z88evfrqq/rwww8LnGdaWpq2bNmiI0eOKCcnR35+fvrLX/5iveBw5cqVev755694DoGBgRo6dKgGDx6sOXPmaM+ePdq0aZP+8Y9/aM6cOb/62gAAAADAlRAa4LoaOnSovLy8FBUVpdDQUOXm5mr16tXKy8vT3Xffrbp162rQoEEKDg62pvP/FlOmTNGzzz6rhg0b6r///a8++eQT+fj4SPrlPQkrV67Uzp071aJFC912220aO3asKlSocNkxO3TooMGDB2vAgAGqX7++1qxZY32rwnkPPvig2rZtqzvuuEOhoaGaP3++JOntt9/WuXPn1LBhQw0aNEgTJ04s1HlMmDBBY8aM0eTJkxUZGam2bdtq8eLFqlq16q+4KgAAAABQOA5z4QPWwJ9EcnKy7rjjDh0/flzBwcFFXc4fQlZWloKCgiS5JV27lzYCAPBHwb9qAaBwzt8buN3uK77QnZkGAAAAAADAFqEBAAAAAACwxbcn4E+pVatW4skbAAAAAPhtmGkAAAAAAABsERoAAAAAAABbhAYAAAAAAMAWoQEAAAAAALBFaAAAAAAAAGwRGgAAAAAAAFuEBgAAAAAAwBahAQAAAAAAsEVoAAAAAAAAbBEaAAAAAAAAW95FXQCA68vtllyuoq4CAAAAwI2AmQYAAAAAAMAWoQEAAAAAALBFaAAAAAAAAGwRGgAAAAAAAFuEBgAAAAAAwBahAQAAAAAAsEVoAAAAAAAAbBEaAAAAAAAAW4QGAAAAAADAlndRFwDg+goKKuoKANysjCnqCgAAwNVipgEAAAAAALBFaAAAAAAAAGwRGgAAAAAAAFuEBgAAAAAAwBahAQAAAAAAsEVoAAAAAAAAbBEaAAAAAAAAW4QGAAAAAADAFqEBAAAAAACwRWgAAAAAAABsERoAAAAAAABbhAYAAAAAAMAWoQEAAAAAALBFaAAAAAAAAGwRGgAAAAAAAFuEBrCVnJwsh8OhEydOFHUpN4xWrVpp0KBBRV0GAAAAAFwzhAaQVPCGt2nTpsrMzFRQUFCR1URwAQAAAABFi9AAtnx8fFSuXDk5HI6iLgVXkJubW9QlAAAAAPiTIjSAevbsqZUrV2rGjBlyOBxyOBxKTEz0+Ct/YmKigoOD9emnn6pWrVry9/fXX//6V50+fVpz5sxReHi4QkJCNHDgQOXl5Vlj5+TkaOjQoapYsaICAgLUuHFjJScnW9v37dun9u3bKyQkRAEBAapdu7aWLFmi9PR03XHHHZKkkJAQORwO9ezZU5K0dOlSNW/eXMHBwSpVqpTuu+8+7dmzxxozPT1dDodD7733nlq0aCE/Pz81atRIO3fu1Pr16xUdHS2n06l27drp8OHDHtehU6dOio+PV2hoqFwul5588smruinPz8/X8OHDVbJkSZUrV05xcXEe2zMyMtSxY0c5nU65XC517txZBw8eLFDDhQYNGqRWrVpZ661atdKAAQM0aNAglS5dWrGxsYWuDwAAAACuhndRF4CiN2PGDO3cuVN16tTR+PHjJUnbt28v0O/06dN69dVXlZSUpJMnT+qBBx7Q/fffr+DgYC1ZskR79+7Vgw8+qGbNmqlLly6SpAEDBmjHjh1KSkpShQoV9OGHH6pt27batm2bIiIi1L9/f+Xm5urrr79WQECAduzYIafTqcqVK2vhwoV68MEHlZqaKpfLJT8/P0nSqVOn9Nxzz+nWW29Vdna2xo4dq/vvv19btmxRsWL/y8HGjRunV155RVWqVFHv3r31yCOPKDAwUDNmzJC/v786d+6ssWPHaubMmdY+y5cvV4kSJZScnKz09HT16tVLpUqV0qRJkwp1LefMmaPnnntO69at09q1a9WzZ081a9ZMd911l/Lz863AYOXKlTp37pz69++vLl26eAQphT3OU089pdWrV1+yT05OjnJycqz1rKysqzoGAAAAAMgAxpiYmBjz7LPPWusrVqwwkszx48eNMcYkJCQYSWb37t1WnyeeeML4+/ubkydPWm2xsbHmiSeeMMYYs2/fPuPl5WV++uknj2O1bt3ajBo1yhhjTN26dU1cXJxtTRfXcCmHDx82ksy2bduMMcakpaUZSeatt96y+syfP99IMsuXL7faJk+ebGrVqmWt9+jRw5QsWdKcOnXKaps5c6ZxOp0mLy/vsjUY88s1bN68uUdbo0aNzIgRI4wxxixbtsx4eXmZjIwMa/v27duNJPPdd99ZNXTs2NFjjGeffdbExMR4HOe22267Yj3jxo0zkmwWt5EMCwsLy3VfAADAH4Pb7TaSjNvtvmJfHk9Aofn7+6t69erWetmyZRUeHi6n0+nRdujQIUnStm3blJeXp5o1a8rpdFrLypUrrccJBg4cqIkTJ6pZs2YaN26cvv/++yvWsWvXLnXt2lXVqlWTy+VSeHi4pF+m/l/o1ltv9ahLkurWrWtb63n16tWTv7+/td6kSRNlZ2dr//79V6zr4mNKUvny5a1jpKSkqHLlyqpcubK1PSoqSsHBwUpJSSnU+Oc1bNjwin1GjRolt9ttLYU9BwAAAAA4j8cTUGjFixf3WHc4HLZt+fn5kqTs7Gx5eXlp48aN8vLy8uh3Pmjo27evYmNjtXjxYi1btkyTJ0/W9OnT9cwzz1yyjvbt2yssLEyzZ89WhQoVlJ+frzp16hR498CFtZ1/oePFbedrvVYudz0Ko1ixYjLGeLSdPXu2QL+AgIArjuXr6ytfX99CHxsAAAAALsZMA0j65dsSLnyB4bVw2223KS8vT4cOHVKNGjU8lnLlyln9KleurCeffFIffPCBhgwZotmzZ1s1SfKo6+jRo0pNTdXzzz+v1q1bKzIyUsePH79mNW/dulU///yztf7tt99a71j4rSIjI7V//36Pv/jv2LFDJ06cUFRUlCQpNDRUmZmZHvtt2bLlNx8bAAAAAH4NQgNIksLDw7Vu3Tqlp6fryJEj1+Qv8DVr1lS3bt3UvXt3ffDBB0pLS9N3332nyZMna/HixZJ++WaAzz//XGlpadq0aZNWrFihyMhISVJYWJgcDoc+/fRTHT58WNnZ2QoJCVGpUqU0a9Ys7d69W1999ZWee+6531zrebm5uerTp4927NihJUuWaNy4cRowYIDHCxZ/rTZt2qhu3brq1q2bNm3apO+++07du3dXTEyMoqOjJUl33nmnNmzYoH//+9/atWuXxo0bpx9++OE3HxsAAAAAfg1CA0iShg4dKi8vL0VFRSk0NLTA+wF+rYSEBHXv3l1DhgxRrVq11KlTJ61fv15VqlSR9Mssgv79+ysyMlJt27ZVzZo19frrr0uSKlasqPj4eI0cOVJly5a1bt6TkpK0ceNG1alTR4MHD9a0adOuSa2S1Lp1a0VERKhly5bq0qWLOnToUOBrE38th8Ohjz76SCEhIWrZsqXatGmjatWqacGCBVaf2NhYjRkzRsOHD1ejRo108uRJde/e/ZocHwAAAACulsNc/AA1cJPq2bOnTpw4oUWLFhV1Kb+LrKwsBQUFSXJLchV1OQBuQvyLAwCAP4bz9wZut1su1+XvDZhpAAAAAAAAbBEaAIWQkZHh8bWRFy/X6nEOAAAAAPgj4fEEoBDOnTun9PT0S24PDw+Xt/cf+xtMeTwBQFHjXxwAAPwxXM3jCX/suxzgD8Lb21s1atQo6jIAAAAA4Lri8QQAAAAAAGCL0AAAAAAAANgiNAAAAAAAALYIDQAAAAAAgC1CAwAAAAAAYIvQAAAAAAAA2CI0AAAAAAAAtggNAAAAAACALUIDAAAAAABgy7uoCwBwfbndkstV1FUAAAAAuBEw0wAAAAAAANgiNAAAAAAAALYIDQAAAAAAgC1CAwAAAAAAYIvQAAAAAAAA2CI0AAAAAAAAtggNAAAAAACALUIDAAAAAABgi9AAAAAAAADY8i7qAgBcX0FBRV0B8OdkTFFXAAAAcO0x0wAAAAAAANgiNAAAAAAAALYIDQAAAAAAgC1CAwAAAAAAYIvQAAAAAAAA2CI0AAAAAAAAtggNAAAAAACALUIDAAAAAABgi9AAAAAAAADYIjQAAAAAAAC2CA0AAAAAAIAtQgMAAAAAAGCL0AAAAAAAANgiNAAAAAAAALYIDYAilpycLIfDoRMnThR1KQAAAADggdAAuI5atWqlQYMGebQ1bdpUmZmZCgoKkiQlJiYqODj4+hcHAAAAABfxLuoCgJudj4+PypUrV9RlAAAAAEABzDTATeHUqVPq3r27nE6nypcvr+nTp3v81d/hcGjRokUe+wQHBysxMdFaHzFihGrWrCl/f39Vq1ZNY8aM0dmzZ63tcXFxql+/vubOnavw8HAFBQXp4Ycf1smTJyVJPXv21MqVKzVjxgw5HA45HA6lp6d7PJ6QnJysXr16ye12W33i4uI0fvx41alTp8B51a9fX2PGjLnm1wsAAAAAJEID3CSGDRumlStX6qOPPtKyZcuUnJysTZs2XdUYgYGBSkxM1I4dOzRjxgzNnj1bL7/8skefPXv2aNGiRfr000/16aefauXKlZoyZYokacaMGWrSpIn69eunzMxMZWZmqnLlyh77N23aVK+88opcLpfVZ+jQoerdu7dSUlK0fv16q+/mzZv1/fffq1evXrb15uTkKCsry2MBAAAAgKvB4wn408vOzta//vUvvfPOO2rdurUkac6cOapUqdJVjfP8889bP4eHh2vo0KFKSkrS8OHDrfb8/HwlJiYqMDBQkvTYY49p+fLlmjRpkoKCguTj4yN/f/9LPo7g4+OjoKAgORwOjz5Op1OxsbFKSEhQo0aNJEkJCQmKiYlRtWrVbMeaPHmy4uPjr+ocAQAAAOBCzDTAn96ePXuUm5urxo0bW20lS5ZUrVq1rmqcBQsWqFmzZipXrpycTqeef/55ZWRkePQJDw+3AgNJKl++vA4dOvTbTuD/69evn+bPn68zZ84oNzdX7777rnr37n3J/qNGjZLb7baW/fv3X5M6AAAAANw8mGkA6Jd3GhhjPNoufF/B2rVr1a1bN8XHxys2NlZBQUFKSkrS9OnTPfYpXrx4gXHz8/OvSY3t27eXr6+vPvzwQ/n4+Ojs2bP661//esn+vr6+8vX1vSbHBgAAAHBzIjTAn1716tVVvHhxrVu3TlWqVJEkHT9+XDt37lRMTIwkKTQ0VJmZmdY+u3bt0unTp631NWvWKCwsTKNHj7ba9u3bd9W1+Pj4KC8v71f18fb2Vo8ePZSQkCAfHx89/PDD8vPzu+oaAAAAAKCwCA3wp+d0OtWnTx8NGzZMpUqVUpkyZTR69GgVK/a/p3PuvPNO/fOf/1STJk2Ul5enESNGeMwaiIiIUEZGhpKSktSoUSMtXrxYH3744VXXEh4ernXr1ik9PV1Op1MlS5a07ZOdna3ly5erXr168vf3l7+/vySpb9++ioyMlCStXr36qo8PAAAAAFeDdxrgpjBt2jS1aNFC7du3V5s2bdS8eXM1bNjQ2j59+nRVrlxZLVq00COPPKKhQ4daN+qS1KFDBw0ePFgDBgxQ/fr1tWbNml/1VYdDhw6Vl5eXoqKiFBoaWuCdCNIv36Dw5JNPqkuXLgoNDdXUqVOtbREREWratKluueUWj3c0AAAAAMDvwWEufpAbuEm0atVK9evX1yuvvFLUpRSaMUYRERF6+umn9dxzz13VvllZWQoKCpLkluT6XeoDbmb83xQAANwozt8buN1uuVyXvzfg8QTgBnH48GElJSXpv//9r3r16lXU5QAAAAC4CRAaADeIMmXKqHTp0po1a5ZCQkKKuhwAAAAANwFCA9y0kpOTi7qEq8KTRAAAAACuN16ECAAAAAAAbBEaAAAAAAAAW4QGAAAAAADAFqEBAAAAAACwRWgAAAAAAABsERoAAAAAAABbhAYAAAAAAMAWoQEAAAAAALBFaAAAAAAAAGwRGgAAAAAAAFveRV0AgOvL7ZZcrqKuAgAAAMCNgJkGAAAAAADAFqEBAAAAAACwRWgAAAAAAABsERoAAAAAAABbhAYAAAAAAMAWoQEAAAAAALBFaAAAAAAAAGwRGgAAAAAAAFuEBgAAAAAAwJZ3URcA4PoKCirqCvBHYUxRVwAAAIA/OmYaAAAAAAAAW4QGAAAAAADAFqEBAAAAAACwRWgAAAAAAABsERoAAAAAAABbhAYAAAAAAMAWoQEAAAAAALBFaAAAAAAAAGwRGgAAAAAAAFuEBgAAAAAAwBahAQAAAAAAsEVoAAAAAAAAbBEaAAAAAAAAW4QGAAAAAADAFqEBAAAAAACwRWhwgeTkZDkcDp04caKoS7mhtWrVSoMGDSrqMjzMmjVLlStXVrFixfTKK68UdTlXhc8lAAAAgKJyU4cGF9/cNm3aVJmZmQoKCiqymrhBvPaysrI0YMAAjRgxQj/99JMef/zxoi7pkv6IgQsAAACAm5d3URfwR+Lj46Ny5coVdRm4xjIyMnT27Fnde++9Kl++fFGXAwAAAAA3jJt2pkHPnj21cuVKzZgxQw6HQw6HQ4mJiR5/5U9MTFRwcLA+/fRT1apVS/7+/vrrX/+q06dPa86cOQoPD1dISIgGDhyovLw8a+ycnBwNHTpUFStWVEBAgBo3bqzk5GRr+759+9S+fXuFhIQoICBAtWvX1pIlS5Senq477rhDkhQSEiKHw6GePXtKkpYuXarmzZsrODhYpUqV0n333ac9e/ZYY6anp8vhcOi9995TixYt5Ofnp0aNGmnnzp1av369oqOj5XQ61a5dOx0+fNjjOnTq1Enx8fEKDQ2Vy+XSk08+qdzc3EJdx1OnTql79+5yOp0qX768pk+fXqDP3LlzFR0drcDAQJUrV06PPPKIDh06JEkyxqhGjRp66aWXPPbZsmWLHA6Hdu/efcUaMjIy1LFjRzmdTrlcLnXu3FkHDx6U9MvvsG7dupKkatWqyeFwKD09/bLjxcXFqX79+nr77bdVpUoVOZ1OPf3008rLy9PUqVNVrlw5lSlTRpMmTSp0HReOO3fuXIWHhysoKEgPP/ywTp48Kcn+M3lhrRs3blR0dLT8/f3VtGlTpaamXvY8cnJylJWV5bEAAAAAwNW4aUODGTNmqEmTJurXr58yMzOVmZmpypUrF+h3+vRpvfrqq0pKStLSpUuVnJys+++/X0uWLNGSJUs0d+5cvfnmm3r//fetfQYMGKC1a9cqKSlJ33//vR566CG1bdtWu3btkiT1799fOTk5+vrrr7Vt2za9+OKLcjqdqly5shYuXChJSk1NVWZmpmbMmCHpl5vz5557Ths2bNDy5ctVrFgx3X///crPz/eod9y4cXr++ee1adMmeXt765FHHtHw4cM1Y8YMrVq1Srt379bYsWM99lm+fLlSUlKUnJys+fPn64MPPlB8fHyhruOwYcO0cuVKffTRR1q2bJmSk5O1adMmjz5nz57VhAkTtHXrVi1atEjp6elWGOJwONS7d28lJCR47JOQkKCWLVuqRo0alz1+fn6+OnbsqGPHjmnlypX64osvtHfvXnXp0kWS1KVLF3355ZeSpO++++6Sv+eL7dmzR5999pmWLl2q+fPn61//+pfuvfde/d///Z9WrlypF198Uc8//7zWrVtXqDouHHfRokX69NNP9emnn2rlypWaMmWKpCt/JkePHq3p06drw4YN8vb2Vu/evS97DpMnT1ZQUJC1FOa8AQAAAMCDuYnFxMSYZ5991lpfsWKFkWSOHz9ujDEmISHBSDK7d++2+jzxxBPG39/fnDx50mqLjY01TzzxhDHGmH379hkvLy/z008/eRyrdevWZtSoUcYYY+rWrWvi4uJsa7q4hks5fPiwkWS2bdtmjDEmLS3NSDJvvfWW1Wf+/PlGklm+fLnVNnnyZFOrVi1rvUePHqZkyZLm1KlTVtvMmTON0+k0eXl5l63h5MmTxsfHx7z33ntW29GjR42fn5/Hdb3Y+vXrjSTrGv7000/Gy8vLrFu3zhhjTG5urildurRJTEy87PGNMWbZsmXGy8vLZGRkWG3bt283ksx3331njDFm8+bNRpJJS0u74njGGDNu3Djj7+9vsrKyrLbY2FgTHh7ucU1q1aplJk+eXOg67MYdNmyYady4sbV+8WfSmP99Jr788kurbfHixUaS+fnnny95HmfOnDFut9ta9u/fbyQZyW0kw8ICAACAm5Tb7TaSjNvtvmLfm3amQWH5+/urevXq1nrZsmUVHh4up9Pp0XZ+uv22bduUl5enmjVryul0WsvKlSutxwkGDhyoiRMnqlmzZho3bpy+//77K9axa9cude3aVdWqVZPL5VJ4eLikX6bEX+jWW2/1qEuSNT3/4lrPq1evnvz9/a31Jk2aKDs7W/v3779sTXv27FFubq4aN25stZUsWVK1atXy6Ldx40a1b99eVapUUWBgoGJiYjxqr1Chgu699169/fbbkqRPPvlEOTk5euihhy57fElKSUlR5cqVPf6KHhUVpeDgYKWkpFxx/0sJDw9XYGCgtV62bFlFRUWpWLFiHm3nr2Vh67h43PLlyxf4fVzKhb/b8+9muNy+vr6+crlcHgsAAAAAXA1CgysoXry4x7rD4bBtO/+YQHZ2try8vLRx40Zt2bLFWlJSUqxHDfr27au9e/fqscce07Zt2xQdHa1//OMfl62jffv2OnbsmGbPnq1169ZZ0+IvfvfAhbU5HA7btosfafg9nTp1SrGxsXK5XJo3b57Wr1+vDz/8UJJn7X379lVSUpJ+/vlnJSQkqEuXLh5BxvV2tb/33zJuYcew+91ez98lAAAAgJvPTR0a+Pj4eLzA8Fq47bbblJeXp0OHDqlGjRoey4XfzFC5cmU9+eST+uCDDzRkyBDNnj3bqkmSR11Hjx5Vamqqnn/+ebVu3VqRkZE6fvz4Nat569at+vnnn631b7/91nrHwuVUr15dxYsXtwIMSTp+/Lh27txprf/44486evSopkyZohYtWuiWW26x/ev4Pffco4CAAM2cOVNLly694vP650VGRmr//v0esyJ27NihEydOKCoqqlBjXAvXqo7f4zMJAAAAAL/WTR0ahIeHa926dUpPT9eRI0euyV9ta9asqW7duql79+764IMPlJaWpu+++06TJ0/W4sWLJUmDBg3S559/rrS0NG3atEkrVqxQZGSkJCksLEwOh0OffvqpDh8+rOzsbIWEhKhUqVKaNWuWdu/era+++krPPffcb671vNzcXPXp00c7duzQkiVLNG7cOA0YMMBjKr4dp9OpPn36aNiwYfrqq6/0ww8/qGfPnh77ValSRT4+PvrHP/6hvXv36uOPP9aECRMKjOXl5aWePXtq1KhRioiIUJMmTQpVe5s2bVS3bl1169ZNmzZt0nfffafu3bsrJiZG0dHRV3chfoNrVcfv8ZkEAAAAgF/rpg4Nhg4dKi8vL0VFRSk0NLTA+wF+rYSEBHXv3l1DhgxRrVq11KlTJ61fv15VqlSR9Mssgv79+ysyMlJt27ZVzZo19frrr0uSKlasqPj4eI0cOVJly5a1bt6TkpK0ceNG1alTR4MHD9a0adOuSa2S1Lp1a0VERKhly5bq0qWLOnTooLi4uELtO23aNLVo0ULt27dXmzZt1Lx5czVs2NDaHhoaqsTERP3nP/9RVFSUpkyZUuDrFc/r06ePcnNz1atXr0LX7nA49NFHHykkJEQtW7ZUmzZtVK1aNS1YsKDQY1wL16qO3+szCQAAAAC/hsMYY4q6CBSdnj176sSJE1q0aFFRl6JVq1apdevW2r9/v/USR1w7WVlZCgoKkuSWxEsR8ct3KAAAAODmc/7ewO12X/GF6d7XqSbgknJycnT48GHFxcXpoYceIjAAAAAAgD+Im/rxBFxeRkaGx9dGXrxcq6nz8+fPV1hYmE6cOKGpU6d6bJs3b94lj1+7du1fdbzatWtfcsx58+Zdi1MCAAAAgD8FHk/AJZ07d07p6emX3B4eHi5v7993ssrJkyd18OBB223FixdXWFjYVY+5b98+nT171nZb2bJlFRgYeNVj3gh4PAEX47/+AAAANyceT8A14e3trRo1ahRpDYGBgdf8Jv7XBA0AAAAAcDPi8QQAAAAAAGCL0AAAAAAAANgiNAAAAAAAALYIDQAAAAAAgC1CAwAAAAAAYIvQAAAAAAAA2CI0AAAAAAAAtggNAAAAAACALe+iLgDA9eV2Sy5XUVcBAAAA4EbATAMAAAAAAGCL0AAAAAAAANgiNAAAAAAAALYIDQAAAAAAgC1CAwAAAAAAYIvQAAAAAAAA2CI0AAAAAAAAtggNAAAAAACALUIDAAAAAABgi9AAAAAAAADY8i7qAgBcX0FBRV0BipoxRV0BAAAAbhTMNAAAAAAAALYIDQAAAAAAgC1CAwAAAAAAYIvQAAAAAAAA2CI0AAAAAAAAtggNAAAAAACALUIDAAAAAABgi9AAAAAAAADYIjQAAAAAAAC2CA0AAAAAAIAtQgMAAAAAAGCL0AAAAAAAANgiNAAAAAAAALYIDQAAAAAAgC1Cg6uUnJwsh8OhEydOFHUpN7RWrVpp0KBBRV2Gh1mzZqly5coqVqyYXnnllaIux0N6erocDoe2bNlS1KUAAAAAuIkQGlzBxTe3TZs2VWZmpoKCgoqsJoKLay8rK0sDBgzQiBEj9NNPP+nxxx8v6pIAAAAAoMh5F3UBNxofHx+VK1euqMvANZaRkaGzZ8/q3nvvVfny5Yu6HAAAAAD4Q2CmwWX07NlTK1eu1IwZM+RwOORwOJSYmOjxV/7ExEQFBwfr008/Va1ateTv76+//vWvOn36tObMmaPw8HCFhIRo4MCBysvLs8bOycnR0KFDVbFiRQUEBKhx48ZKTk62tu/bt0/t27dXSEiIAgICVLt2bS1ZskTp6em64447JEkhISFyOBzq2bOnJGnp0qVq3ry5goODVapUKd13333as2ePNeb5Ke7vvfeeWrRoIT8/PzVq1Eg7d+7U+vXrFR0dLafTqXbt2unw4cMe16FTp06Kj49XaGioXC6XnnzySeXm5hbqOp46dUrdu3eX0+lU+fLlNX369AJ95s6dq+joaAUGBqpcuXJ65JFHdOjQIUmSMUY1atTQSy+95LHPli1b5HA4tHv37ivWkJGRoY4dO8rpdMrlcqlz5846ePCgpF9+h3Xr1pUkVatWTQ6HQ+np6Zccy+12y8vLSxs2bJAk5efnq2TJkvrLX/5i9XnnnXdUuXJla33//v3q3LmzgoODVbJkSXXs2LHAMd566y1FRkaqRIkSuuWWW/T6669fsoa8vDz17t1bt9xyizIyMq54/gAAAADwaxAaXMaMGTPUpEkT9evXT5mZmcrMzPS4ETzv9OnTevXVV5WUlKSlS5cqOTlZ999/v5YsWaIlS5Zo7ty5evPNN/X+++9b+wwYMEBr165VUlKSvv/+ez300ENq27atdu3aJUnq37+/cnJy9PXXX2vbtm168cUX5XQ6VblyZS1cuFCSlJqaqszMTM2YMUPSLzfnzz33nDZs2KDly5erWLFiuv/++5Wfn+9R77hx4/T8889r06ZN8vb21iOPPKLhw4drxowZWrVqlXbv3q2xY8d67LN8+XKlpKQoOTlZ8+fP1wcffKD4+PhCXcdhw4Zp5cqV+uijj7Rs2TIlJydr06ZNHn3Onj2rCRMmaOvWrVq0aJHS09OtMMThcKh3795KSEjw2CchIUEtW7ZUjRo1Lnv8/Px8dezYUceOHdPKlSv1xRdfaO/everSpYskqUuXLvryyy8lSd99990lf8/nBQUFqX79+lbIs23bNjkcDm3evFnZ2dmSpJUrVyomJsY6t9jYWAUGBmrVqlVavXq1nE6n2rZtawUv8+bN09ixYzVp0iSlpKTohRde0JgxYzRnzpwCx8/JydFDDz2kLVu2aNWqVapSpYptnTk5OcrKyvJYAAAAAOCqGFxWTEyMefbZZ631FStWGEnm+PHjxhhjEhISjCSze/duq88TTzxh/P39zcmTJ6222NhY88QTTxhjjNm3b5/x8vIyP/30k8exWrdubUaNGmWMMaZu3bomLi7OtqaLa7iUw4cPG0lm27Ztxhhj0tLSjCTz1ltvWX3mz59vJJnly5dbbZMnTza1atWy1nv06GFKlixpTp06ZbXNnDnTOJ1Ok5eXd9kaTp48aXx8fMx7771ntR09etT4+fl5XNeLrV+/3kiyruFPP/1kvLy8zLp164wxxuTm5prSpUubxMTEyx7fGGOWLVtmvLy8TEZGhtW2fft2I8l89913xhhjNm/ebCSZtLS0K45njDHPPfecuffee40xxrzyyiumS5cupl69euazzz4zxhhTo0YNM2vWLGOMMXPnzjW1atUy+fn51v45OTnGz8/PfP7558YYY6pXr27effddj2NMmDDBNGnSxBjzv9/dqlWrTOvWrU3z5s3NiRMnLlvjuHHjjCSbxW0kw3ITLwAAALi5ud1uI8m43e4r9mWmwTXg7++v6tWrW+tly5ZVeHi4nE6nR9v56fbbtm1TXl6eatasKafTaS0rV660HicYOHCgJk6cqGbNmmncuHH6/vvvr1jHrl271LVrV1WrVk0ul0vh4eGSVGD6+q233upRlyRrev7FtZ5Xr149+fv7W+tNmjRRdna29u/ff9ma9uzZo9zcXDVu3NhqK1mypGrVquXRb+PGjWrfvr2qVKmiwMBA66/052uvUKGC7r33Xr399tuSpE8++cT6i/uVpKSkqHLlyh6zB6KiohQcHKyUlJQr7m8nJiZG33zzjfLy8rRy5Uq1atVKrVq1UnJysg4cOKDdu3erVatWkqStW7dq9+7dCgwMtH7XJUuW1JkzZ7Rnzx6dOnVKe/bsUZ8+fTw+DxMnTvR4vESSunbtqlOnTmnZsmVXfBnnqFGj5Ha7reVKvysAAAAAuBgvQrwGihcv7rHucDhs284/JpCdnS0vLy9t3LhRXl5eHv3OBw19+/ZVbGysFi9erGXLlmny5MmaPn26nnnmmUvW0b59e4WFhWn27NmqUKGC8vPzVadOnQLvHriwNofDYdt28SMNv6dTp04pNjZWsbGxmjdvnkJDQ5WRkaHY2FiP2vv27avHHntML7/8shISEtSlSxePION6atmypU6ePKlNmzbp66+/1gsvvKBy5cppypQpqlevnipUqKCIiAhJv/y+GzZsqHnz5hUYJzQ01HqkYfbs2R7hiqQCn4977rlH77zzjtauXas777zzsjX6+vrK19f3t5wmAAAAgJscocEV+Pj4eLzA8Fq47bbblJeXp0OHDqlFixaX7Fe5cmU9+eSTevLJJzVq1CjNnj1bzzzzjHx8fCTJo66jR48qNTVVs2fPtsb85ptvrlnNW7du1c8//yw/Pz9J0rfffmu9Y+FyqlevruLFi2vdunXWs/fHjx/Xzp07rdkEP/74o44ePaopU6ZY451/yeCF7rnnHgUEBGjmzJlaunSpvv7660LVHhkZqf3792v//v3W+Dt27NCJEycUFRVVuAtwkeDgYN1666365z//qeLFi+uWW25RmTJl1KVLF3366afWuUlSgwYNtGDBApUpU0Yul6vAWEFBQapQoYL27t2rbt26Xfa4Tz31lOrUqaMOHTpo8eLFHscBAAAAgGuNxxOuIDw8XOvWrVN6erqOHDlyTf4CX7NmTXXr1k3du3fXBx98oLS0NH333XeaPHmyFi9eLEkaNGiQPv/8c6WlpWnTpk1asWKFIiMjJUlhYWFyOBz69NNPdfjwYWVnZyskJESlSpXSrFmztHv3bn311Vd67rnnfnOt5+Xm5qpPnz7asWOHlixZonHjxmnAgAEqVuzyHyGn06k+ffpo2LBh+uqrr/TDDz+oZ8+eHvtVqVJFPj4++sc//qG9e/fq448/1oQJEwqM5eXlpZ49e2rUqFGKiIhQkyZNClV7mzZtVLduXXXr1k2bNm3Sd999p+7duysmJkbR0dFXdyEu0KpVK82bN8+6cS9ZsqQiIyO1YMECj5v5bt26qXTp0urYsaNWrVqltLQ0JScna+DAgfq///s/SVJ8fLwmT56sV199VTt37tS2bduUkJCgv//97wWO+8wzz2jixIm67777rmkwBAAAAAAXIzS4gqFDh8rLy0tRUVHWtPlrISEhQd27d9eQIUNUq1YtderUSevXr7f+Gp+Xl6f+/fsrMjJSbdu2Vc2aNa2v4KtYsaLi4+M1cuRIlS1b1rp5T0pK0saNG1WnTh0NHjxY06ZNuya1SlLr1q0VERGhli1bqkuXLurQoYPi4uIKte+0adPUokULtW/fXm3atFHz5s3VsGFDa3toaKgSExP1n//8R1FRUZoyZUqBr1c8r0+fPsrNzVWvXr0KXbvD4dBHH32kkJAQtWzZUm3atFG1atW0YMGCQo9hJyYmRnl5eda7C6RfgoSL2/z9/fX111+rSpUqeuCBBxQZGak+ffrozJkz1syDvn376q233lJCQoLq1q2rmJgYJSYmqmrVqrbHHjRokOLj43XPPfdozZo1v+k8AAAAAOBSHMYYU9RF4I+tZ8+eOnHihBYtWlTUpWjVqlVq3bq19u/fb73EEYWTlZX1/1+e6JZU8DEJ3Dz4rz4AAMDN7fy9gdvttn2E+kK80wA3hJycHB0+fFhxcXF66KGHCAwAAAAA4Drg8QT8JhkZGR5fE3jxcq0e55g/f77CwsJ04sQJTZ061WPbvHnzLnn82rVr/6rj1a5d+5Jj2n0LAgAAAAD8GfF4An6Tc+fOKT09/ZLbw8PD5e39+05oOXnypA4ePGi7rXjx4goLC7vqMfft26ezZ8/abitbtqwCAwOvesyixuMJOI//6gMAANzceDwB1423t7dq1KhRpDUEBgZe85v4XxM0AAAAAMCfDY8nAAAAAAAAW4QGAAAAAADAFqEBAAAAAACwRWgAAAAAAABsERoAAAAAAABbhAYAAAAAAMAWoQEAAAAAALBFaAAAAAAAAGwRGgAAAAAAAFveRV0AgOvL7ZZcrqKuAgAAAMCNgJkGAAAAAADAFqEBAAAAAACwRWgAAAAAAABsERoAAAAAAABbhAYAAAAAAMAWoQEAAAAAALBFaAAAAAAAAGwRGgAAAAAAAFuEBgAAAAAAwJZ3URcA4PoKCirqCi7NmKKuAAAAAMCFmGkAAAAAAABsERoAAAAAAABbhAYAAAAAAMAWoQEAAAAAALBFaAAAAAAAAGwRGgAAAAAAAFuEBgAAAAAAwBahAQAAAAAAsEVoAAAAAAAAbBEaAAAAAAAAW4QGAAAAAADAFqEBAAAAAACwRWgAAAAAAABsERoAAAAAAABbhAbAZfz444/6y1/+ohIlSqh+/fpFXQ4AAAAAXFeEBrhm4uLi/nQ31uPGjVNAQIBSU1O1fPnyoi4HAAAAAK4rQgP8aZ09e/Y3j7Fnzx41b95cYWFhKlWq1O92HAAAAAD4IyI0gIf8/HxNnTpVNWrUkK+vr6pUqaJJkyZJkkaMGKGaNWvK399f1apV05gxY6wb5sTERMXHx2vr1q1yOBxyOBxKTEyUJJ04cUJ9+/ZVaGioXC6X7rzzTm3dutXjuBMnTlSZMmUUGBiovn37auTIkR6zFvLz8zV+/HhVqlRJvr6+ql+/vpYuXWptT09Pl8Ph0IIFCxQTE6MSJUpo1qxZcrlcev/99z2OtWjRIgUEBOjkyZOXvRYOh0MbN27U+PHj5XA4FBcXZ3ucefPmXbG+uLg467pcuJy/Rvn5+Zo8ebKqVq0qPz8/1atXz6Pu5ORkORwOLV++XNHR0fL391fTpk2VmppauF8sAAAAAPwaBrjA8OHDTUhIiElMTDS7d+82q1atMrNnzzbGGDNhwgSzevVqk5aWZj7++GNTtmxZ8+KLLxpjjDl9+rQZMmSIqV27tsnMzDSZmZnm9OnTxhhj2rRpY9q3b2/Wr19vdu7caYYMGWJKlSpljh49aowx5p133jElSpQwb7/9tklNTTXx8fHG5XKZevXqWXX9/e9/Ny6Xy8yfP9/8+OOPZvjw4aZ48eJm586dxhhj0tLSjCQTHh5uFi5caPbu3WsOHDhg+vXrZ+655x6Pc+zQoYPp3r37Fa9FZmamqV27thkyZIjJzMw0J0+evORxrlTfyZMnreuSmZlpXnrpJePv72+2bdtmjDFm4sSJ5pZbbjFLly41e/bsMQkJCcbX19ckJycbY4xZsWKFkWQaN25skpOTzfbt202LFi1M06ZNL1n/mTNnjNvttpb9+/cbSUZyG8n8IRcAAAAAvz+3220kGbfbfcW+/DMdlqysLOPr62uFBFcybdo007BhQ2t93LhxHjf6xhizatUq43K5zJkzZzzaq1evbt58801jjDGNGzc2/fv399jerFkzj7EqVKhgJk2a5NGnUaNG5umnnzbG/C80eOWVVzz6rFu3znh5eZkDBw4YY4w5ePCg8fb2tm7Gr6RevXpm3Lhx1vqljnOl+i60du1aU6JECbNgwQJjzC839/7+/mbNmjUe/fr06WO6du1qjPlfaPDll19a2xcvXmwkmZ9//tm29nHjxv3/kODihdAAAAAAuJldTWjA4wmwpKSkKCcnR61bt7bdvmDBAjVr1kzlypWT0+nU888/r4yMjMuOuXXrVmVnZ6tUqVJyOp3WkpaWpj179kiSUlNTdfvtt3vsd+F6VlaWDhw4oGbNmnn0adasmVJSUjzaoqOjC4xTu3ZtzZkzR5L0zjvvKCwsTC1btrxs3Vdy4XGupr6MjAx16tRJQ4cOVefOnSVJu3fv1unTp3XXXXd5XKN///vf1jU679Zbb7V+Ll++vCTp0KFDtjWOGjVKbrfbWvbv3//rTxgAAADATcm7qAvAH4efn98lt61du1bdunVTfHy8YmNjFRQUpKSkJE2fPv2yY2ZnZ6t8+fJKTk4usC04OPg3VlxQQEBAgba+ffvqtdde08iRI5WQkKBevXrJ4XBc8+NcyalTp9ShQwc1adJE48ePt9qzs7MlSYsXL1bFihU99vH19fVYL168uPXz+XPIz8+3PZ6vr2+B/QEAAADgajDTAJaIiAj5+fnZfrXgmjVrFBYWptGjRys6OloRERHat2+fRx8fHx/l5eV5tDVo0ED//e9/5e3trRo1angspUuXliTVqlVL69ev99jvwnWXy6UKFSpo9erVHn1Wr16tqKioK57Xo48+qn379unVV1/Vjh071KNHjyvuczUKU58xRo8++qjy8/M1d+5cj9AiKipKvr6+ysjIKHCNKleufE1rBQAAAICrwUwDWEqUKKERI0Zo+PDh8vHxUbNmzXT48GFt375dERERysjIUFJSkho1aqTFixfrww8/9Ng/PDxcaWlp2rJliypVqqTAwEC1adNGTZo0UadOnTR16lTVrFlTBw4c0OLFi3X//fcrOjpazzzzjPr166fo6Gg1bdpUCxYs0Pfff69q1apZYw8bNkzjxo1T9erVVb9+fSUkJGjLli2aN2/eFc8rJCREDzzwgIYNG6a7775blSpVuubX7kr1xcXF6csvv9SyZcuUnZ1tzS4ICgpSYGCghg4dqsGDBys/P1/NmzeX2+3W6tWr5XK5rnnIAQAAAACFRWgAD2PGjJG3t7fGjh2rAwcOqHz58nryySfVp08fDR48WAMGDFBOTo7uvfdejRkzRnFxcda+Dz74oD744APdcccdOnHihBISEtSzZ08tWbJEo0ePVq9evXT48GGVK1dOLVu2VNmyZSVJ3bp10969ezV06FCdOXNGnTt3Vs+ePfXdd99ZYw8cOFBut1tDhgzRoUOHFBUVpY8//lgRERGFOq8+ffro3XffVe/eva/p9SpsfStXrlR2draaNm3qsd/5azRhwgSFhoZq8uTJ2rt3r4KDg9WgQQP97W9/+13qBQAAAIDCcBhjTFEXAVzsrrvuUrly5TR37txrMt7cuXM1ePBgHThwQD4+PtdkzBtNVlaWgoKCJLkluYq6HFv81wgAAAD4/Z2/N3C73XK5Ln9vwEwDFLnTp0/rjTfeUGxsrLy8vDR//nx9+eWX+uKLL67J2JmZmZoyZYqeeOKJmzYwAAAAAIBfgxchosg5HA4tWbJELVu2VMOGDfXJJ59o4cKFatOmzW8ee+rUqbrllltUrlw5jRo1ymPbCy+84PEVhxcu7dq1+83HBgAAAIAbHY8n4KZ17NgxHTt2zHabn59fga8/vNHxeAIAAAAAiccTgEIpWbKkSpYsWdRlAAAAAMAfFo8nAAAAAAAAW4QGAAAAAADAFqEBAAAAAACwRWgAAAAAAABsERoAAAAAAABbhAYAAAAAAMAWoQEAAAAAALBFaAAAAAAAAGwRGgAAAAAAAFveRV0AgOvL7ZZcrqKuAgAAAMCNgJkGAAAAAADAFqEBAAAAAACwRWgAAAAAAABsERoAAAAAAABbhAYAAAAAAMAWoQEAAAAAALBFaAAAAAAAAGwRGgAAAAAAAFuEBgAAAAAAwJZ3URcA4PoKCirqCuwZU9QVAAAAALgYMw0AAAAAAIAtQgMAAAAAAGCL0AAAAAAAANgiNAAAAAAAALYIDQAAAAAAgC1CAwAAAAAAYIvQAAAAAAAA2CI0AAAAAAAAtggNAAAAAACALUIDAAAAAABgi9AAAAAAAADYIjQAAAAAAAC2CA0AAAAAAIAtQgMAAAAAAGCL0AAAAAAAANgiNMB1kZ6eLofDoS1btvymcXr27KlOnTpdk5rOi4uLU/369a/pmNdKYmKigoODi7oMAAAAADcpQoM/qD/yjSwAAAAA4OZAaIBCOXv2bFGXAAAAAAC4zggNfif5+fmaOnWqatSoIV9fX1WpUkWTJk2yto8YMUI1a9aUv7+/qlWrpjFjxlg35omJiYqPj9fWrVvlcDjkcDiUmJgoSTpx4oT69u2r0NBQuVwu3Xnnndq6davHsSdOnKgyZcooMDBQffv21ciRIz1mLeTn52v8+PGqVKmSfH19Vb9+fS1dutTafv5RggULFigmJkYlSpTQrFmz5HK59P7773sca9GiRQoICNDJkycLdV1+/PFHNW3aVCVKlFCdOnW0cuVKa1teXp769OmjqlWrys/PT7Vq1dKMGTMuO9769esVGhqqF198sdDXZ8qUKSpbtqwCAwPVp08fnTlz5op1f/zxx4qIiFCJEiV0xx13aM6cOXI4HDpx4oTVZ+HChapdu7Z8fX0VHh6u6dOne4xx/Phxde/eXSEhIfL391e7du20a9cujz6JiYmqUqWK/P39df/99+vo0aMe27du3ao77rhDgYGBcrlcatiwoTZs2GBbc05OjrKysjwWAAAAALgqBr+L4cOHm5CQEJOYmGh2795tVq1aZWbPnm1tnzBhglm9erVJS0szH3/8sSlbtqx58cUXjTHGnD592gwZMsTUrl3bZGZmmszMTHP69GljjDFt2rQx7du3N+vXrzc7d+40Q4YMMaVKlTJHjx41xhjzzjvvmBIlSpi3337bpKammvj4eONyuUy9evWsY//97383LpfLzJ8/3/z4449m+PDhpnjx4mbnzp3GGGPS0tKMJBMeHm4WLlxo9u7daw4cOGD69etn7rnnHo/z7NChg+nevfsVr8f5MStVqmTef/99s2PHDtO3b18TGBhojhw5YowxJjc314wdO9asX7/e7N2717zzzjvG39/fLFiwwBqnR48epmPHjsYYY5YvX26CgoLMm2++aW2/0vVZsGCB8fX1NW+99Zb58ccfzejRo01gYKDH9bnY3r17TfHixc3QoUPNjz/+aObPn28qVqxoJJnjx48bY4zZsGGDKVasmBk/frxJTU01CQkJxs/PzyQkJHhcq8jISPP111+bLVu2mNjYWFOjRg2Tm5trjDHm22+/NcWKFTMvvviiSU1NNTNmzDDBwcEmKCjIGqN27drm0UcfNSkpKWbnzp3mvffeM1u2bLGte9y4cUaSzeI2kvnDLQAAAACuD7fbbSQZt9t9xb78U/13kJWVZXx9fT1CgiuZNm2aadiwobU+bty4Ajeyq1atMi6Xy5w5c8ajvXr16taNc+PGjU3//v09tjdr1sxjrAoVKphJkyZ59GnUqJF5+umnjTH/u8F/5ZVXPPqsW7fOeHl5mQMHDhhjjDl48KDx9vY2ycnJVzy/82NOmTLFajt79qypVKmSFZbY6d+/v3nwwQet9fOhwQcffGCcTqdJSkqythXm+jRp0sQ6z/MaN2582dBgxIgRpk6dOh5to0eP9ggNHnnkEXPXXXd59Bk2bJiJiooyxhizc+dOI8msXr3a2n7kyBHj5+dn3nvvPWOMMV27di0QynTp0sUjNAgMDDSJiYmXrPVCZ86cMW6321r2799PaAAAAADgqkIDHk/4HaSkpCgnJ0etW7e+ZJ8FCxaoWbNmKleunJxOp55//nllZGRcdtytW7cqOztbpUqVktPptJa0tDTt2bNHkpSamqrbb7/dY78L17OysnTgwAE1a9bMo0+zZs2UkpLi0RYdHV1gnNq1a2vOnDmSpHfeeUdhYWFq2bLlZeu+UJMmTayfvb29FR0d7XHc1157TQ0bNlRoaKicTqdmzZpV4LqsW7dODz30kObOnasuXbpc1fVJSUlR48aNL1mTndTUVDVq1KjAtbhQSkqK7TXdtWuX8vLylJKSIm9vb49jlypVSrVq1bLOvzC1Pffcc+rbt6/atGmjKVOmWOdlx9fXVy6Xy2MBAAAAgKtBaPA78PPzu+z2tWvXqlu3brrnnnv06aefavPmzRo9erRyc3Mvu192drbKly+vLVu2eCypqakaNmzYtTwFSVJAQECBtr59+1rvV0hISFCvXr3kcDiuyfGSkpI0dOhQ9enTR8uWLdOWLVvUq1evAtelevXquuWWW/T22297vKDxel+fohAXF6ft27fr3nvv1VdffaWoqCh9+OGHRV0WAAAAgD8pQoPfQUREhPz8/LR8+XLb7WvWrFFYWJhGjx6t6OhoRUREaN++fR59fHx8lJeX59HWoEED/fe//5W3t7dq1KjhsZQuXVqSVKtWLa1fv95jvwvXXS6XKlSooNWrV3v0Wb16taKioq54bo8++qj27dunV199VTt27FCPHj2uuM+Fvv32W+vnc+fOaePGjYqMjLRqaNq0qZ5++mnddtttqlGjhu1f0kuXLq2vvvpKu3fvVufOna3goDDXJzIyUuvWrbtkTXZq1apV4GWDF1/jyMhI22tas2ZNeXl5KTIyUufOnfM49tGjR5Wammpd98LWVrNmTQ0ePFjLli3TAw88oISEhMvWDwAAAAC/2nV4XOKmFBcXZ0JCQsycOXPM7t27zdq1a81bb71ljDHmo48+Mt7e3mb+/Plm9+7dZsaMGaZkyZIez67PmzfPBAQEmM2bN5vDhw+bM2fOmPz8fNO8eXNTr1498/nnn5u0tDSzevVq87e//c2sX7/eGPPLixD9/PxMYmKi2blzp5kwYYJxuVymfv361tgvv/yycblcJikpyfz4449mxIgRti9C3Lx5s+25PfLII8bHx8e0bdu20Nfj/JhVqlQxH3zwgUlJSTGPP/64cTqd5vDhw8YYY2bMmGFcLpdZunSpSU1NNc8//3yBlzhe+CLEzMxMc8stt5gHH3zQnD17tlDXJykpyeNFkWPHji30ixCHDx9uUlNTzYIFC0ylSpWMJHPixAljjDEbN270eBFiYmJigRchduzY0URFRZlVq1aZLVu2mLZt23q8CHHt2rWmWLFiZtq0aWbnzp3mH//4h8eLEE+fPm369+9vVqxYYdLT080333xjqlevboYPH16o38H555Z4pwEAAABwc+NFiH8AeXl5ZuLEiSYsLMwUL17cVKlSxbzwwgvW9mHDhplSpUoZp9NpunTpYl5++WWP0ODMmTPmwQcfNMHBwUaSdfOZlZVlnnnmGVOhQgVTvHhxU7lyZdOtWzeTkZFh7Tt+/HhTunRp43Q6Te/evc3AgQPNX/7yF4/a4uLiTMWKFU3x4sVNvXr1zGeffWZtv1JosHz5ciPJeoFfYZwf89133zW333678fHxMVFRUearr77yOOeePXuaoKAgExwcbJ566ikzcuTIS4YGxhhz4MABU7NmTdO5c2dz7ty5Ql2fSZMmWdenR48eZvjw4ZcNDYz5JeipUaOG8fX1Na1atTIzZ840kszPP/9s9Xn//fdNVFSU9fueNm2axxjHjh0zjz32mAkKCjJ+fn4mNjbWCmrO+9e//mUqVapk/Pz8TPv27c1LL71kfS5ycnLMww8/bCpXrmx8fHxMhQoVzIABAzxquBxCAwAAAADGXF1o4DDGmKKZ44Dr5a677lK5cuU0d+7cazLe3LlzNXjwYB04cEA+Pj7XZMwbzaRJk/TGG29o//79RV1KoWVlZSkoKEiSW9If76WI/JcIAAAAuD7O3xu43e4rvjDd+zrVhOvk9OnTeuONNxQbGysvLy/Nnz9fX375pb744otrMnZmZqamTJmiJ5544qYKDF5//XU1atRIpUqV0urVqzVt2jQNGDCgqMsCAAAAgN8VL0L8k3E4HFqyZIlatmyphg0b6pNPPtHChQvVpk2b3zz21KlTdcstt6hcuXIaNWqUx7YXXnjB42sOL1zatWv3m49d1Hbt2qWOHTsqKipKEyZM0JAhQxQXF1fUZQEAAADA74rHE3BNHDt2TMeOHbPd5ufnp4oVK17ninAxHk8AAAAAIPF4AopAyZIlVbJkyaIuAwAAAABwDfF4AgAAAAAAsEVoAAAAAAAAbBEaAAAAAAAAW4QGAAAAAADAFqEBAAAAAACwRWgAAAAAAABsERoAAAAAAABbhAYAAAAAAMAWoQEAAAAAALDlXdQFALi+3G7J5SrqKgAAAADcCJhpAAAAAAAAbBEaAAAAAAAAW4QGAAAAAADAFqEBAAAAAACwRWgAAAAAAABsERoAAAAAAABbhAYAAAAAAMAWoQEAAAAAALBFaAAAAAAAAGx5F3UBAK6voKCirsCeMUVdAQAAAICLMdMAAAAAAADYIjQAAAAAAAC2CA0AAAAAAIAtQgMAAAAAAGCL0AAAAAAAANgiNAAAAAAAALYIDQAAAAAAgC1CAwAAAAAAYIvQAAAAAAAA2CI0AAAAAAAAtggNAAAAAACALUIDAAAAAABgi9AAAAAAAADYIjQAAAAAAAC2CA2Aq+RwOLRo0aKiLgMAAAAAfneEBkUsLi5O9evXL+oyAAAAAAAogNAAHs6ePVvUJdjKzc0t6hKKzM187gAAAACKFqHBb5Sfn6+pU6eqRo0a8vX1VZUqVTRp0iRr+4gRI1SzZk35+/urWrVqGjNmjHVjnpiYqPj4eG3dulUOh0MOh0OJiYmSpBMnTqhv374KDQ2Vy+XSnXfeqa1bt3oce+LEiSpTpowCAwPVt29fjRw50mPWQn5+vsaPH69KlSrJ19dX9evX19KlS63t6enpcjgcWrBggWJiYlSiRAnNmjVLLpdL77//vsexFi1apICAAJ08efKy1+P8mElJSWratKlKlCihOnXqaOXKlR79fvjhB7Vr105Op1Nly5bVY489piNHjljbW7VqpQEDBmjQoEEqXbq0YmNjZYxRXFycqlSpIl9fX1WoUEEDBw609jl+/Li6d++ukJAQ+fv7q127dtq1a5e1PTExUcHBwfr8888VGRkpp9Optm3bKjMz0+qzfv163XXXXSpdurSCgoIUExOjTZs2XfacL/ZbPhPS/2afvPXWW6patapKlCghqXCfCQAAAAC4lggNfqNRo0ZpypQpGjNmjHbs2KF3331XZcuWtbYHBgYqMTFRO3bs0IwZMzR79my9/PLLkqQuXbpoyJAhql27tjIzM5WZmakuXbpIkh566CEdOnRIn332mTZu3KgGDRqodevWOnbsmCRp3rx5mjRpkl588UVt3LhRVapU0cyZMz1qmzFjhqZPn66XXnpJ33//vWJjY9WhQwePG2lJGjlypJ599lmlpKTogQce0MMPP6yEhASPPgkJCfrrX/+qwMDAQl2XYcOGaciQIdq8ebOaNGmi9u3b6+jRo5J+ufm98847ddttt2nDhg1aunSpDh48qM6dO3uMMWfOHPn4+Gj16tV64403tHDhQr388st68803tWvXLi1atEh169a1+vfs2VMbNmzQxx9/rLVr18oYo3vuucfjhvz06dN66aWXNHfuXH399dfKyMjQ0KFDre0nT55Ujx499M033+jbb79VRESE7rnnniuGJRf6LZ+J83bv3q2FCxfqgw8+0JYtWyRd+TNxsZycHGVlZXksAAAAAHBVDH61rKws4+vra2bPnl3ofaZNm2YaNmxorY8bN87Uq1fPo8+qVauMy+UyZ86c8WivXr26efPNN40xxjRu3Nj079/fY3uzZs08xqpQoYKZNGmSR59GjRqZp59+2hhjTFpampFkXnnlFY8+69atM15eXubAgQPGGGMOHjxovL29TXJy8hXP7/yYU6ZMsdrOnj1rKlWqZF588UVjjDETJkwwd999t8d++/fvN5JMamqqMcaYmJgYc9ttt3n0mT59uqlZs6bJzc0tcNydO3caSWb16tVW25EjR4yfn5957733jDHGJCQkGElm9+7dVp/XXnvNlC1b9pLnk5eXZwIDA80nn3xitUkyH374oW3/a/WZKF68uDl06JDVVpjPxMXGjRtnJNksbiOZP9wCAAAA4Ppwu91GknG73Vfsy0yD3yAlJUU5OTlq3br1JfssWLBAzZo1U7ly5eR0OvX8888rIyPjsuNu3bpV2dnZKlWqlJxOp7WkpaVpz549kqTU1FTdfvvtHvtduJ6VlaUDBw6oWbNmHn2aNWumlJQUj7bo6OgC49SuXVtz5syRJL3zzjsKCwtTy5YtL1v3hZo0aWL97O3trejoaOu4W7du1YoVKzzO7ZZbbpEk6/wkqWHDhh5jPvTQQ/r5559VrVo19evXTx9++KHOnTsn6Zffhbe3txo3bmz1L1WqlGrVquVxvv7+/qpevbq1Xr58eR06dMhaP3jwoPr166eIiAgFBQXJ5XIpOzv7ir+z867VZyIsLEyhoaHWemE+ExcbNWqU3G63tezfv79Q5wAAAAAA53kXdQE3Mj8/v8tuX7t2rbp166b4+HjFxsYqKChISUlJmj59+mX3y87OVvny5ZWcnFxgW3Bw8G+o2F5AQECBtr59++q1117TyJEjlZCQoF69esnhcFyT42VnZ6t9+/Z68cUXC2wrX778JeuqXLmyUlNT9eWXX+qLL77Q008/rWnTphV4X8LlFC9e3GPd4XDIGGOt9+jRQ0ePHtWMGTMUFhYmX19fNWnSpNAvI7xWn4mLz/3XfCZ8fX3l6+tbqLoBAAAAwA4zDX6DiIgI+fn5afny5bbb16xZo7CwMI0ePVrR0dGKiIjQvn37PPr4+PgoLy/Po61Bgwb673//K29vb9WoUcNjKV26tCSpVq1aWr9+vcd+F667XC5VqFBBq1ev9uizevVqRUVFXfHcHn30Ue3bt0+vvvqqduzYoR49elxxnwt9++231s/nzp3Txo0bFRkZaZ3f9u3bFR4eXuD87AKMC/n5+al9+/Z69dVXlZycrLVr12rbtm2KjIzUuXPntG7dOqvv0aNHlZqaWqjzPW/16tUaOHCg7rnnHtWuXVu+vr4eL2i8kmvxmbBTmM8EAAAAAFxrzDT4DUqUKKERI0Zo+PDh8vHxUbNmzXT48GFt375dffr0UUREhDIyMpSUlKRGjRpp8eLF+vDDDz3GCA8PV1pamrZs2aJKlSopMDBQbdq0UZMmTdSpUydNnTpVNWvW1IEDB7R48WLdf//9io6O1jPPPKN+/fopOjpaTZs21YIFC/T999+rWrVq1tjDhg3TuHHjVL16ddWvX18JCQnasmWL5s2bd8VzCwkJ0QMPPKBhw4bp7rvvVqVKla7q2rz22muKiIhQZGSkXn75ZR0/fly9e/eWJPXv31+zZ89W165dNXz4cJUsWVK7d+9WUlKS3nrrLXl5edmOmZiYqLy8PDVu3Fj+/v5655135Ofnp7CwMJUqVUodO3ZUv3799OabbyowMFAjR45UxYoV1bFjx0LXHRERoblz5yo6OlpZWVkaNmzYFWcPXOhafCbsFOYzAQAAAADXGjMNfqMxY8ZoyJAhGjt2rCIjI9WlSxfrGfkOHTpo8ODBGjBggOrXr681a9ZozJgxHvs/+OCDatu2re644w6FhoZq/vz5cjgcWrJkiVq2bKlevXqpZs2aevjhh7Vv3z7rLfzdunXTqFGjNHToUDVo0EBpaWnq2bOn9fV8kjRw4EA999xzGjJkiOrWraulS5fq448/VkRERKHOrU+fPsrNzbVu9q/GlClTNGXKFNWrV0/ffPONPv74Y+sv4udnQOTl5enuu+9W3bp1NWjQIAUHB6tYsUt/JIODgzV79mw1a9ZMt956q7788kt98sknKlWqlKRfvuGhYcOGuu+++9SkSRMZY7RkyZICjyRczr/+9S8dP35cDRo00GOPPaaBAweqTJkyV3Xuv/UzYacwnwkAAAAAuNYc5sIHunFDu+uuu1SuXDnNnTv3mow3d+5cDR48WAcOHJCPj0+h9klPT1fVqlW1efNm1a9f/5rUgWsjKytLQUFBktySXEVdTgH8lwgAAAC4Ps7fG7jdbrlcl7834PGEG9Tp06f1xhtvKDY2Vl5eXpo/f771gsBrMXZmZqamTJmiJ554otCBAQAAAADgz4XHE25QF05Xb9iwoT755BMtXLhQbdq0+c1jT506VbfccovKlSunUaNGeWx74YUXPL7y78KlXbt2v/nYAAAAAIA/Dh5PwFU5duyYjh07ZrvNz89PFStWvM4VobB4PAEAAACAxOMJ+B2VLFlSJUuWLOoyAAAAAADXAY8nAAAAAAAAW4QGAAAAAADAFqEBAAAAAACwRWgAAAAAAABsERoAAAAAAABbhAYAAAAAAMAWoQEAAAAAALBFaAAAAAAAAGwRGgAAAAAAAFveRV0AgOvL7ZZcrqKuAgAAAMCNgJkGAAAAAADAFqEBAAAAAACwRWgAAAAAAABsERoAAAAAAABbhAYAAAAAAMAWoQEAAAAAALBFaAAAAAAAAGwRGgAAAAAAAFuEBgAAAAAAwJZ3URcA4PoKCirqCjwZU9QVAAAAALgUZhoAAAAAAABbhAYAAAAAAMAWoQEAAAAAALBFaAAAAAAAAGwRGgAAAAAAAFuEBgAAAAAAwBahAQAAAAAAsEVoAAAAAAAAbBEaAAAAAAAAW4QGAAAAAADAFqEBAAAAAACwRWgAAAAAAABsERoAAAAAAABbhAYAAAAAAMAWoQFuCOnp6XI4HNqyZUtRlwIAAAAANw1Cgz+puLg41a9fv6jLAAAAAADcwAgNcF2cPXu2qEv43fyZzw0AAADAzY3Q4A8sPz9fU6dOVY0aNeTr66sqVapo0qRJkqQRI0aoZs2a8vf3V7Vq1TRmzBjr5jUxMVHx8fHaunWrHA6HHA6HEhMTJUknTpxQ3759FRoaKpfLpTvvvFNbt271OO7EiRNVpkwZBQYGqm/fvho5cqTHrIX8/HyNHz9elSpVkq+vr+rXr6+lS5da288/SrBgwQLFxMSoRIkSmjVrllwul95//32PYy1atEgBAQE6efJkoa7Jjz/+qKZNm6pEiRKqU6eOVq5c6bH9hx9+ULt27eR0OlW2bFk99thjOnLkiCRp1qxZqlChgvLz8z326dixo3r37m2tf/TRR2rQoIFKlCihatWqKT4+XufOnbO2OxwOzZw5Ux06dFBAQIAmTZqkvLw89enTR1WrVpWfn59q1aqlGTNmeBzn3LlzGjhwoIKDg1WqVCmNGDFCPXr0UKdOnTyu7eTJk61x6tWr53HNjh8/rm7duik0NFR+fn6KiIhQQkJCoa4dAAAAAFw1gz+s4cOHm5CQEJOYmGh2795tVq1aZWbPnm2MMWbChAlm9erVJi0tzXz88cembNmy5sUXXzTGGHP69GkzZMgQU7t2bZOZmWkyMzPN6dOnjTHGtGnTxrRv396sX7/e7Ny50wwZMsSUKlXKHD161BhjzDvvvGNKlChh3n77bZOammri4+ONy+Uy9erVs+r6+9//blwul5k/f7758ccfzfDhw03x4sXNzp07jTHGpKWlGUkmPDzcLFy40Ozdu9ccOHDA9OvXz9xzzz0e59ihQwfTvXv3K16L82NWqlTJvP/++2bHjh2mb9++JjAw0Bw5csQYY8zx48dNaGioGTVqlElJSTGbNm0yd911l7njjjuMMcYcO3bM+Pj4mC+//NIa9+jRox5tX3/9tXG5XCYxMdHs2bPHLFu2zISHh5u4uDhrH0mmTJky5u233zZ79uwx+/btM7m5uWbs2LFm/fr1Zu/eveadd94x/v7+ZsGCBdZ+EydONCVLljQffPCBSUlJMU8++aRxuVymY8eOHn1uueUWs3TpUrNnzx6TkJBgfH19TXJysjHGmP79+5v69eub9evXm7S0NPPFF1+Yjz/+2PaanTlzxrjdbmvZv3+/kWQkt5HMH2YBAAAAcH253W4jybjd7iv25Z/sf1BZWVnG19fXCgmuZNq0aaZhw4bW+rhx4zxu9I0xZtWqVcblcpkzZ854tFevXt28+eabxhhjGjdubPr37++xvVmzZh5jVahQwUyaNMmjT6NGjczTTz9tjPnfDf4rr7zi0WfdunXGy8vLHDhwwBhjzMGDB423t7d1Q3w558ecMmWK1Xb27FlTqVIlKyyZMGGCufvuuz32O3+jnJqaaowxpmPHjqZ3797W9jfffNNUqFDB5OXlGWOMad26tXnhhRc8xpg7d64pX768tS7JDBo06Io19+/f3zz44IPWetmyZc20adOs9XPnzpkqVapYocGZM2eMv7+/WbNmjcc4ffr0MV27djXGGNO+fXvTq1evKx7bmF8+A7+EBBcvhAYAAADAzexqQgMeT/iDSklJUU5Ojlq3bm27fcGCBWrWrJnKlSsnp9Op559/XhkZGZcdc+vWrcrOzlapUqXkdDqtJS0tTXv27JEkpaam6vbbb/fY78L1rKwsHThwQM2aNfPo06xZM6WkpHi0RUdHFxindu3amjNnjiTpnXfeUVhYmFq2bHnZui/UpEkT62dvb29FR0dbx926datWrFjhcW633HKLJFnn161bNy1cuFA5OTmSpHnz5unhhx9WsWLFrDHGjx/vMUa/fv2UmZmp06dPX/LcJOm1115Tw4YNFRoaKqfTqVmzZlm/E7fbrYMHD3pcSy8vLzVs2NBa3717t06fPq277rrL4/j//ve/rfqfeuopJSUlqX79+ho+fLjWrFlzyWs1atQoud1ua9m/f3+hrzMAAAAASJJ3URcAe35+fpfctnbtWnXr1k3x8fGKjY1VUFCQkpKSNH369MuOmZ2drfLlyys5ObnAtuDg4N9YcUEBAQEF2vr27avXXntNI0eOVEJCgnr16iWHw3FNjpedna327dvrxRdfLLCtfPnykqT27dvLGKPFixerUaNGWrVqlV5++WWPMeLj4/XAAw8UGKNEiRLWzxefW1JSkoYOHarp06erSZMmCgwM1LRp07Ru3bqrql+SFi9erIoVK3ps8/X1lSS1a9dO+/bt05IlS/TFF1+odevW6t+/v1566aUC4/n6+lr7AQAAAMCvQWjwBxURESE/Pz8tX75cffv29di2Zs0ahYWFafTo0Vbbvn37PPr4+PgoLy/Po61Bgwb673//K29vb4WHh9set1atWlq/fr26d+9uta1fv9762eVyqUKFClq9erViYmKs9tWrVxeYoWDn0Ucf1fDhw/Xqq69qx44d6tGjxxX3udC3335rzUw4d+6cNm7cqAEDBljnt3DhQoWHh8vb2/6jXaJECT3wwAOaN2+edu/erVq1aqlBgwbW9gYNGig1NVU1/h979x/fc73/f/z+zn69bXuPzY9txoZtjFOGSayorJY+R/mRJJ2DTJ38Kml+HOS3UPLjnBI6bYVMJb5KnFA6zpTk2BRrSkOdrVTYWiLZ4/tHH++Pd95sIqvcrpfL63LZ6/V8vp7Px+v5Wrv0fng+n+/Y2HOKKzs7W23bttWAAQPc107ODpCkkJAQ1a5dW1u3bnXHf+LECf3nP/9xbzLZpEkT+fv7a//+/R5j+1M1a9ZU79691bt3b11zzTVKT0/3mjQAAAAAgPNF0uBXKiAgQCNGjNDw4cPl5+en5ORkffnll9q5c6fi4uK0f/9+ZWVlqVWrVlq9erVWrFjhcX9MTIwKCgqUk5OjqKgoBQcHKyUlRW3atFHnzp01Y8YMxcfHq7CwUKtXr1aXLl2UlJSkwYMHq3///kpKSlLbtm21bNky7dixQw0aNHC3nZ6ernHjxqlhw4ZKTExURkaGcnJytGTJknKfq3r16uratavS09N14403Kioq6pzG5YknnlBcXJwSEhI0a9YsHTp0yP3NBwMHDtTChQvVs2dPDR8+XKGhofr444+VlZWlp59+WlWqVJH04xKFP/7xj9q5c6fuuusuj/Yffvhh/fGPf1S9evV022236bLLLlNubq4++OADTZ48+YxxxcXF6bnnntM///lP1a9fX4sWLdLWrVtVv359d53BgwfrkUceUWxsrBo3bqy//e1vOnTokHumRXBwsB566CENHTpUZWVluvrqq1VcXKzs7Gy5XC717t1bDz/8sFq2bKmmTZvq2LFjevXVV5WQkHBOYwgAAAAAFfbLb7GAn+vEiRM2efJki46ONl9fX6tXr557k7709HQLCwuzoKAg69Gjh82aNctCQkLc9x49etS6detm1apVM0mWkZFhZj9usDh48GCLjIw0X19fq1u3rvXq1cv279/vvnfixIlWo0YNCwoKsrvvvtuGDBliV111lUdc48ePtzp16pivr681a9bM1qxZ4y4/uWnh9u3bvT7Xhg0bTJK98MILFR6Lk20+//zzduWVV5qfn581adLE3njjDY96u3fvti5duli1atXM6XRa48aN7YEHHrCysjKP+CMiIkyS7dmz57S+1q5da23btjWn02kul8uuvPJKW7Bggbtckq1YscLjnqNHj1qfPn0sJCTEqlWrZvfdd5+NHDnSYwPJ48eP26BBg8zlcln16tVtxIgR1r17d7vjjjvcdcrKymz27NnWqFEj8/X1tZo1a1pqaqq99dZbZvbjZo8JCQnmdDotNDTUbr31Vvvkk08qNIYnNzthI0QAAADg0nYuGyE6zMwqL2WB34IbbrhB4eHhWrRo0QVpb9GiRRo6dKgKCwvl5+d3Qdr8LSorK1NCQoJuv/12TZo06Rfvr6SkRCEhIZKKJbl+8f4qir9AAAAAwMV18rNBcXGxXK6zfzZgeQI8HDlyRE899ZRSU1NVpUoVLV26VOvXr9e6desuSNtFRUWaNm2a7r333ksuYbBv3z69/vrrat++vY4dO6a///3vKigo0J133lnZoQEAAACAV3zlIjw4HA699tprateunVq2bKlXXnlFy5cvV0pKynm3PWPGDDVu3Fjh4eEaNWqUR9nUqVM9vmbw1KNjx47n3fevwWWXXabMzEy1atVKycnJev/997V+/Xr2JAAAAADwq8XyBPwqHDx4UAcPHvRa5nQ6T/sKQpw7licAAAAAkFiegN+g0NBQhYaGVnYYAAAAAIBTsDwBAAAAAAB4RdIAAAAAAAB4RdIAAAAAAAB4RdIAAAAAAAB4RdIAAAAAAAB4RdIAAAAAAAB4RdIAAAAAAAB4RdIAAAAAAAB4RdIAAAAAAAB45VPZAQC4uIqLJZersqMAAAAA8FvATAMAAAAAAOAVSQMAAAAAAOAVSQMAAAAAAOAVSQMAAAAAAOAVSQMAAAAAAOAVSQMAAAAAAOAVSQMAAAAAAOAVSQMAAAAAAOAVSQMAAAAAAOCVT2UHAODiCgmp7Ah+ZFbZEQAAAAAoDzMNAAAAAACAVyQNAAAAAACAVyQNAAAAAACAVyQNAAAAAACAVyQNAAAAAACAVyQNAAAAAACAVyQNAAAAAACAVyQNAAAAAACAVyQNAAAAAACAVyQNAAAAAACAVyQNAAAAAACAVyQNAAAAAACAVyQNAAAAAACAVyQNAAAAAACAVyQNAAAAAACAVyQNgAoYP368EhMTKzsMAAAAALioSBrgZ+FDNAAAAAD8/pE0wO/C8ePHKzsEAAAAAPjdIWlwCSsrK9OMGTMUGxsrf39/1atXT1OmTJEkjRgxQvHx8apataoaNGigsWPHuj+YZ2ZmasKECcrNzZXD4ZDD4VBmZqYk6fDhw0pLS1PNmjXlcrl0/fXXKzc316PfyZMnq1atWgoODlZaWppGjhzpMWuhrKxMEydOVFRUlPz9/ZWYmKi1a9e6y/fu3SuHw6Fly5apffv2CggI0IIFC+RyufTSSy959LVy5UoFBgbqm2++KXc8PvvsM/Xs2VOhoaEKDAxUUlKStmzZ4lFn0aJFiomJUUhIiO644w6PdsvKyvTII4+ofv36cjqdatas2WnxfPDBB+rYsaOCgoJUu3Zt/elPf9JXX33lLn/ppZd0+eWXy+l0KiwsTCkpKfr222/d5U8//bQSEhIUEBCgxo0b68knnzzj8xw7dkwlJSUeBwAAAACcC5IGl7BRo0Zp2rRpGjt2rHbt2qXnn39etWvXliQFBwcrMzNTu3bt0pw5c7Rw4ULNmjVLktSjRw8NGzZMTZs2VVFRkYqKitSjRw9JUvfu3XXgwAGtWbNG27ZtU4sWLdShQwcdPHhQkrRkyRJNmTJF06dP17Zt21SvXj3NmzfPI645c+Zo5syZeuyxx7Rjxw6lpqbqlltu0UcffeRRb+TIkbr//vuVl5enrl276o477lBGRoZHnYyMDN12220KDg4+61iUlpaqffv2+u9//6tVq1YpNzdXw4cPV1lZmbvOnj17tHLlSr366qt69dVX9dZbb2natGnu8kceeUTPPfecnnrqKe3cuVNDhw7VXXfdpbfeekvSjwmV66+/Xs2bN9d7772ntWvX6osvvtDtt98uSSoqKlLPnj119913Ky8vTxs3blTXrl1lZu6xe/jhhzVlyhTl5eVp6tSpGjt2rJ599lmvz/TII48oJCTEfdStW/esYwAAAAAApzFckkpKSszf398WLlxYofqPPvqotWzZ0n0+btw4a9asmUedTZs2mcvlsqNHj3pcb9iwoc2fP9/MzFq3bm0DBw70KE9OTvZoKzIy0qZMmeJRp1WrVjZgwAAzMysoKDBJNnv2bI86W7ZssSpVqlhhYaGZmX3xxRfm4+NjGzduLPf55s+fb8HBwfb11197LR83bpxVrVrVSkpK3NfS09OtdevWZmZ29OhRq1q1qm3evNnjvn79+lnPnj3NzGzSpEl24403epR/+umnJsny8/Nt27ZtJsn27t3rNYaGDRva888/73Ft0qRJ1qZNG6/1jx49asXFxe7jZF9SsUlW6QcAAACAylFcXGySrLi4uNy6PpWasUClycvL07Fjx9ShQwev5cuWLdPcuXO1Z88elZaW6ocffpDL5Tprm7m5uSotLVVYWJjH9e+++0579uyRJOXn52vAgAEe5VdeeaXeeOMNSVJJSYkKCwuVnJzsUSc5Ofm0ZQ5JSUmntdO0aVM9++yzGjlypBYvXqzo6Gi1a9furHFLUk5Ojpo3b67Q0NAz1omJifGYsRAREaEDBw5Ikj7++GMdOXJEN9xwg8c933//vZo3by7px/F58803FRQUdFrbe/bs0Y033qgOHTro8ssvV2pqqm688Ubddtttql69ur799lvt2bNH/fr1U//+/d33/fDDDwoJCfEar7+/v/z9/ct9dgAAAAA4E5IGlyin03nGsrffflu9evXShAkTlJqaqpCQEGVlZWnmzJlnbbO0tFQRERHauHHjaWXVqlU7z4hPFxgYeNq1tLQ0PfHEExo5cqQyMjLUt29fORyOcts623ic5Ovr63HucDjcyxdKS0slSatXr1adOnU86p384F5aWqpOnTpp+vTpp7UdERGhKlWqaN26ddq8ebNef/11/e1vf9Po0aO1ZcsWVa1aVZK0cOFCtW7d2uPeKlWqlBs7AAAAAPwc7GlwiYqLi5PT6dSGDRtOK9u8ebOio6M1evRoJSUlKS4uTvv27fOo4+fnpxMnTnhca9GihT7//HP5+PgoNjbW46hRo4YkqVGjRtq6davHfaeeu1wuRUZGKjs726NOdna2mjRpUu5z3XXXXdq3b5/mzp2rXbt2qXfv3uXeI0lXXHGFcnJy3HsvnKsmTZrI399f+/fvP+3ZT+4l0KJFC+3cuVMxMTGn1TmZAHE4HEpOTtaECRO0fft2+fn5acWKFapdu7YiIyP1ySefnHZv/fr1f1bMAAAAAFAeZhpcogICAjRixAgNHz5cfn5+Sk5O1pdffqmdO3cqLi5O+/fvV1ZWllq1aqXVq1drxYoVHvfHxMSooKBAOTk5ioqKUnBwsFJSUtSmTRt17txZM2bMUHx8vAoLC7V69Wp16dJFSUlJGjx4sPr376+kpCS1bdtWy5Yt044dO9SgQQN32+np6Ro3bpwaNmyoxMREZWRkKCcnR0uWLCn3uapXr66uXbsqPT1dN954o6Kioio0Hj179tTUqVPVuXNnPfLII4qIiND27dsVGRmpNm3alHt/cHCwHnroIQ0dOlRlZWW6+uqrVVxcrOzsbLlcLvXu3VsDBw7UwoUL1bNnTw0fPlyhoaH6+OOPlZWVpaefflrvvfeeNmzYoBtvvFG1atXSli1b9OWXXyohIUGSNGHCBA0ZMkQhISG66aabdOzYMb333ns6dOiQHnzwwQo9JwAAAACck4uwxwJ+pU6cOGGTJ0+26Oho8/X1tXr16tnUqVPN7MdN/sLCwiwoKMh69Ohhs2bNspCQEPe9R48etW7dulm1atVMkmVkZJjZjxssDh482CIjI83X19fq1q1rvXr1sv3797vvnThxotWoUcOCgoLs7rvvtiFDhthVV13lEdf48eOtTp065uvra82aNbM1a9a4y09uhLh9+3avz7VhwwaTZC+88MI5jcfevXutW7du5nK5rGrVqpaUlGRbtmwxM+8bP86aNcuio6Pd52VlZTZ79mxr1KiR+fr6Ws2aNS01NdXeeustd53du3dbly5drFq1auZ0Oq1x48b2wAMPWFlZme3atctSU1OtZs2a5u/vb/Hx8fa3v/3No88lS5ZYYmKi+fn5WfXq1a1du3b28ssvV+j5Tm52wkaIAAAAwKXtXDZCdJj97/e5AZXkhhtuUHh4uBYtWnRB2lu0aJGGDh2qwsJC+fn5XZA2fw9KSkr+d9PEYkln39TyYuAvDwAAAFA5Tn42KC4uLnfDe5Yn4KI6cuSInnrqKaWmpqpKlSpaunSp1q9fr3Xr1l2QtouKijRt2jTde++9JAwAAAAA4DyxESIuKofDoddee03t2rVTy5Yt9corr2j58uVKSUk577ZnzJihxo0bKzw8XKNGjfIomzp1qoKCgrweHTt2PO++AQAAAOD3iOUJuCQcPHjwjN+M4HQ6T/uaxN8jlicAAAAAkFieAJwmNDRUoaGhlR0GAAAAAPymsDwBAAAAAAB4RdIAAAAAAAB4RdIAAAAAAAB4RdIAAAAAAAB4RdIAAAAAAAB4RdIAAAAAAAB4RdIAAAAAAAB4RdIAAAAAAAB4RdIAAAAAAAB45VPZAQC4uIqLJZersqMAAAAA8FvATAMAAAAAAOAVSQMAAAAAAOAVSQMAAAAAAOAVSQMAAAAAAOAVSQMAAAAAAOAVSQMAAAAAAOAVSQMAAAAAAOAVSQMAAAAAAOAVSQMAAAAAAOCVT2UHAODiCgmp7Agks8qOAAAAAEBFMNMAAAAAAAB4RdIAAAAAAAB4RdIAAAAAAAB4RdIAAAAAAAB4RdIAAAAAAAB4RdIAAAAAAAB4RdIAAAAAAAB4RdIAAAAAAAB4RdIAAAAAAAB4RdIAAAAAAAB4RdIAAAAAAAB4RdIAAAAAAAB4RdIAAAAAAAB4RdIAAAAAAAB4RdIAP9vevXvlcDiUk5NzXu306dNHnTt3viAxVZaNGzfK4XDo8OHDlR0KAAAAAFwwJA0uovHjxysxMbGyw8BvhMPh0MqVKys7DAAAAACXMJIGl7Djx49Xdgi/KmamH374obLDAAAAAIBfDZIG56CsrEwzZsxQbGys/P39Va9ePU2ZMsVdPmLECMXHx6tq1apq0KCBxo4d6/5gnpmZqQkTJig3N1cOh0MOh0OZmZmSpMOHDystLU01a9aUy+XS9ddfr9zcXI++J0+erFq1aik4OFhpaWkaOXKkx6yFsrIyTZw4UVFRUfL391diYqLWrl3rLj+5lGDZsmVq3769AgICtGDBArlcLr300ksefa1cuVKBgYH65ptvKjQuH374odq2bauAgAD94Q9/0FtvveUuO3HihPr166f69evL6XSqUaNGmjNnjtd2JkyY4B6Dv/zlL/r+++8lSc8995zCwsJ07Ngxj/qdO3fWn/70J69tnXzerKysM8Z2cknBmjVr1LJlS/n7++vf//63jh07piFDhqhWrVoKCAjQ1Vdfra1bt3q0/9prryk+Pl5Op1PXXXed9u7d61HubVbJ7NmzFRMT43HtmWeeUdOmTeXv76+IiAgNGjRIktz1unTpIofD4T7Pzc3Vddddp+DgYLlcLrVs2VLvvfee1zEAAAAAgPNF0uAcjBo1StOmTdPYsWO1a9cuPf/886pdu7a7PDg4WJmZmdq1a5fmzJmjhQsXatasWZKkHj16aNiwYWratKmKiopUVFSkHj16SJK6d++uAwcOaM2aNdq2bZtatGihDh066ODBg5KkJUuWaMqUKZo+fbq2bdumevXqad68eR6xzZkzRzNnztRjjz2mHTt2KDU1Vbfccos++ugjj3ojR47U/fffr7y8PHXt2lV33HGHMjIyPOpkZGTotttuU3BwcIXGJT09XcOGDdP27dvVpk0bderUSV9//bWkH5MZUVFRevHFF7Vr1y49/PDD+utf/6oXXnjBo40NGzYoLy9PGzdu1NKlS/Xyyy9rwoQJ7vE5ceKEVq1a5a5/4MABrV69WnfffffPju3UMZk2bZry8vJ0xRVXaPjw4Vq+fLmeffZZ/ec//1FsbKxSU1Pd7+PTTz9V165d1alTJ+Xk5LiTOOdq3rx5GjhwoO655x69//77WrVqlWJjYyXJnaTIyMhQUVGR+7xXr16KiorS1q1btW3bNo0cOVK+vr5e2z927JhKSko8DgAAAAA4J4YKKSkpMX9/f1u4cGGF73n00UetZcuW7vNx48ZZs2bNPOps2rTJXC6XHT161ON6w4YNbf78+WZm1rp1axs4cKBHeXJyskdbkZGRNmXKFI86rVq1sgEDBpiZWUFBgUmy2bNne9TZsmWLValSxQoLC83M7IsvvjAfHx/buHFjuc93ss1p06a5rx0/ftyioqJs+vTpZ7xv4MCB1q1bN/d57969LTQ01L799lv3tXnz5llQUJCdOHHCzMzuu+8+69ixo7t85syZ1qBBAysrK/vZsb355psmyVauXOmuU1paar6+vrZkyRL3te+//94iIyNtxowZZmY2atQoa9KkiUd/I0aMMEl26NAhM/P+rmfNmmXR0dHu88jISBs9evQZx0mSrVixwuNacHCwZWZmnvGeU40bN84keTmKTbJKPQAAAABUnuLiYpNkxcXF5dZlpkEF5eXl6dixY+rQocMZ6yxbtkzJyckKDw9XUFCQxowZo/3795+13dzcXJWWliosLExBQUHuo6CgQHv27JEk5efn68orr/S479TzkpISFRYWKjk52aNOcnKy8vLyPK4lJSWd1k7Tpk317LPPSpIWL16s6OhotWvX7qxxn6pNmzbun318fJSUlOTR7xNPPKGWLVuqZs2aCgoK0oIFC04bl2bNmqlq1aoebZaWlurTTz+VJPXv31+vv/66/vvf/0r6cblHnz595HA4zis2yXNM9uzZo+PHj3uMpa+vr6688kr3fXl5eWrduvUZ+6mIAwcOqLCw8Ky/T948+OCDSktLU0pKiqZNm+b+HfFm1KhRKi4udh8nxxIAAAAAKoqkQQU5nc6zlr/99tvq1auXbr75Zr366qvavn27Ro8e7V6XfyalpaWKiIhQTk6Ox5Gfn6/09PQL+QiSpMDAwNOupaWlufdXyMjIUN++fcv9MF5RWVlZeuihh9SvXz+9/vrrysnJUd++fcsdl59q3ry5mjVrpueee07btm3Tzp071adPnwsSo7cxOV+XXXaZzMzj2qkbT5b3+3Qm48eP186dO/U///M/euONN9SkSROtWLHCa11/f3+5XC6PAwAAAADOBUmDCoqLi5PT6dSGDRu8lm/evFnR0dEaPXq0kpKSFBcXp3379nnU8fPz04kTJzyutWjRQp9//rl8fHwUGxvrcdSoUUOS1KhRo9M24jv13OVyKTIyUtnZ2R51srOz1aRJk3Kf7a677tK+ffs0d+5c7dq1S7179y73nlO988477p9/+OEHbdu2TQkJCe4Y2rZtqwEDBqh58+aKjY31+q/jubm5+u677zzaDAoKUt26dd3XTiY3MjIylJKS4lH2c2LzpmHDhvLz8/MYy+PHj2vr1q3usUxISNC77757xn4kqWbNmvr88889Egc5OTnun4ODgxUTE3PG3yfpxxkOP/19kaT4+HgNHTpUr7/+urp27XranhQAAAAAcMH84oslfkfGjx9v1atXt2effdY+/vhje/vtt+3pp582M7P/9//+n/n4+NjSpUvt448/tjlz5lhoaKiFhIS471+yZIkFBgba9u3b7csvv7SjR49aWVmZXX311dasWTP75z//aQUFBZadnW1//etfbevWrWZmtnjxYnM6nZaZmWm7d++2SZMmmcvlssTERHfbs2bNMpfLZVlZWfbhhx/aiBEjzNfX13bv3m1m/7fGf/v27V6f7c477zQ/Pz+76aabKjweJ9usV6+evfzyy5aXl2f33HOPBQUF2ZdffmlmZnPmzDGXy2Vr1661/Px8GzNmjLlcLo/1/r1797agoCDr2bOn7dy501avXm21a9e2kSNHevR3+PBhq1q1qvn5+VlWVtZ5x3ZyT4OT+xCcdP/991tkZKStWbPGdu7cab1797bq1avbwYMHzcxs37595ufnZw899JB9+OGHtmTJEgsPD/doa9euXeZwOGzatGn28ccf29///nerXr26x54GmZmZFhAQYHPmzLHdu3fbtm3bbO7cue7yuLg4u++++6yoqMgOHjxoR44csYEDB9qbb75pe/futX//+9/WsGFDGz58eIXe18l1S+xpAAAAAFzazmVPA/73/RycOHHCJk+ebNHR0ebr62v16tWzqVOnusvT09MtLCzMgoKCrEePHjZr1iyPpMHRo0etW7duVq1aNZNkGRkZZvbjJouDBw+2yMhI8/X1tbp161qvXr1s//797nsnTpxoNWrUsKCgILv77rttyJAhdtVVV3nENn78eKtTp475+vpas2bNbM2aNe7y8pIGGzZsMEn2wgsvVHg8Trb5/PPP25VXXml+fn7WpEkTe+ONNzyeuU+fPhYSEmLVqlWz++67z0aOHHla0uDWW2+1hx9+2D1+/fv3P21zSDOzP/3pTxYaGuq17FxjO1PS4LvvvrPBgwdbjRo1zN/f35KTk+3dd9/1qPPKK69YbGys+fv72zXXXGPPPPPMaW3NmzfP6tata4GBgfbnP//ZpkyZ4pE0MDN76qmnrFGjRubr62sRERE2ePBgd9mqVassNjbWfHx8LDo62o4dO2Z33HGH1a1b1/z8/CwyMtIGDRpk33333VnH4iSSBgAAAADMzi1p4DD7ycJr/CbccMMNCg8P16JFiy5Ie4sWLdLQoUNVWFgoPz+/C9LmL6FDhw5q2rSp5s6de9Z6e/fuVf369bV9+3YlJiZenOB+5UpKShQSEiKpWFLl7m/AXx0AAACg8pz8bFBcXFzu3mc+FykmnIcjR47oqaeeUmpqqqpUqaKlS5dq/fr1Wrdu3QVpu6ioSNOmTdO99977q00YHDp0SBs3btTGjRv15JNPVnY4AAAAAHBJYCPE3wCHw6HXXntN7dq1U8uWLfXKK69o+fLlSklJOe+2Z8yYocaNGys8PFyjRo3yKJs6darH10CeenTs2PG8+z4XzZs3V58+fTR9+nQ1atToovYNAAAAAJcqlifgjA4ePKiDBw96LXM6napTp85Fjgjng+UJAAAAACSWJ+ACCQ0NVWhoaGWHAQAAAACoJCxPAAAAAAAAXpE0AAAAAAAAXpE0AAAAAAAAXpE0AAAAAAAAXpE0AAAAAAAAXpE0AAAAAAAAXpE0AAAAAAAAXpE0AAAAAAAAXpE0AAAAAAAAXvlUdgAALq7iYsnlquwoAAAAAPwWMNMAAAAAAAB4RdIAAAAAAAB4RdIAAAAAAAB4RdIAAAAAAAB4RdIAAAAAAAB4RdIAAAAAAAB4RdIAAAAAAAB4RdIAAAAAAAB4RdIAAAAAAAB45VPZAQC4uEJCKjsCyayyIwAAAABQEcw0AAAAAAAAXpE0AAAAAAAAXpE0AAAAAAAAXpE0AAAAAAAAXpE0AAAAAAAAXpE0AAAAAAAAXpE0AAAAAAAAXpE0AAAAAAAAXpE0AAAAAAAAXpE0AAAAAAAAXpE0AAAAAAAAXpE0AAAAAAAAXpE0AAAAAAAAXpE0AAAAAAAAXpE0uISNHz9eiYmJF73fa6+9Vg888MBF7/eX5nA4tHLlysoOAwAAAAAuGJIGp6isD9GXmpdfflmTJk2q7DB+9X6vyRUAAAAAvx0+lR0Azuz48ePy9fWt7DAuuNDQ0MoO4Yx+r2MOAAAAAD/H72qmQVlZmWbMmKHY2Fj5+/urXr16mjJlirt8xIgRio+PV9WqVdWgQQONHTtWx48flyRlZmZqwoQJys3NlcPhkMPhUGZmpiTp8OHDSktLU82aNeVyuXT99dcrNzfXo+/JkyerVq1aCg4OVlpamkaOHOkxa6GsrEwTJ05UVFSU/P39lZiYqLVr17rL9+7dK4fDoWXLlql9+/YKCAjQggUL5HK59NJLL3n0tXLlSgUGBuqbb74pd0w+++wz9ezZU6GhoQoMDFRSUpK2bNlyxvpPP/20EhISFBAQoMaNG+vJJ5/0KD/bGEr/N1tj0aJFiomJUUhIiO644w6PWH/6L+gxMTGaOnWq7r77bgUHB6tevXpasGCBR7+bN29WYmKiAgIClJSUpJUrV8rhcCgnJ+eMzxITE6NJkyapZ8+eCgwMVJ06dfTEE0941HE4HJo3b55uueUWBQYGun9f5s2bp4YNG8rPz0+NGjXSokWLPO776KOP1K5dOwUEBKhJkyZat26dR/nGjRvlcDh0+PBh97WcnBw5HA7t3bvXfS07O1vXXnutqlatqurVqys1NVWHDh1Snz599NZbb2nOnDnu38e9e/fq0KFD6tWrl2rWrCmn06m4uDhlZGSccQwAAAAA4Hz8rmYajBo1SgsXLtSsWbN09dVXq6ioSB9++KG7PDg4WJmZmYqMjNT777+v/v37Kzg4WMOHD1ePHj30wQcfaO3atVq/fr0kKSQkRJLUvXt3OZ1OrVmzRiEhIZo/f746dOig3bt3KzQ0VEuWLNGUKVP05JNPKjk5WVlZWZo5c6bq16/v7nvOnDmaOXOm5s+fr+bNm+uZZ57RLbfcop07dyouLs5db+TIkZo5c6aaN2+ugIAA5ebmKiMjQ7fddpu7zsnz4ODgs45HaWmp2rdvrzp16mjVqlUKDw/Xf/7zH5WVlXmtv2TJEj388MP6+9//rubNm2v79u3q37+/AgMD1bt373LH8KQ9e/Zo5cqVevXVV3Xo0CHdfvvtmjZtmkcC56dmzpypSZMm6a9//ateeukl3XfffWrfvr0aNWqkkpISderUSTfffLOef/557du3r8LT9h999FH99a9/1YQJE/TPf/5T999/v+Lj43XDDTe464wfP17Tpk3T7Nmz5ePjoxUrVuj+++/X7NmzlZKSoldffVV9+/ZVVFSUrrvuOpWVlalr166qXbu2tmzZouLi4p+1jCAnJ0cdOnTQ3XffrTlz5sjHx0dvvvmmTpw4oTlz5mj37t36wx/+oIkTJ0qSatasqfvvv1+7du3SmjVrVKNGDX388cf67rvvvLZ/7NgxHTt2zH1eUlJyzjECAAAAuMTZ70RJSYn5+/vbwoULK3zPo48+ai1btnSfjxs3zpo1a+ZRZ9OmTeZyuezo0aMe1xs2bGjz5883M7PWrVvbwIEDPcqTk5M92oqMjLQpU6Z41GnVqpUNGDDAzMwKCgpMks2ePdujzpYtW6xKlSpWWFhoZmZffPGF+fj42MaNG8t9vvnz51twcLB9/fXXXst/+rwNGza0559/3qPOpEmTrE2bNmfsw9sYVq1a1UpKStzX0tPTrXXr1u7z9u3b2/333+8+j46Otrvuust9XlZWZrVq1bJ58+aZmdm8efMsLCzMvvvuO3edhQsXmiTbvn37GWOLjo62m266yeNajx49rGPHju5zSfbAAw941Gnbtq3179/f41r37t3t5ptvNjOzf/7zn+bj42P//e9/3eVr1qwxSbZixQozM3vzzTdNkh06dMhdZ/v27SbJCgoKzMysZ8+elpycfMb4fzpOZmadOnWyvn37nvGeU40bN84keTmKTbJKPQAAAABUnuLiYpNkxcXF5db93SxPyMvL07Fjx9ShQ4cz1lm2bJmSk5MVHh6uoKAgjRkzRvv37z9ru7m5uSotLVVYWJiCgoLcR0FBgfbs2SNJys/P15VXXulx36nnJSUlKiwsVHJysked5ORk5eXleVxLSko6rZ2mTZvq2WeflSQtXrxY0dHRateu3Vnjln78l+zmzZtXaA+Bb7/9Vnv27FG/fv08nnPy5Mnu55QqNoYxMTEesyAiIiJ04MCBs/Z/xRVXuH92OBwKDw9335Ofn68rrrhCAQEB7jo/He8zadOmzWnn5Y15Xl7eWd9VXl6e6tatq8jIyDP2UxEnZxqci/vuu09ZWVlKTEzU8OHDtXnz5jPWHTVqlIqLi93Hp59+es4xAgAAALi0/W6WJzidzrOWv/322+rVq5cmTJig1NRUhYSEuJcRnE1paakiIiK0cePG08qqVat2HhF7FxgYeNq1tLQ0PfHEExo5cqQyMjLUt29fORyOctsqb0xOVVpaKklauHChWrdu7VFWpUoVSRUfw59uJOhwOM64JOJ87rlQvI35+brssh/zcWbmvnbq3g/Sub2fkzp27Kh9+/bptdde07p169ShQwcNHDhQjz322Gl1/f395e/vf859AAAAAMBJv5uZBnFxcXI6ndqwYYPX8s2bNys6OlqjR49WUlKS4uLitG/fPo86fn5+OnHihMe1Fi1a6PPPP5ePj49iY2M9jho1akiSGjVqpK1bt3rcd+q5y+VSZGSksrOzPepkZ2erSZMm5T7bXXfdpX379mnu3LnatWuXe3+B8lxxxRXKycnRwYMHy61bu3ZtRUZG6pNPPjntOU/uzVCRMfwlNGrUSO+//77H+vyfjveZvPPOO6edJyQknPWehISEs76rhIQEffrppyoqKjpjPzVr1pQkjzo/3bTxiiuuOOPvq+T99/Fk271799bixYs1e/bs0zaNBAAAAIAL5Xcz0yAgIEAjRozQ8OHD5efnp+TkZH355ZfauXOn+vXrp7i4OO3fv19ZWVlq1aqVVq9erRUrVni0ERMTo4KCAuXk5CgqKkrBwcFKSUlRmzZt1LlzZ82YMUPx8fEqLCzU6tWr1aVLFyUlJWnw4MHq37+/kpKS1LZtWy1btkw7duxQgwYN3G2np6dr3LhxatiwoRITE5WRkaGcnBwtWbKk3GerXr26unbtqvT0dN14442Kioqq0Jj07NlTU6dOVefOnfXII48oIiJC27dvV2RkpNfp9BMmTNCQIUMUEhKim266SceOHdN7772nQ4cO6cEHH6zQGP4S7rzzTo0ePVr33HOPRo4cqf3797v/Zb28GRfZ2dmaMWOGOnfurHXr1unFF1/U6tWrz3pPenq6br/9djVv3lwpKSl65ZVX9PLLL7s3yExJSVF8fLx69+6tRx99VCUlJRo9erRHG7Gxsapbt67Gjx+vKVOmaPfu3afNyBg1apQuv/xyDRgwQH/5y1/k5+enN998U927d1eNGjUUExOjLVu2aO/evQoKClJoaKjGjx+vli1bqmnTpjp27JheffXVcpMgAAAAAPCz/fJbLFw8J06csMmTJ1t0dLT5+vpavXr1bOrUqe7y9PR0CwsLs6CgIOvRo4fNmjXLQkJC3OVHjx61bt26WbVq1UySZWRkmNmPmywOHjzYIiMjzdfX1+rWrWu9evWy/fv3u++dOHGi1ahRw4KCguzuu++2IUOG2FVXXeUR2/jx461OnTrm6+trzZo1szVr1rjLT26EeKaN/TZs2GCS7IUXXjinMdm7d69169bNXC6XVa1a1ZKSkmzLli1m5n3jxyVLllhiYqL5+flZ9erVrV27dvbyyy9XeAy9tTlr1iyLjo52n3vbCHHWrFke9zRr1szGjRvnPs/OzrYrrrjC/Pz8rGXLlvb888+bJPvwww/P+OzR0dE2YcIE6969u1WtWtXCw8Ntzpw5HnV0yuaFp3ryySetQYMG5uvra/Hx8fbcc895lOfn59vVV19tfn5+Fh8fb2vXrj2trX//+992+eWXW0BAgF1zzTX24osvemyEaGa2ceNGa9u2rfn7+1u1atUsNTXVvXlifn6+XXXVVeZ0Ot33TZo0yRISEszpdFpoaKjdeuut9sknn5xxDE51crMTNkIEAAAALm3nshGiw+yURde4YG644QaFh4dr0aJFF6S9RYsWaejQoSosLJSfn98FafO3bMmSJerbt6+Ki4vPuDdATEyMHnjggZ/1dYi/RyUlJf/7NaLFklyVGgt/dQAAAIDKc/KzQXFxsVyus382+N0sT6hMR44c0VNPPaXU1FRVqVJFS5cu1fr167Vu3boL0nZRUZGmTZume++995JNGDz33HNq0KCB6tSpo9zcXI0YMUK33377z9pMEAAAAABQMb+bjRArk8Ph0GuvvaZ27dqpZcuWeuWVV7R8+XKlpKScd9szZsxQ48aNFR4erlGjRnmUTZ061ePrEU89OnbseN59/5p8/vnnuuuuu5SQkKChQ4eqe/fubAAIAAAAAL8wlif8hh08ePCM34zgdDpVp06dixwRfs1YngAAAABAYnnCJSM0NFShoaGVHQYAAAAA4HeK5QkAAAAAAMArkgYAAAAAAMArkgYAAAAAAMArkgYAAAAAAMArkgYAAAAAAMArkgYAAAAAAMArkgYAAAAAAMArkgYAAAAAAMArkgYAAAAAAMArn8oOAMDFVVwsuVyVHQUAAACA3wJmGgAAAAAAAK9IGgAAAAAAAK9IGgAAAAAAAK9IGgAAAAAAAK9IGgAAAAAAAK9IGgAAAAAAAK9IGgAAAAAAAK9IGgAAAAAAAK9IGgAAAAAAAK98KjsAABdXSEjl9m9Wuf0DAAAAqDhmGgAAAAAAAK9IGgAAAAAAAK9IGgAAAAAAAK9IGgAAAAAAAK9IGgAAAAAAAK9IGgAAAAAAAK9IGgAAAAAAAK9IGgAAAAAAAK9IGgAAAAAAAK9IGgAAAAAAAK9IGgAAAAAAAK9IGgAAAAAAAK9IGgAAAAAAAK9IGgAAAAAAAK9IGgAAAAAAAK9IGvwGbdy4UQ6HQ4cPH5YkZWZmqlq1apUa028B4wQAAAAA5+aiJg3Gjx+vxMTEi9nlJaFHjx7avXt3ZYchSbr22mv1wAMPVHYYAAAAAIALwKeyA6hMx48fl6+vb2WHcd6cTqecTmdlhwEAAAAA+J05p5kGZWVlmjFjhmJjY+Xv76969eppypQp7vIRI0YoPj5eVatWVYMGDTR27FgdP35c0o9TwydMmKDc3Fw5HA45HA5lZmZKkg4fPqy0tDTVrFlTLpdL119/vXJzcz36njx5smrVqqXg4GClpaVp5MiRHrMWysrKNHHiREVFRcnf31+JiYlau3atu3zv3r1yOBxatmyZ2rdvr4CAAC1YsEAul0svvfSSR18rV65UYGCgvvnmm3LH5LPPPlPPnj0VGhqqwMBAJSUlacuWLe7yefPmqWHDhvLz81OjRo20aNEij/sdDoeefvppdenSRVWrVlVcXJxWrVrlUee1115TfHy8nE6nrrvuOu3du9ej/KfT7k/O6HjmmWdUr149BQUFacCAATpx4oRmzJih8PBw1apVy+PdVeQ9nGx30aJFiomJUUhIiO644w73OPXp00dvvfWW5syZ437He/fu1aFDh9SrVy/VrFlTTqdTcXFxysjIOOOYrl27VldffbWqVaumsLAw/fGPf9SePXvc5Sff5csvv6zrrrtOVatWVbNmzfT222+fNi716tVT1apV1aVLF3399ddn7FOSvv/+ew0aNEgREREKCAhQdHS0HnnkEXf5448/rssvv1yBgYGqW7euBgwYoNLS0tPG51SzZ89WTEyMx7VnnnlGTZs2lb+/vyIiIjRo0KAKv4Pc3Fxdd911Cg4OlsvlUsuWLfXee++d9bkAAAAA4Oc6p6TBqFGjNG3aNI0dO1a7du3S888/r9q1a7vLg4ODlZmZqV27dmnOnDlauHChZs2aJenHKfTDhg1T06ZNVVRUpKKiIvXo0UOS1L17dx04cEBr1qzRtm3b1KJFC3Xo0EEHDx6UJC1ZskRTpkzR9OnTtW3bNtWrV0/z5s3ziG3OnDmaOXOmHnvsMe3YsUOpqam65ZZb9NFHH3nUGzlypO6//37l5eWpa9euuuOOO077AJuRkaHbbrtNwcHBZx2P0tJStW/fXv/973+1atUq5ebmavjw4SorK5MkrVixQvfff7+GDRumDz74QPfee6/69u2rN99806OdCRMm6Pbbb9eOHTt08803q1evXu5n//TTT9W1a1d16tRJOTk57oRJefbs2aM1a9Zo7dq1Wrp0qf7xj3/of/7nf/TZZ5/prbfe0vTp0zVmzBiPBEd57+FkuytXrtSrr76qV199VW+99ZamTZvmfgdt2rRR//793e+4bt267t+XNWvWKC8vT/PmzVONGjXOGPu3336rBx98UO+99542bNigyy67TF26dHGP60mjR4/WQw89pJycHMXHx6tnz5764YcfJElbtmxRv379NGjQIOXk5Oi6667T5MmTzzpmc+fO1apVq/TCCy8oPz9fS5Ys8fjAf9lll2nu3LnauXOnnn32Wb3xxhsaPnx4ue/iVPPmzdPAgQN1zz336P3339eqVasUGxvrLi/vHfTq1UtRUVHaunWrtm3bppEjR55xtsyxY8dUUlLicQAAAADAObEKKikpMX9/f1u4cGFFb7FHH33UWrZs6T4fN26cNWvWzKPOpk2bzOVy2dGjRz2uN2zY0ObPn29mZq1bt7aBAwd6lCcnJ3u0FRkZaVOmTPGo06pVKxswYICZmRUUFJgkmz17tkedLVu2WJUqVaywsNDMzL744gvz8fGxjRs3lvt88+fPt+DgYPv666+9lrdt29b69+/vca179+528803u88l2ZgxY9znpaWlJsnWrFljZmajRo2yJk2aeLQxYsQIk2SHDh0yM7OMjAwLCQlxl48bN86qVq1qJSUl7mupqakWExNjJ06ccF9r1KiRPfLII2ZWsffgrd309HRr3bq1+7x9+/Z2//33e7TRqVMn69u3r9cxqogvv/zSJNn7779vZv/3Lp9++ml3nZ07d5oky8vLMzOznj17eoyzmVmPHj08xumnBg8ebNdff72VlZVVKK4XX3zRwsLC3Ofefr9nzZpl0dHR7vPIyEgbPXq01/Yq8g6Cg4MtMzOzQvGNGzfOJHk5ik2ySjsAAAAAVK7i4mKTZMXFxeXWrfBMg7y8PB07dkwdOnQ4Y51ly5YpOTlZ4eHhCgoK0pgxY7R///6ztpubm6vS0lKFhYUpKCjIfRQUFLinpOfn5+vKK6/0uO/U85KSEhUWFio5OdmjTnJysvLy8jyuJSUlndZO06ZN9eyzz0qSFi9erOjoaLVr1+6scUtSTk6OmjdvrtDQUK/leXl5FYrpiiuucP8cGBgol8ulAwcOuNto3bq1R/02bdqUG1tMTIzHTInatWurSZMmuuyyyzyuneynIu/BW7sRERHuNs7kvvvuU1ZWlhITEzV8+HBt3rz5rPU/+ugj9ezZUw0aNJDL5XL/a/9Pf5dOHbeIiAhJOq9x69Onj3JyctSoUSMNGTJEr7/+ukf5+vXr1aFDB9WpU0fBwcH605/+pK+//lpHjhw5a7snHThwQIWFhWf8b6gi7+DBBx9UWlqaUlJSNG3aNI9381OjRo1ScXGx+/j0008rFCcAAAAAnFThjRDL22jv7bffVq9evTRhwgSlpqYqJCREWVlZmjlz5lnvKy0tVUREhDZu3Hha2S/x9XiBgYGnXUtLS9MTTzyhkSNHKiMjQ3379pXD4Si3rQu1+eBPp5c7HI7TpuJfiDbP1k9F38PPibVjx47at2+fXnvtNa1bt04dOnTQwIED9dhjj3mt36lTJ0VHR2vhwoWKjIxUWVmZ/vCHP+j7778/4zOefF/nM24tWrRQQUGB1qxZo/Xr1+v2229XSkqKXnrpJe3du1d//OMfdd9992nKlCkKDQ3Vv//9b/Xr10/ff/+9qlatqssuu0xm5tHmyT09pPJ/XyryDsaPH68777xTq1ev1po1azRu3DhlZWWpS5cup93j7+8vf3//cx8IAAAAAPhfFZ5pEBcXJ6fTqQ0bNngt37x5s6KjozV69GglJSUpLi5O+/bt86jj5+enEydOeFxr0aKFPv/8c/n4+Cg2NtbjOLnuvVGjRtq6davHfaeeu1wuRUZGKjs726NOdna2mjRpUu6z3XXXXdq3b5/mzp2rXbt2qXfv3uXeI/34L905OTkea/5PlZCQ8LNjOrWNd9991+PaO++8U+H7K6oi76EivL1jSapZs6Z69+6txYsXa/bs2VqwYIHX+7/++mvl5+drzJgx6tChgxISEnTo0KFzfp6EhASP/Rqkio2by+VSjx49tHDhQi1btkzLly/XwYMHtW3bNpWVlWnmzJm66qqrFB8fr8LCwtOe8fPPP/dIHOTk5Lh/Dg4OVkxMzBn/G6roO4iPj9fQoUP1+uuvq2vXrmfdVBIAAAAAzkeFZxoEBARoxIgRGj58uPz8/JScnKwvv/xSO3fuVL9+/RQXF6f9+/crKytLrVq10urVq7VixQqPNmJiYlRQUKCcnBxFRUUpODhYKSkpatOmjTp37qwZM2a4P4ytXr1aXbp0UVJSkgYPHqz+/fsrKSlJbdu21bJly7Rjxw41aNDA3XZ6errGjRunhg0bKjExURkZGcrJydGSJUvKfbbq1aura9euSk9P14033qioqKgKjUnPnj01depUde7cWY888ogiIiK0fft2RUZGqk2bNkpPT9ftt9+u5s2bKyUlRa+88opefvllrV+/vqLDrr/85S+aOXOm0tPTlZaWpm3btrm/deJCqsh7qIiYmBht2bJFe/fuVVBQkEJDQzV+/Hi1bNlSTZs21bFjx/Tqq68qISHB6/3Vq1dXWFiYFixYoIiICO3fv79CGz/+1JAhQ5ScnKzHHntMt956q/75z396fJuGN48//rgiIiLUvHlzXXbZZXrxxRcVHh6uatWqKTY2VsePH9ff/vY3derUSdnZ2Xrqqac87r/22mv15ZdfasaMGbrtttu0du1arVmzRi6Xy11n/Pjx+stf/qJatWqpY8eO+uabb5Sdna3BgweX+w6aNm2q9PR03Xbbbapfv74+++wzbd26Vd26dTvn8QEAAACACjmXzRJOnDhhkydPtujoaPP19bV69erZ1KlT3eXp6ekWFhZmQUFB1qNHD5s1a5bHxnNHjx61bt26WbVq1UySZWRkmNmPmywOHjzYIiMjzdfX1+rWrWu9evWy/fv3u++dOHGi1ahRw4KCguzuu++2IUOG2FVXXeUR2/jx461OnTrm6+trzZo1c28maPZ/m+dt377d67Nt2LDBJNkLL7xwLkNie/futW7dupnL5bKqVataUlKSbdmyxV3+5JNPWoMGDczX19fi4+Ptueee87hfkq1YscLjWkhIiHtszMxeeeUVi42NNX9/f7vmmmvsmWeeKXcjxJ9uyNe7d2+79dZbPa79dNPC8t5DRTb6y8/Pt6uuusqcTqdJsoKCAps0aZIlJCSY0+m00NBQu/XWW+2TTz4545iuW7fOEhISzN/f36644grbuHGjxzh5e5eHDh0ySfbmm2+6r/3jH/+wqKgoczqd1qlTJ3vsscfOuhHiggULLDEx0QIDA83lclmHDh3sP//5j7v88ccft4iICHM6nZaammrPPfecx3swM5s3b57VrVvXAgMD7c9//rNNmTLFY3zMzJ566ilr1KiR+fr6WkREhA0ePLhC7+DYsWN2xx13WN26dc3Pz88iIyNt0KBB9t13353xmU51crMTNkIEAAAALm3nshGiw+wni7B/I2644QaFh4dr0aJFF6S9RYsWaejQoSosLJSfn98FaRP4NSkpKVFISIikYkmu8qr/Yn6bf3EAAACA34+Tnw2Ki4s9ZkZ7U+HlCZXpyJEjeuqpp5SamqoqVapo6dKlWr9+vdatW3dB2i4qKtK0adN07733kjAAAAAAAOB/VXgjxMrkcDj02muvqV27dmrZsqVeeeUVLV++XCkpKefd9owZM9S4cWOFh4dr1KhRHmVTp071+Oq7U4+OHTued98AAAAAAPya/WaXJ1wMBw8ePOM3IzidTtWpU+ciRwT8fCxPAAAAACD9DpcnVJbQ0FCFhoZWdhgAAAAAAFSK38TyBAAAAAAAcPGRNAAAAAAAAF6RNAAAAAAAAF6RNAAAAAAAAF6RNAAAAAAAAF6RNAAAAAAAAF6RNAAAAAAAAF6RNAAAAAAAAF6RNAAAAAAAAF75VHYAAC6u4mLJ5arsKAAAAAD8FjDTAAAAAAAAeEXSAAAAAAAAeEXSAAAAAAAAeEXSAAAAAAAAeEXSAAAAAAAAeEXSAAAAAAAAeEXSAAAAAAAAeEXSAAAAAAAAeEXSAAAAAAAAeOVT2QEAuLhCQiqvb7PK6xsAAADAuWOmAQAAAAAA8IqkAQAAAAAA8IqkAQAAAAAA8IqkAQAAAAAA8IqkAQAAAAAA8IqkAQAAAAAA8IqkAQAAAAAA8IqkAQAAAAAA8IqkAQAAAAAA8IqkAQAAAAAA8IqkAQAAAAAA8IqkAQAAAAAA8IqkAQAAAAAA8IqkAQAAAAAA8IqkAfC/9u7dK4fDoZycnPNqp0+fPurcufMZy8ePH6/ExMTz6gMAAAAALgaSBvjZ+PD78zz00EPasGFDZYcBAAAAAOXyqewAgAvl+PHj8vX1rewwyhUUFKSgoKDKDgMAAAAAysVMg0tcWVmZZsyYodjYWPn7+6tevXqaMmWKJGnEiBGKj49X1apV1aBBA40dO1bHjx+XJGVmZmrChAnKzc2Vw+GQw+FQZmamJOnw4cNKS0tTzZo15XK5dP311ys3N9ej38mTJ6tWrVoKDg5WWlqaRo4c6TFroaysTBMnTlRUVJT8/f2VmJiotWvXustPLiVYtmyZ2rdvr4CAAC1YsEAul0svvfSSR18rV65UYGCgvvnmmwqNyYcffqi2bdsqICBAf/jDH/TWW2+5y06cOKF+/fqpfv36cjqdatSokebMmXPW9rZu3aqaNWtq+vTpkk6foXFyOcNjjz2miIgIhYWFaeDAge6xlqSioiL9z//8j5xOp+rXr6/nn39eMTExmj17doWeCQAAAAB+DmYaXOJGjRqlhQsXatasWbr66qtVVFSkDz/8UJIUHByszMxMRUZG6v3331f//v0VHBys4cOHq0ePHvrggw+0du1arV+/XpIUEhIiSerevbucTqfWrFmjkJAQzZ8/Xx06dNDu3bsVGhqqJUuWaMqUKXryySeVnJysrKwszZw5U/Xr13fHNWfOHM2cOVPz589X8+bN9cwzz+iWW27Rzp07FRcX5643cuRIzZw5U82bN1dAQIByc3OVkZGh2267zV3n5HlwcHCFxiQ9PV2zZ89WkyZN9Pjjj6tTp04qKChQWFiYysrKFBUVpRdffFFhYWHavHmz7rnnHkVEROj2228/ra033nhDXbt21YwZM3TPPfecsc8333xTERERevPNN/Xxxx+rR48eSkxMVP/+/SVJf/7zn/XVV19p48aN8vX11YMPPqgDBw6c9TmOHTumY8eOuc9LSkoq9PwAAAAA4Ga4ZJWUlJi/v78tXLiwQvUfffRRa9mypft83Lhx1qxZM486mzZtMpfLZUePHvW43rBhQ5s/f76ZmbVu3doGDhzoUZ6cnOzRVmRkpE2ZMsWjTqtWrWzAgAFmZlZQUGCSbPbs2R51tmzZYlWqVLHCwkIzM/viiy/Mx8fHNm7cWO7znWxz2rRp7mvHjx+3qKgomz59+hnvGzhwoHXr1s193rt3b7v11lvt5ZdftqCgIMvKyvKo/9Nx6927t0VHR9sPP/zgvta9e3fr0aOHmZnl5eWZJNu6dau7/KOPPjJJNmvWrDPGNW7cOJPk5Sg2ySrlAAAAAFD5iouLTZIVFxeXW5flCZewvLw8HTt2TB06dPBavmzZMiUnJys8PFxBQUEaM2aM9u/ff9Y2c3NzVVpaqrCwMPfa/aCgIBUUFGjPnj2SpPz8fF155ZUe9516XlJSosLCQiUnJ3vUSU5OVl5ense1pKSk09pp2rSpnn32WUnS4sWLFR0drXbt2p017lO1adPG/bOPj4+SkpI8+n3iiSfUsmVL1axZU0FBQVqwYMFp47JlyxZ1795dixYtUo8ePcrts2nTpqpSpYr7PCIiwj2TID8/Xz4+PmrRooW7PDY2VtWrVz9rm6NGjVJxcbH7+PTTT8uNAwAAAABOxfKES5jT6Txj2dtvv61evXppwoQJSk1NVUhIiHsZwdmUlpYqIiJCGzduPK2sWrVq5xnx6QIDA0+7lpaWpieeeEIjR45URkaG+vbtK4fDcUH6y8rK0kMPPaSZM2eqTZs2Cg4O1qOPPqotW7Z41GvYsKHCwsL0zDPP6H/+53/K3aDxp+UOh0NlZWXnFau/v7/8/f3Pqw0AAAAAlzZmGlzC4uLi5HQ6vX793+bNmxUdHa3Ro0crKSlJcXFx2rdvn0cdPz8/nThxwuNaixYt9Pnnn8vHx0exsbEeR40aNSRJjRo10tatWz3uO/Xc5XIpMjJS2dnZHnWys7PVpEmTcp/rrrvu0r59+zR37lzt2rVLvXv3LveeU73zzjvun3/44Qdt27ZNCQkJ7hjatm2rAQMGqHnz5oqNjXXPoDhVjRo19MYbb+jjjz/W7bff7rGp4blq1KiRfvjhB23fvt197eOPP9ahQ4d+dpsAAAAAUBHMNLiEBQQEaMSIERo+fLj8/PyUnJysL7/80r3Z4P79+5WVlaVWrVpp9erVWrFihcf9MTExKigoUE5OjqKiohQcHKyUlBS1adNGnTt31owZMxQfH6/CwkKtXr1aXbp0UVJSkgYPHqz+/fsrKSlJbdu21bJly7Rjxw41aNDA3XZ6errGjRunhg0bKjExURkZGcrJydGSJUvKfa7q1aura9euSk9P14033qioqKhzGpcnnnhCcXFxSkhI0KxZs3To0CHdfffdkn5MtDz33HP65z//qfr162vRokXaunWrxyaOJ9WqVUtvvPGGrrvuOvXs2VNZWVny8Tn3/+QaN26slJQU3XPPPZo3b558fX01bNgwOZ3OCzaDAgAAAAC8YabBJW7s2LEaNmyYHn74YSUkJKhHjx46cOCAbrnlFg0dOlSDBg1SYmKiNm/erLFjx3rc261bN91000267rrrVLNmTS1dulQOh0Ovvfaa2rVrp759+yo+Pl533HGH9u3bp9q1a0uSevXqpVGjRumhhx5SixYtVFBQoD59+iggIMDd9pAhQ/Tggw9q2LBhuvzyy7V27VqtWrXK45sTzqZfv376/vvv3R/2z8W0adM0bdo0NWvWTP/+97+1atUq9yyJe++9V127dlWPHj3UunVrff311xowYMAZ2woPD9cbb7yh999/X7169TptZkZFPffcc6pdu7batWunLl26uL/J4tQxAwAAAIALzWFmVtlBADfccIPCw8O1aNGiC9LeokWLNHToUBUWFsrPz++CtPlr8tlnn6lu3bpav379GTey/KmSkpL//VrMYkmuXzS+M+GvDQAAAFD5Tn42KC4ulst19s8GLE/ARXfkyBE99dRTSk1NVZUqVbR06VKtX79e69atuyBtFxUVadq0abr33nt/NwmDN954Q6Wlpbr88stVVFSk4cOHKyYm5py+FQIAAAAAzhXLE3DRnbqEoWXLlnrllVe0fPlypaSknHfbM2bMUOPGjRUeHq5Ro0Z5lE2dOtXjayBPPTp27Hjeff+Sjh8/rr/+9a9q2rSpunTpopo1a2rjxo3lfisDAAAAAJwPlifgknHw4EEdPHjQa5nT6VSdOnUuckQXF8sTAAAAAEgsTwC8Cg0NVWhoaGWHAQAAAAC/GSxPAAAAAAAAXpE0AAAAAAAAXpE0AAAAAAAAXpE0AAAAAAAAXpE0AAAAAAAAXpE0AAAAAAAAXpE0AAAAAAAAXpE0AAAAAAAAXpE0AAAAAAAAXvlUdgAALq7iYsnlquwoAAAAAPwWMNMAAAAAAAB4RdIAAAAAAAB4RdIAAAAAAAB4RdIAAAAAAAB4RdIAAAAAAAB4RdIAAAAAAAB4RdIAAAAAAAB4RdIAAAAAAAB4RdIAAAAAAAB45VPZAQC4uEJCKqdfs8rpFwAAAMDPx0wDAAAAAADgFUkDAAAAAADgFUkDAAAAAADgFUkDAAAAAADgFUkDAAAAAADgFUkDAAAAAADgFUkDAAAAAADgFUkDAAAAAADgFUkDAAAAAADgFUkDAAAAAADgFUkDAAAAAADgFUkDAAAAAADgFUkDAAAAAADgFUkDAAAAAADgFUkDAAAAAADgFUkD4CdiYmI0e/bss9YZP368ateuLYfDoZUrV/5isfTp00edO3f+xdoHAAAAgLMhafArMH78eCUmJlZ2GKigvLw8TZgwQfPnz1dRUZE6duxY2SEBAAAAwC/Cp7IDwK/P8ePH5evrW9lh/Grt2bNHknTrrbfK4XBUcjQAAAAA8MthpsEFUFZWphkzZig2Nlb+/v6qV6+epkyZ4i4fMWKE4uPjVbVqVTVo0EBjx47V8ePHJUmZmZmaMGGCcnNz5XA45HA4lJmZKUk6fPiw0tLSVLNmTblcLl1//fXKzc316Hvy5MmqVauWgoODlZaWppEjR3rMWigrK9PEiRMVFRUlf39/JSYmau3ate7yvXv3yuFwaNmyZWrfvr0CAgK0YMECuVwuvfTSSx59rVy5UoGBgfrmm2/KHZPPPvtMPXv2VGhoqAIDA5WUlKQtW7ZI+vFD96233qratWsrKChIrVq10vr16z3uj4mJ0dSpU3X33XcrODhY9erV04IFC06L++WXX9Z1112nqlWrqlmzZnr77bc92vn3v/+ta665Rk6nU3Xr1tWQIUP07bffussPHDigTp06yel0qn79+lqyZMlZn2v8+PHq1KmTJOmyyy5zJw3KG2dJev/993X99dfL6XQqLCxM99xzj0pLS93lJ06c0IMPPqhq1aopLCxMw4cPl5l5tPHSSy/p8ssvd7eRkpLi8TynOnbsmEpKSjwOAAAAADgnhvM2fPhwq169umVmZtrHH39smzZtsoULF7rLJ02aZNnZ2VZQUGCrVq2y2rVr2/Tp083M7MiRIzZs2DBr2rSpFRUVWVFRkR05csTMzFJSUqxTp062detW2717tw0bNszCwsLs66+/NjOzxYsXW0BAgD3zzDOWn59vEyZMMJfLZc2aNXP3/fjjj5vL5bKlS5fahx9+aMOHDzdfX1/bvXu3mZkVFBSYJIuJibHly5fbJ598YoWFhda/f3+7+eabPZ7zlltusT//+c/ljsc333xjDRo0sGuuucY2bdpkH330kS1btsw2b95sZmY5OTn21FNP2fvvv2+7d++2MWPGWEBAgO3bt8/dRnR0tIWGhtoTTzxhH330kT3yyCN22WWX2YcffugRd+PGje3VV1+1/Px8u+222yw6OtqOHz9uZmYff/yxBQYG2qxZs2z37t2WnZ1tzZs3tz59+rj76dixozVr1szefvtte++996xt27bmdDpt1qxZZ3y2jIwMk+R+XxUZ59LSUouIiLCuXbva+++/bxs2bLD69etb79693W1Pnz7dqlevbsuXL7ddu3ZZv379LDg42G699VYzMyssLDQfHx97/PHHraCgwHbs2GFPPPGEffPNN15jHTdunEnychSbZBf9AAAAAPDrUFxcbJKsuLi43Lr8r/x5KikpMX9/f48kQXkeffRRa9mypft83LhxHh/0zcw2bdpkLpfLjh496nG9YcOGNn/+fDMza926tQ0cONCjPDk52aOtyMhImzJlikedVq1a2YABA8zs/z58z54926POli1brEqVKlZYWGhmZl988YX5+PjYxo0by32++fPnW3BwsDu5URFNmza1v/3tb+7z6Ohou+uuu9znZWVlVqtWLZs3b55H3E8//bS7zs6dO02S5eXlmZlZv3797J577vHoZ9OmTXbZZZfZd999Z/n5+SbJ3n33XXd5Xl6eSTpj0sDMbMWKFfbTfFt547xgwQKrXr26lZaWustXr15tl112mX3++edmZhYREWEzZsxwlx8/ftyioqLcSYNt27aZJNu7d+8ZYzvV0aNHrbi42H18+umnJA0AAAAAnFPSgOUJ5ykvL0/Hjh1Thw4dzlhn2bJlSk5OVnh4uIKCgjRmzBjt37//rO3m5uaqtLRUYWFhCgoKch8FBQXuNfX5+fm68sorPe479bykpESFhYVKTk72qJOcnKy8vDyPa0lJSae107RpUz377LOSpMWLFys6Olrt2rU7a9ySlJOTo+bNmys0NNRreWlpqR566CElJCSoWrVqCgoKUl5e3mljcsUVV7h/djgcCg8P14EDB85YJyIiQpLcdXJzc5WZmekxfqmpqSorK1NBQYHy8vLk4+Ojli1butto3LixqlWrVu4znqoi45yXl6dmzZopMDDQo7ysrEz5+fkqLi5WUVGRWrdu7S738fHxeC/NmjVThw4ddPnll6t79+5auHChDh06dMa4/P395XK5PA4AAAAAOBdshHienE7nWcvffvtt9erVSxMmTFBqaqpCQkKUlZWlmTNnnvW+0tJSRUREaOPGjaeVneuH2oo49cPsSWlpaXriiSc0cuRIZWRkqG/fvhXa+K+8MXnooYe0bt06PfbYY4qNjZXT6dRtt92m77//3qPeTzdjdDgcKisrO2OdU/cXkH4cw3vvvVdDhgw5LYZ69epp9+7d5T7Lr0mVKlW0bt06bd68Wa+//rr+9re/afTo0dqyZYvq169f2eEBAAAA+B1ipsF5iouLk9Pp1IYNG7yWb968WdHR0Ro9erSSkpIUFxenffv2edTx8/PTiRMnPK61aNFCn3/+uXx8fBQbG+tx1KhRQ5LUqFEjbd261eO+U89dLpciIyOVnZ3tUSc7O1tNmjQp99nuuusu7du3T3PnztWuXbvUu3fvcu+RfvzX/5ycHB08eNBreXZ2tvr06aMuXbro8ssvV3h4uPbu3Vuhts9FixYttGvXrtPGLzY2Vn5+fmrcuLF++OEHbdu2zX1Pfn6+Dh8+fE79VGScExISlJub67FpYXZ2ti677DI1atRIISEhioiIcG8WKem02KQfEyPJycmaMGGCtm/fLj8/P61YseKc4gUAAACAiiJpcJ4CAgI0YsQIDR8+XM8995z27Nmjd955R//4xz8k/ZhU2L9/v7KysrRnzx7NnTv3tA95MTExKigoUE5Ojr766isdO3ZMKSkpatOmjTp37qzXX39de/fu1ebNmzV69Gi99957kqTBgwfrH//4h5599ll99NFHmjx5snbs2OExGyA9PV3Tp0/XsmXLlJ+fr5EjRyonJ0f3339/uc9WvXp1de3aVenp6brxxhsVFRVVoTHp2bOnwsPD1blzZ2VnZ+uTTz7R8uXL3d9sEBcXp5dfflk5OTnKzc3VnXfeedoMggthxIgR2rx5swYNGqScnBx99NFH+n//7/9p0KBBkn5Mutx000269957tWXLFm3btk1paWnlzpTwprxx7tWrlwICAtS7d2998MEHevPNNzV48GD96U9/Uu3atSVJ999/v6ZNm6aVK1fqww8/1IABAzwSGFu2bNHUqVP13nvvaf/+/Xr55Zf15ZdfKiEh4fwHCwAAAAC8IGlwAYwdO1bDhg3Tww8/rISEBPXo0cO9rv6WW27R0KFDNWjQICUmJmrz5s0aO3asx/3dunXTTTfdpOuuu041a9bU0qVL5XA49Nprr6ldu3bq27ev4uPjdccdd2jfvn3uD5m9evXSqFGj9NBDD6lFixYqKChQnz59FBAQ4G57yJAhevDBBzVs2DBdfvnlWrt2rVatWqW4uLgKPVu/fv30/fff6+67767wePj5+en1119XrVq1dPPNN+vyyy/XtGnTVKVKFUnS448/rurVq6tt27bq1KmTUlNT1aJFiwq3X1FXXHGF3nrrLe3evVvXXHONmjdvrocffliRkZHuOhkZGYqMjFT79u3VtWtX3XPPPapVq9Y591XeOFetWlX//Oc/dfDgQbVq1Uq33XabOnTooL///e/uNoYNG6Y//elP6t27t9q0aaPg4GB16dLFXe5yufSvf/1LN998s+Lj4zVmzBjNnDlTHTt2PI9RAgAAAIAzc5j95Ivg8Zt2ww03KDw8XIsWLbog7S1atEhDhw5VYWGh/Pz8LkibqBwlJSUKCQmRVCzp4m+KyF8aAAAA4Nfh5GeD4uLicjdMZyPE37AjR47oqaeeUmpqqqpUqaKlS5dq/fr1Wrdu3QVpu6ioSNOmTdO9995LwgAAAAAALkEsT/gNO3UJQ8uWLfXKK69o+fLlSklJOe+2Z8yYocaNGys8PFyjRo3yKJs6darH1xieejBVHgAAAAB+P1iegHN28ODBM34zgtPpVJ06dS5yRKgIlicAAAAAkFiegF9YaGioQkNDKzsMAAAAAMAvjOUJAAAAAADAK5IGAAAAAADAK5IGAAAAAADAK5IGAAAAAADAK5IGAAAAAADAK5IGAAAAAADAK5IGAAAAAADAK5IGAAAAAADAK5/KDgDAxVVcLLlclR0FAAAAgN8CZhoAAAAAAACvSBoAAAAAAACvSBoAAAAAAACvSBoAAAAAAACvSBoAAAAAAACvSBoAAAAAAACvSBoAAAAAAACvSBoAAAAAAACvSBoAAAAAAACvfCo7AAAXV0jIxevL7OL1BQAAAODCY6YBAAAAAADwiqQBAAAAAADwiqQBAAAAAADwiqQBAAAAAADwiqQBAAAAAADwiqQBAAAAAADwiqQBAAAAAADwiqQBAAAAAADwiqQBAAAAAADwiqQBAAAAAADwiqQBAAAAAADwiqQBAAAAAADwiqQBAAAAAADwiqQBAAAAAADwiqQBAAAAAADwiqQBfpa9e/fK4XAoJyenskO5oDZu3CiHw6HDhw+fsY7D4dDKlSt/kf5/ybYBAAAA4FyRNKig8ePHKzExsbLD+NWoW7euioqK9Ic//KGyQwEAAAAA/EJIGvxGHT9+vFL7r1KlisLDw+Xj41OpcfxefP/995UdAgAAAACc5pJJGpSVlWnGjBmKjY2Vv7+/6tWrpylTprjLR4wYofj4eFWtWlUNGjTQ2LFj3R/MMzMzNWHCBOXm5srhcMjhcCgzM1OSdPjwYaWlpalmzZpyuVy6/vrrlZub69H35MmTVatWLQUHBystLU0jR470mLVQVlamiRMnKioqSv7+/kpMTNTatWvd5SeXAixbtkzt27dXQECAFixYIJfLpZdeesmjr5UrVyowMFDffPPNWcfj+++/16BBgxQREaGAgABFR0frkUcecZc7HA7NmzdPHTt2lNPpVIMGDTz68rY8YefOnfrjH/8ol8ul4OBgXXPNNdqzZ4+7/Omnn1ZCQoICAgLUuHFjPfnkkxWO56e2bt2qG264QTVq1FBISIjat2+v//znPx51HA6Hnn76aXXp0kVVq1ZVXFycVq1a5VHntddeU3x8vJxOp6677jrt3bv3rON20ldffXXWdj/44AN17NhRQUFBql27tv70pz/pq6++cpdfe+21GjRokB544AHVqFFDqamp7rKioqIzjvu5jhMAAAAAnBe7RAwfPtyqV69umZmZ9vHHH9umTZts4cKF7vJJkyZZdna2FRQU2KpVq6x27do2ffp0MzM7cuSIDRs2zJo2bWpFRUVWVFRkR44cMTOzlJQU69Spk23dutV2795tw4YNs7CwMPv666/NzGzx4sUWEBBgzzzzjOXn59uECRPM5XJZs2bN3H0//vjj5nK5bOnSpfbhhx/a8OHDzdfX13bv3m1mZgUFBSbJYmJibPny5fbJJ59YYWGh9e/f326++WaP57zlllvsz3/+c7nj8eijj1rdunXtX//6l+3du9c2bdpkzz//vLtckoWFhdnChQstPz/fxowZY1WqVLFdu3Z5xLR9+3YzM/vss88sNDTUunbtalu3brX8/Hx75pln7MMPP3SPQ0REhDv+5cuXW2hoqGVmZlYonp/asGGDLVq0yPLy8mzXrl3Wr18/q127tpWUlHg8Q1RUlD3//PP20Ucf2ZAhQywoKMj9bvbv32/+/v724IMP2ocffmiLFy+22rVrmyQ7dOjQGfsur91Dhw5ZzZo1bdSoUZaXl2f/+c9/7IYbbrDrrrvO3Ub79u0tKCjI0tPT7cMPP3SPU3njfi7jdPToUSsuLnYfn376qUkyqdgkuygHAAAAgF+f4uJik2TFxcXl1r0k/re+pKTE/P39PZIE5Xn00UetZcuW7vNx48Z5fNA3M9u0aZO5XC47evSox/WGDRva/PnzzcysdevWNnDgQI/y5ORkj7YiIyNtypQpHnVatWplAwYMMLP/+4A+e/ZsjzpbtmyxKlWqWGFhoZmZffHFF+bj42MbN24s9/kGDx5s119/vZWVlXktl2R/+ctfPK61bt3a7rvvPo+YTiYNRo0aZfXr17fvv//ea3sNGzY87cPtpEmTrE2bNhWKpzwnTpyw4OBge+WVVzyeYcyYMe7z0tJSk2Rr1qxxx9ykSROPdkaMGFGhpMHZ2p00aZLdeOONHvec/MCen59vZj8mDZo3b+617bON+7mM07hx4/43SfDTg6QBAAAAcCk7l6TBJbE8IS8vT8eOHVOHDh3OWGfZsmVKTk5WeHi4goKCNGbMGO3fv/+s7ebm5qq0tFRhYWEKCgpyHwUFBe5p+fn5+bryyis97jv1vKSkRIWFhUpOTvaok5ycrLy8PI9rSUlJp7XTtGlTPfvss5KkxYsXKzo6Wu3atTtr3JLUp08f5eTkqFGjRhoyZIhef/310+q0adPmtPOfxnRSTk6OrrnmGvn6+p5W9u2332rPnj3q16+fxzhNnjzZPU4ViedUX3zxhfr376+4uDiFhITI5XKptLT0tHd2xRVXuH8ODAyUy+XSgQMHJP34e9G6deuzPvOZnK3d3Nxcvfnmmx7P2rhxY0nyWK7RsmVLr22fbdzPZZxGjRql4uJi9/Hpp59W6NkAAAAA4KRLYhc7p9N51vK3335bvXr10oQJE5SamqqQkBBlZWVp5syZZ72vtLRUERER2rhx42ll1apVO4+IvQsMDDztWlpamp544gmNHDlSGRkZ6tu3rxwOR7lttWjRQgUFBVqzZo3Wr1+v22+/XSkpKaftkVBRZxvj0tJSSdLChQtP+5BepUqVnxVP79699fXXX2vOnDmKjo6Wv7+/2rRpc9qGgj9NYjgcDpWVlZ3z8/3U2dotLS1Vp06dNH369NPui4iIcP/s7X2W51zGyd/fX/7+/ufcBwAAAACcdEnMNIiLi5PT6dSGDRu8lm/evFnR0dEaPXq0kpKSFBcXp3379nnU8fPz04kTJzyutWjRQp9//rl8fHwUGxvrcdSoUUOS1KhRI23dutXjvlPPXS6XIiMjlZ2d7VEnOztbTZo0KffZ7rrrLu3bt09z587Vrl271Lt373LvObXvHj16aOHChVq2bJmWL1+ugwcPusvfeecdj/rvvPOOEhISvLZ1xRVXaNOmTV6/1aF27dqKjIzUJ598cto41a9fv8LxnCo7O1tDhgzRzTffrKZNm8rf399jo8GKSEhI0LvvvnvaM56vFi1aaOfOnYqJiTnteSuSKChv3M9lnAAAAADgfFwSMw0CAgI0YsQIDR8+XH5+fkpOTtaXX36pnTt3ql+/foqLi9P+/fuVlZWlVq1aafXq1VqxYoVHGzExMSooKFBOTo6ioqIUHByslJQUtWnTRp07d9aMGTMUHx+vwsJCrV69Wl26dFFSUpIGDx6s/v37KykpSW3bttWyZcu0Y8cONWjQwN12enq6xo0bp4YNGyoxMVEZGRnKycnRkiVLyn226tWrq2vXrkpPT9eNN96oqKioCo3J448/roiICDVv3lyXXXaZXnzxRYWHh3vMkHjxxReVlJSkq6++WkuWLNG7776rf/zjH17bGzRokP72t7/pjjvu0KhRoxQSEqJ33nlHV155pRo1aqQJEyZoyJAhCgkJ0U033aRjx47pvffe06FDh/Tggw9WKJ5TxcXFadGiRUpKSlJJSYnS09PLnVHyU3/5y180c+ZMpaenKy0tTdu2bXN/K8b5GDhwoBYuXKiePXtq+PDhCg0N1ccff6ysrCw9/fTT7tkVZ3K2cT/XcQIAAACA83IR9lj4VThx4oRNnjzZoqOjzdfX1+rVq2dTp051l6enp1tYWJgFBQVZjx49bNasWRYSEuIuP3r0qHXr1s2qVatmkiwjI8PMftxkcfDgwRYZGWm+vr5Wt25d69Wrl+3fv99978SJE61GjRoWFBRkd999tw0ZMsSuuuoqj9jGjx9vderUMV9fX2vWrJl7Uz2z0zcd/KkNGzaYJHvhhRcqPB4LFiywxMRECwwMNJfLZR06dLD//Oc/7nJJ9sQTT9gNN9xg/v7+FhMTY8uWLTtrTLm5uXbjjTda1apVLTg42K655hrbs2ePu3zJkiWWmJhofn5+Vr16dWvXrp29/PLLFYrnp/7zn/9YUlKSBQQEWFxcnL344osWHR1ts2bN8niGFStWeNwXEhLifndmZq+88orFxsaav7+/XXPNNfbMM89UaCPE8trdvXu3denSxapVq2ZOp9MaN25sDzzwgHsDw/bt29v999/vte2zjfu5jtOpTm52wkaIAAAAwKXtXDZCdJiZVVK+4pJ1ww03KDw8XIsWLbog7S1atEhDhw5VYWGh/Pz8LkibDodDK1asUOfOnS9Ie6h8JSUlCgkJkVQsyXVR+uSvCwAAAPDrc/KzQXFxsVyus382uCSWJ1SmI0eO6KmnnlJqaqqqVKmipUuXav369Vq3bt0FabuoqEjTpk3Tvffee8ESBgAAAAAASJfIRoiVyeFw6LXXXlO7du3UsmVLvfLKK1q+fLlSUlLOu+0ZM2aocePGCg8P16hRozzKpk6d6vGVf6ceHTt2PO++AQAAAAC/fyxP+J06ePDgGXfUdzqdqlOnzkWOCJWN5QkAAAAAJJYnQFJoaKhCQ0MrOwwAAAAAwG8YyxMAAAAAAIBXJA0AAAAAAIBXJA0AAAAAAIBXJA0AAAAAAIBXJA0AAAAAAIBXJA0AAAAAAIBXJA0AAAAAAIBXJA0AAAAAAIBXJA0AAAAAAIBXPpUdAICLq7hYcrkqOwoAAAAAvwXMNAAAAAAAAF6RNAAAAAAAAF6RNAAAAAAAAF6RNAAAAAAAAF6RNAAAAAAAAF6RNAAAAAAAAF6RNAAAAAAAAF6RNAAAAAAAAF6RNAAAAAAAAF75VHYAAC6ukJCL15fZxesLAAAAwIXHTAMAAAAAAOAVSQMAAAAAAOAVSQMAAAAAAOAVSQMAAAAAAOAVSQMAAAAAAOAVSQMAAAAAAOAVSQMAAAAAAOAVSQMAAAAAAOAVSQMAAAAAAOAVSQMAAAAAAOAVSQMAAAAAAOAVSQMAAAAAAOAVSQMAAAAAAOAVSQMAAAAAAOAVSQNcsvbu3SuHw6GcnJwz1nE4HFq5cuV59XMh2gAAAACAykDSABU2fvx4JSYmVnYYF1VRUZE6duwoqWJJBgAAAAD4PfGp7ACAn+v48ePy9fX9RfsIDw//RdsHAAAAgF8zZhpcYsrKyjRjxgzFxsbK399f9erV05QpUyRJI0aMUHx8vKpWraoGDRpo7NixOn78uCQpMzNTEyZMUG5urhwOhxwOhzIzMyVJhw8fVlpammrWrCmXy6Xrr79eubm5Hv1OnjxZtWrVUnBwsNLS0jRy5EiPWQtlZWWaOHGioqKi5O/vr8TERK1du9ZdfvJf+ZctW6b27dsrICBACxYskMvl0ksvveTR18qVKxUYGKhvvvnmnMbmxIkTuvvuu9W4cWPt379fkufSgvr160uSmjdvLofDoWuvvdZ97zPPPKOmTZvK399fERERGjRokEfbX331lbp06aKqVasqLi5Oq1at8ij/4IMP1LFjRwUFBal27dr605/+pK+++spdfu2112rIkCEaPny4QkNDFR4ervHjx5/T8wEAAADAuSJpcIkZNWqUpk2bprFjx2rXrl16/vnnVbt2bUlScHCwMjMztWvXLs2ZM0cLFy7UrFmzJEk9evTQsGHD1LRpUxUVFamoqEg9evSQJHXv3l0HDhzQmjVrtG3bNrVo0UIdOnTQwYMHJUlLlizRlClTNH36dG3btk316tXTvHnzPOKaM2eOZs6cqccee0w7duxQamqqbrnlFn300Uce9UaOHKn7779feXl56tq1q+644w5lZGR41MnIyNBtt92m4ODgCo/LsWPH1L17d+Xk5GjTpk2qV6/eaXXeffddSdL69etVVFSkl19+WZI0b948DRw4UPfcc4/ef/99rVq1SrGxsR73TpgwQbfffrt27Nihm2++Wb169XKPz+HDh3X99derefPmeu+997R27Vp98cUXuv322z3aePbZZxUYGKgtW7ZoxowZmjhxotatW3fWZyopKfE4AAAAAOCcGC4ZJSUl5u/vbwsXLqxQ/UcffdRatmzpPh83bpw1a9bMo86mTZvM5XLZ0aNHPa43bNjQ5s+fb2ZmrVu3toEDB3qUJycne7QVGRlpU6ZM8ajTqlUrGzBggJmZFRQUmCSbPXu2R50tW7ZYlSpVrLCw0MzMvvjiC/Px8bGNGzeW+3wn29y0aZN16NDBrr76ajt8+LBHHUm2YsUKj/rbt2/3qBMZGWmjR48+Yz+SbMyYMe7z0tJSk2Rr1qwxM7NJkybZjTfe6HHPp59+apIsPz/fzMzat29vV199tUedVq1a2YgRI87Y77hx40ySl6PYJLsoBwAAAIBfn+LiYpNkxcXF5dZlpsElJC8vT8eOHVOHDh28li9btkzJyckKDw9XUFCQxowZ456mfya5ubkqLS1VWFiYgoKC3EdBQYH27NkjScrPz9eVV17pcd+p5yUlJSosLFRycrJHneTkZOXl5XlcS0pKOq2dpk2b6tlnn5UkLV68WNHR0WrXrt1Z4z5Vz5499e233+r1119XSEhIhe+TpAMHDqiwsPCMY3rSFVdc4f45MDBQLpdLBw4ckPTjGL755pse49e4cWNJco/hT9uQpIiICHcb3owaNUrFxcXu49NPPz2nZwMAAAAANkK8hDidzjOWvf322+rVq5cmTJig1NRUhYSEKCsrSzNnzjxrm6WlpYqIiNDGjRtPK6tWrdp5Rny6wMDA066lpaXpiSee0MiRI5WRkaG+ffvK4XBUuM2bb75Zixcv1ttvv63rr7/+nOI525ie6qcbNjocDpWVlUn6cQw7deqk6dOnn3ZfREREhdrwxt/fX/7+/hWKDwAAAAC8YabBJSQuLk5Op1MbNmw4rWzz5s2Kjo7W6NGjlZSUpLi4OO3bt8+jjp+fn06cOOFxrUWLFvr888/l4+Oj2NhYj6NGjRqSpEaNGmnr1q0e95167nK5FBkZqezsbI862dnZatKkSbnPddddd2nfvn2aO3eudu3apd69e5d7z6nuu+8+TZs2TbfccoveeuutM9bz8/OTJI8xCA4OVkxMjNcxragWLVpo586diomJOW0MvSVJAAAAAOBiYabBJSQgIEAjRozQ8OHD5efnp+TkZH355ZfauXOn4uLitH//fmVlZalVq1ZavXq1VqxY4XF/TEyMCgoKlJOTo6ioKAUHByslJUVt2rRR586dNWPGDMXHx6uwsFCrV69Wly5dlJSUpMGDB6t///5KSkpS27ZttWzZMu3YsUMNGjRwt52enq5x48apYcOGSkxMVEZGhnJycrRkyZJyn6t69erq2rWr0tPTdeONNyoqKuqcx2bw4ME6ceKE/vjHP2rNmjW6+uqrT6tTq1YtOZ1OrV27VlFRUQoICFBISIjGjx+vv/zlL6pVq5Y6duyob775RtnZ2Ro8eHCF+h44cKAWLlyonj17ur8d4eOPP1ZWVpaefvppValS5ZyfBwAAAAAuBGYaXGLGjh2rYcOG6eGHH1ZCQoJ69OihAwcO6JZbbtHQoUM1aNAgJSYmavPmzRo7dqzHvd26ddNNN92k6667TjVr1tTSpUvlcDj02muvqV27durbt6/i4+N1xx13aN++fe5vZejVq5dGjRqlhx56SC1atFBBQYH69OmjgIAAd9tDhgzRgw8+qGHDhunyyy/X2rVrtWrVKsXFxVXoufr166fvv/9ed999988emwceeEATJkzQzTffrM2bN59W7uPjo7lz52r+/PmKjIzUrbfeKknq3bu3Zs+erSeffFJNmzbVH//4x9O+9eFsTs6yOHHihG688UZdfvnleuCBB1StWjVddhn/iQIAAACoPA4zs8oOApeeG264QeHh4Vq0aNEFaW/RokUaOnSoCgsL3csI4KmkpOR/N3osluS6KH3y1wUAAAD49Tn52aC4uFgu19k/G7A8Ab+4I0eO6KmnnlJqaqqqVKmipUuXav369Vq3bt0FabuoqEjTpk3TvffeS8IAAAAAAC4g5j7jF3fqEoaWLVvqlVde0fLly5WSknLebc+YMUONGzdWeHi4Ro0a5VE2depUj68xPPXo2LHjefcNAAAAAL93LE/A79bBgwd18OBBr2VOp1N16tS5yBFVLpYnAAAAAJBYngBIkkJDQxUaGlrZYQAAAADAbxbLEwAAAAAAgFckDQAAAAAAgFckDQAAAAAAgFckDQAAAAAAgFckDQAAAAAAgFckDQAAAAAAgFckDQAAAAAAgFckDQAAAAAAgFckDQAAAAAAgFc+lR0AgIuruFhyuSo7CgAAAAC/Bcw0AAAAAAAAXpE0AAAAAAAAXpE0AAAAAAAAXpE0AAAAAAAAXpE0AAAAAAAAXpE0AAAAAAAAXpE0AAAAAAAAXpE0AAAAAAAAXpE0AAAAAAAAXvlUdgAALq6QkIvTj9nF6QcAAADAL4eZBgAAAAAAwCuSBgAAAAAAwCuSBgAAAAAAwCuSBgAAAAAAwCuSBgAAAAAAwCuSBgAAAAAAwCuSBgAAAAAAwCuSBgAAAAAAwCuSBgAAAAAAwCuSBgAAAAAAwCuSBgAAAAAAwCuSBgAAAAAAwCuSBgAAAAAAwCuSBgAAAAAAwCuSBgAAAAAAwCuSBqg0DodDK1eurOwwTrN37145HA7l5OScsc6RI0fUrVs3uVwuORwOHT58+BeLJyYmRrNnz/7F2gcAAACAMyFpcAGMHz9eiYmJlR0GLqJnn31WmzZt0ubNm1VUVKSQkJDKDgkAAAAALjifyg4AF97x48fl6+tb2WH8ru3Zs0cJCQn6wx/+UNmhAAAAAMAvhpkGksrKyjRjxgzFxsbK399f9erV05QpU9zlI0aMUHx8vKpWraoGDRpo7NixOn78uCQpMzNTEyZMUG5urhwOhxwOhzIzMyVJhw8fVlpammrWrCmXy6Xrr79eubm5Hn1PnjxZtWrVUnBwsNLS0jRy5EiPWQtlZWWaOHGioqKi5O/vr8TERK1du9ZdfnIq/bJly9S+fXsFBARowYIFcrlceumllzz6WrlypQIDA/XNN9+cdTxOtpmVlaW2bdsqICBAf/jDH/TWW2+565w4cUL9+vVT/fr15XQ61ahRI82ZM+e0tp555hk1bdpU/v7+ioiI0KBBg87Y77hx4xQREaEdO3aUO+4VHT9Jevrpp5WQkKCAgAA1btxYTz75pEf5u+++q+bNmysgIEBJSUnavn37Wcfn2muv1cyZM/Wvf/1LDodD1157rSTp0KFD+vOf/6zq1auratWq6tixoz766COPe5cvX+4ej5iYGM2cOdOj/MCBA+rUqZOcTqfq16+vJUuWeJSbmcaPH6969erJ399fkZGRGjJkiNc4jx07ppKSEo8DAAAAAM6JwYYPH27Vq1e3zMxM+/jjj23Tpk22cOFCd/mkSZMsOzvbCgoKbNWqVVa7dm2bPn26mZkdOXLEhg0bZk2bNrWioiIrKiqyI0eOmJlZSkqKderUybZu3Wq7d++2YcOGWVhYmH399ddmZrZ48WILCAiwZ555xvLz823ChAnmcrmsWbNm7r4ff/xxc7lctnTpUvvwww9t+PDh5uvra7t37zYzs4KCApNkMTExtnz5cvvkk0+ssLDQ+vfvbzfffLPHc95yyy325z//udzxONlmVFSUvfTSS7Zr1y5LS0uz4OBg++qrr8zM7Pvvv7eHH37Ytm7dap988oktXrzYqlatasuWLXO38+STT1pAQIDNnj3b8vPz7d1337VZs2a5yyXZihUrrKyszAYNGmQxMTH20UcfVWjcKzp+ixcvtoiICPfYLF++3EJDQy0zM9PMzL755hurWbOm3XnnnfbBBx/YK6+8Yg0aNDBJtn37dq/j8/XXX1v//v2tTZs2VlRU5H6ft9xyiyUkJNi//vUvy8nJsdTUVIuNjbXvv//ezMzee+89u+yyy2zixImWn59vGRkZ5nQ6LSMjw912x44drVmzZvb222/be++9Z23btjWn0+ketxdffNFcLpe99tprtm/fPtuyZYstWLDAa5zjxo0zSV6OYpPsFz8AAAAA/DoVFxebJCsuLi637iX/v/YlJSXm7+/vkSQoz6OPPmotW7Z0n48bN87jg6qZ2aZNm8zlctnRo0c9rjds2NDmz59vZmatW7e2gQMHepQnJyd7tBUZGWlTpkzxqNOqVSsbMGCAmf3fB/zZs2d71NmyZYtVqVLFCgsLzczsiy++MB8fH9u4cWO5z3eyzWnTprmvHT9+3KKiojw+tP/UwIEDrVu3bh6xjx49+oz1JdmLL75od955pyUkJNhnn3121rh+Ou4VGb+GDRva888/71Fn0qRJ1qZNGzMzmz9/voWFhdl3333nLp83b95ZkwZmZvfff7+1b9/efb57926TZNnZ2e5rX331lTmdTnvhhRfMzOzOO++0G264waOd9PR0a9KkiZmZ5efnmyR799133eV5eXkmyZ00mDlzpsXHx7sTEWdz9OhRKy4udh+ffvopSQMAAAAA55Q0uOSXJ+Tl5enYsWPq0KHDGessW7ZMycnJCg8PV1BQkMaMGaP9+/eftd3c3FyVlpYqLCxMQUFB7qOgoEB79uyRJOXn5+vKK6/0uO/U85KSEhUWFio5OdmjTnJysvLy8jyuJSUlndZO06ZN9eyzz0qSFi9erOjoaLVr1+6scZ+qTZs27p99fHyUlJTk0e8TTzyhli1bqmbNmgoKCtKCBQvc43LgwAEVFhaedVwlaejQodqyZYv+9a9/qU6dOh5l5Y17eeP37bffas+ePerXr5/HO5g8ebL7HeTl5emKK65QQECA1+euqLy8PPn4+Kh169bua2FhYWrUqJF7zPLy8ry+y48++kgnTpxwt9GyZUt3eePGjVWtWjX3effu3fXdd9+pQYMG6t+/v1asWKEffvjBa0z+/v5yuVweBwAAAACci0s+aeB0Os9a/vbbb6tXr166+eab9eqrr2r79u0aPXq0vv/++7PeV1paqoiICOXk5Hgc+fn5Sk9Pv5CPIEkKDAw87VpaWpp7f4WMjAz17dtXDofjgvSXlZWlhx56SP369dPrr7+unJwc9e3b1z0u5Y3rSTfccIP++9//6p///KfH9Z877qcqLS2VJC1cuNDjHXzwwQd65513KtzOr0ndunWVn5+vJ598Uk6nUwMGDFC7du1O2+sBAAAAAC6ESz5pEBcXJ6fTqQ0bNngt37x5s6KjozV69GglJSUpLi5O+/bt86jj5+enEydOeFxr0aKFPv/8c/n4+Cg2NtbjqFGjhiSpUaNG2rp1q8d9p567XC5FRkYqOzvbo052draaNGlS7rPddddd2rdvn+bOnatdu3apd+/e5d5zqlM/WP/www/atm2bEhIS3DG0bdtWAwYMUPPmzRUbG+v+13tJCg4OVkxMzBnH9aRbbrlFzz//vNLS0pSVleW+XpFxL2/8ateurcjISH3yySenvYP69etLkhISErRjxw4dPXrU63NXVEJCgn744Qdt2bLFfe3rr79Wfn6++10lJCR4fZfx8fGqUqWKGjdu7B7nk/Lz83X48GGPe5xOpzp16qS5c+dq48aNevvtt/X++++fc8wAAAAAUJ5L/isXAwICNGLECA0fPlx+fn5KTk7Wl19+qZ07d6pfv36Ki4vT/v37lZWVpVatWmn16tVasWKFRxsxMTEqKChQTk6OoqKiFBwcrJSUFLVp00adO3fWjBkzFB8fr8LCQq1evVpdunRRUlKSBg8erP79+yspKUlt27bVsmXLtGPHDjVo0MDddnp6usaNG6eGDRsqMTFRGRkZysnJOW1X/f/P3r3HZVkf/h9/34EcBG4URQFJ8ACeviYq6pSllSi65jGTisoTzs1TmSd4GKKmpqh52KzUNjBSobSczUOpm82hM+cEK0nL4WFfMCsTZE40+fz+6Of99Y5LRQXRfD0fj+sxr+vzuT6HiyvH/fb6XLeVmjVrqn///po4caK6d++u4ODgG7o2S5cuVVhYmJo1a6aFCxfqu+++09ChQyX9ELa8+eab+uCDD9SgQQOlp6dr7969jg/jkjRt2jT9+te/Vp06ddSzZ0+dPXtWWVlZGjNmjFM//fr1U3p6up555hm5urpqwIAB5bru5bl+06dP19ixY+Xr66sePXqopKRE//jHP/Tdd9/phRde0FNPPaUpU6Zo+PDhSkxM1NGjRzV//vwbuk6Xr0efPn00fPhwLVu2TD4+PkpISFC9evXUp08fSdL48ePVrl07vfTSS4qNjdXu3bv1u9/9zvFtDk2aNFGPHj00YsQIvfbaa3J1ddXzzz/v9NRGWlqaLl26pA4dOqh69ep666235OnpqZCQkBseMwAAAABc1214x8Id79KlS2bmzJkmJCTEVKtWzdSvX9/Mnj3bUT5x4kRTq1Yt4+3tbWJjY83ChQuNr6+vo/z8+fPmscceMzVq1DCSHG/DLyoqMmPGjDFBQUGmWrVq5v777zdxcXHm+PHjjnNnzJhhateubby9vc3QoUPN2LFjzc9+9jOnsU2bNs3Uq1fPVKtWzbRq1cps3rzZUX75pYVXe2nf9u3bjSTHy/jK43Kbq1evNu3btzdubm6mefPm5s9//rPTnAcPHmx8fX1NjRo1zG9+8xuTkJBQ5oWQr7/+umnSpImpVq2aCQwMNGPGjHGU6f9/e8JlmZmZxsPDw6xbt84Yc/3rXp7rZ4wxq1atMhEREcbNzc3UrFnTdO7c2bz77ruO8t27d5tWrVoZNzc3ExERYdatW3fDL0I0xpjTp0+bZ555xvj6+hpPT08TExPj+JaLy9auXWuaN2/uuM/mzZvnVF5QUGAeffRR4+7uburXr2/efPNNExIS4ngR4nvvvWc6dOhg7Ha78fLyMj/72c/Mtm3brjrOK11+2QkvQgQAAADubTfyIkSbMcZUXWSBH+vWrZsCAgKUnp5eIe2lp6dr3Lhxys/Pl5ubW7nOOXr0qBo0aKD9+/crIiKiQsZxu1T09fspKSoqkq+vr6RCSZX/UkT+ZgEAAADuTJc/GxQWFl73hen3/PKEqnTu3Dm9/vrriomJkYuLi9asWaNt27Zp69atFdJ2QUGB5syZoxEjRpQ7MLibVOb1AwAAAADwIsQqZbPZtGnTJnXu3Flt27bV+++/r3Xr1ik6OvqW205JSVHTpk0VEBCgxMREp7LZs2c7fQXhlVvPnj1vue/bpTKvHwAAAABAYnnCPej06dM6ffq0ZZmnp6fq1at3m0eE24HlCQAAAAAklifgOvz8/OTn51fVwwAAAAAA3OFYngAAAAAAACwRGgAAAAAAAEuEBgAAAAAAwBKhAQAAAAAAsERoAAAAAAAALBEaAAAAAAAAS4QGAAAAAADAEqEBAAAAAACw5FrVAwBwexUWSnZ7VY8CAAAAwN2AJw0AAAAAAIAlQgMAAAAAAGCJ0AAAAAAAAFgiNAAAAAAAAJYIDQAAAAAAgCVCAwAAAAAAYInQAAAAAAAAWCI0AAAAAAAAlggNAAAAAACAJUIDAAAAAABgybWqBwDg9vL1vT39GHN7+gEAAABQeXjSAAAAAAAAWCI0AAAAAAAAlggNAAAAAACAJUIDAAAAAABgidAAAAAAAABYIjQAAAAAAACWCA0AAAAAAIAlQgMAAAAAAGCJ0AAAAAAAAFgiNAAAAAAAAJYIDQAAAAAAgCVCAwAAAAAAYInQAAAAAAAAWCI0AAAAAAAAlggN4OTzzz/Xz372M3l4eCgiIuKq9dLS0lSjRo3bNq7b6aGHHtLzzz9/1fJp06Zd89oAAAAAwE8FoYH4EHil5ORkeXl56dChQ9q+fftV68XGxurw4cO3cWTXdr0P+hVpwoQJTtdm8ODB6tu3723pGwAAAABuJ9eqHgDKunjxoqpVq1YlbR45ckSPPvqoQkJCrtmWp6enPD09K3KIV+2roq/FrfL29pa3t3dVDwMAAAAAKt1P4kmD0tJSpaSkqHHjxnJ3d1f9+vU1a9YsR/nkyZMVHh6u6tWrq2HDhkpKStLFixcl/fCY/fTp05WTkyObzSabzaa0tDRJ0pkzZxQfHy9/f3/Z7XY98sgjysnJcep75syZqlOnjnx8fBQfH6+EhASnpxZKS0s1Y8YMBQcHy93dXREREdqyZYuj/OjRo7LZbMrMzFSXLl3k4eGh5cuXy263a+3atU59rV+/Xl5eXjp79uw1r4dVm6tWrZIkvfHGG2rWrJk8PDzUtGlTvfrqq47zbDab9u3bpxkzZshms2natGlXbctqecL1rsX1+r9aX99++62efPJJ1atXT9WrV1fLli21Zs0ax3mDBw/WRx99pMWLFzt+hkePHpUkffrpp+rZs6e8vb1Vt25dPfPMM/rmm28c5/7nP//Rs88+K29vbwUGBmrBggXXvLaS85Mp06ZN08qVK/XHP/7R0feOHTskSSdOnNDAgQNVo0YN+fn5qU+fPo5xXR533759NXv2bNWtW1c1atTQjBkz9P3332vixIny8/NTcHCwUlNTHedcuHBBo0ePVmBgoDw8PBQSEqKXX375umMGAAAAgJtifgImTZpkatasadLS0syXX35pdu7caVasWOEof+mll0xWVpbJy8szGzZsMHXr1jVz5841xhhz7tw5M378eNOiRQtTUFBgCgoKzLlz54wxxkRHR5tevXqZvXv3msOHD5vx48ebWrVqmW+//dYYY8xbb71lPDw8zB/+8Adz6NAhM336dGO3202rVq0cfb/yyivGbrebNWvWmM8//9xMmjTJVKtWzRw+fNgYY0xeXp6RZEJDQ826devMv/71L5Ofn2+GDx9ufvGLXzjNs3fv3ubZZ5+97vW4WptvvfWWCQwMdBxbt26d8fPzM2lpacYYYwoKCkyLFi3M+PHjTUFBgTl79uxV20pNTTW+vr6OPstzLa7X/9X6+ve//23mzZtn9u/fb44cOWKWLFliXFxczJ49e4wxxpw5c8Z07NjRDB8+3PEz/P777813331n/P39TWJiosnNzTX//Oc/Tbdu3czDDz/sGNNvfvMbU79+fbNt2zZz4MAB88tf/tL4+PiY55577qrXNzk52TGvs2fPmoEDB5oePXo4+i4pKTEXLlwwzZo1M0OHDjUHDhwwBw8eNE899ZRp0qSJKSkpMcYYM2jQIOPj42NGjRplPv/8c/P73//eSDIxMTFm1qxZ5vDhw+all14y1apVMydOnDDGGDNv3jxz//33m7/+9a/m6NGjZufOnWb16tWW4zx//rwpLCx0bCdOnDCSjFRoJFPpGwAAAIA7U2FhoZFkCgsLr1v3rv/VvqioyLi7uzuFBNczb94807ZtW8f+lR8CL9u5c6ex2+3m/PnzTscbNWpkli1bZowxpkOHDmbUqFFO5VFRUU5tBQUFmVmzZjnVadeunRk5cqQx5v8+KC9atMipzp49e4yLi4vJz883xhjz1VdfGVdXV7Njx47rzu9qbTZq1KjMB8yXXnrJdOzY0bHfqlUrk5ycfN22fhwalOdaXK//q/Vl5dFHHzXjx4937Hfp0qXMB/2XXnrJdO/e3enY5Q/Ohw4dMmfPnjVubm7m7bffdpR/++23xtPTs9yhgTE/fPjv06ePU5309HTTpEkTU1pa6jhWUlJiPD09zQcffOA4LyQkxFy6dMlRp0mTJubBBx907H///ffGy8vLrFmzxhhjzJgxY8wjjzzi1O61xvlDSPDjjdAAAAAAuJfdSGhw1y9PyM3NVUlJibp27XrVOpmZmYqKilJAQIC8vb314osv6vjx49dsNycnR8XFxapVq5ZjDbu3t7fy8vJ05MgRSdKhQ4fUvn17p/Ou3C8qKlJ+fr6ioqKc6kRFRSk3N9fpWGRkZJl2WrRooZUrV0qS3nrrLYWEhKhz587XHPfV2vzPf/6jI0eOaNiwYU7zmTlzpmM+5W3LyvWuxY30/+O+Ll26pJdeekktW7aUn5+fvL299cEHH5TrZ/iXv/zFqb+mTZtK+uHdDUeOHNGFCxfUoUMHxzl+fn5q0qTJNdstj5ycHH355Zfy8fFx9O3n56fz5887zbdFixa6777/+8+wbt26atmypWPfxcVFtWrV0qlTpyT9sKQhOztbTZo00dixY/Xhhx9edQyJiYkqLCx0bCdOnLjleQEAAAC4t9z1L0K83sv4du/erbi4OE2fPl0xMTHy9fVVRkbGddeuFxcXKzAw0LE+/UqV8VWDXl5eZY7Fx8dr6dKlSkhIUGpqqoYMGSKbzXZTbRYXF0uSVqxY4fQhWfrhg+nNjO9G3Ej/P+5r3rx5Wrx4sRYtWqSWLVvKy8tLzz//vC5cuHDdPnv16qW5c+eWKQsMDNSXX355M1Mpl+LiYrVt29bxLokr+fv7O/7845c82mw2y2OlpaWSpDZt2igvL0+bN2/Wtm3bNHDgQEVHR5d5/4Ukubu7y93dvSKmAwAAAOAeddeHBmFhYfL09NT27dsVHx9fpnzXrl0KCQnRlClTHMeOHTvmVMfNzU2XLl1yOtamTRudPHlSrq6uCg0Ntey7SZMm2rt3r5599lnHsb179zr+bLfbFRQUpKysLHXp0sVxPCsrq8y/ylt5+umnNWnSJC1ZskQHDx7UoEGDrnvO1dStW1dBQUH617/+pbi4uJtu52qudy1upf+srCz16dNHTz/9tKQfXi55+PBhNW/e3FHnaj/DdevWKTQ0VK6uZW/1Ro0aqVq1atqzZ4/q168vSfruu+90+PBhp5/X9Vyt78zMTNWpU0d2u73cbZWH3W5XbGysYmNjNWDAAPXo0UOnT5+Wn59fhfYDAAAAAHd9aODh4aHJkydr0qRJcnNzU1RUlL7++mt99tlnGjZsmMLCwnT8+HFlZGSoXbt22rhxo9577z2nNkJDQ5WXl6fs7GwFBwfLx8dH0dHR6tixo/r27auUlBSFh4crPz9fGzduVL9+/RQZGakxY8Zo+PDhioyMVKdOnZSZmakDBw6oYcOGjrYnTpyo5ORkNWrUSBEREUpNTVV2drblv0D/WM2aNdW/f39NnDhR3bt3V3Bw8C1dq+nTp2vs2LHy9fVVjx49VFJSon/84x/67rvv9MILL9xS2+W5Fjfbf1hYmNauXatdu3apZs2aeuWVV/TVV185hQahoaHas2ePjh496lgKMGrUKK1YsUJPPvmkJk2aJD8/P3355ZfKyMjQG2+8IW9vbw0bNkwTJ05UrVq1VKdOHU2ZMsVpuUB5hIaG6oMPPtChQ4dUq1Yt+fr6Ki4uTvPmzVOfPn0c355x7Ngxvfvuu5o0adJN/yxfeeUVBQYGqnXr1rrvvvv0zjvvKCAgoFKefgEAAACAu/6dBpKUlJSk8ePHa+rUqWrWrJliY2Mda8B79+6tcePGafTo0YqIiNCuXbuUlJTkdP5jjz2mHj166OGHH5a/v7/WrFkjm82mTZs2qXPnzhoyZIjCw8P1xBNP6NixY6pbt64kKS4uTomJiZowYYLjsfHBgwfLw8PD0fbYsWP1wgsvaPz48WrZsqW2bNmiDRs2KCwsrFxzGzZsmC5cuKChQ4fe8nWKj4/XG2+8odTUVLVs2VJdunRRWlqaGjRocMttl+da3Gz/L774otq0aaOYmBg99NBDCggIUN++fZ3qTJgwQS4uLmrevLn8/f11/Phxx1Mely5dUvfu3dWyZUs9//zzqlGjhiMYmDdvnh588EH16tVL0dHR+vnPf662bdve0NyHDx+uJk2aKDIyUv7+/srKylL16tX117/+VfXr11f//v3VrFkzDRs2TOfPn7+lJw98fHyUkpKiyMhItWvXTkePHtWmTZtuOOgAAAAAgPKwGWNMVQ/ip6Rbt24KCAhQenp6hbSXnp6ucePGKT8/X25ubhXS5u1S0dcCt6aoqEi+vr6SCiVV7JIJK/zNAgAAANyZLn82KCwsvO4/at71yxOq0rlz5/T6668rJiZGLi4uWrNmjbZt26atW7dWSNsFBQWaM2eORowYcccHBpV5LQAAAAAAVYNnmm/BlUsY2rZtq/fff1/r1q1TdHT0LbedkpKipk2bKiAgQImJiU5ls2fPdvoawSu3nj173nLfN6MyrwUAAAAAoGqwPOEudPr0aZ0+fdqyzNPTU/Xq1bvNI8LdgOUJAAAAACSWJ/zk+fn58fV6AAAAAIBKx/IEAAAAAABgidAAAAAAAABYIjQAAAAAAACWCA0AAAAAAIAlQgMAAAAAAGCJ0AAAAAAAAFgiNAAAAAAAAJYIDQAAAAAAgCVCAwAAAAAAYMm1qgcA4PYqLJTs9qoeBQAAAIC7AU8aAAAAAAAAS4QGAAAAAADAEqEBAAAAAACwRGgAAAAAAAAsERoAAAAAAABLhAYAAAAAAMASoQEAAAAAALBEaAAAAAAAACwRGgAAAAAAAEuuVT0AALeXr+/t6ceY29MPAAAAgMrDkwYAAAAAAMASoQEAAAAAALBEaAAAAAAAACwRGgAAAAAAAEuEBgAAAAAAwBKhAQAAAAAAsERoAAAAAAAALBEaAAAAAAAAS4QGAAAAAADAEqEBAAAAAACwRGgAAAAAAAAsERoAAAAAAABLhAYAAAAAAMASoQEAAAAAALBEaABUoKNHj8pmsyk7wsLc9gAAZ65JREFUO7vc5wwePFh9+/attDEBAAAAwM1yreoB4N4xbdo0rV+//oY+UN8LFi9eLGNMVQ8DAAAAAMogNMA96+LFi6pWrVpVD0O+vr7XLL9w4YLc3Nxu02gAAAAA4P+wPAE3pLS0VCkpKWrcuLHc3d1Vv359zZo1S5I0efJkhYeHq3r16mrYsKGSkpJ08eJFSVJaWpqmT5+unJwc2Ww22Ww2paWlSZLOnDmj+Ph4+fv7y26365FHHlFOTo5TvzNnzlSdOnXk4+Oj+Ph4JSQkKCIiwmlcM2bMUHBwsNzd3RUREaEtW7Y4yi8vG8jMzFSXLl3k4eGh5cuXy263a+3atU59rV+/Xl5eXjp79ux1r8fHH3+s1q1by8PDQ5GRkdq/f79T+aVLlzRs2DA1aNBAnp6eatKkiRYvXuxU58fLEx566CGNHj1azz//vGrXrq2YmBgNHTpUv/zlL53Ou3jxourUqaPf//731x0nAAAAANwMnjTADUlMTNSKFSu0cOFC/fznP1dBQYE+//xzSZKPj4/S0tIUFBSkTz75RMOHD5ePj48mTZqk2NhYffrpp9qyZYu2bdsm6f/+hf3xxx+Xp6enNm/eLF9fXy1btkxdu3bV4cOH5efnp1WrVmnWrFl69dVXFRUVpYyMDC1YsEANGjRwjGvx4sVasGCBli1bptatW+sPf/iDevfurc8++0xhYWGOegkJCVqwYIHjg35OTo5SU1M1YMAAR53L+z4+Pte8FsXFxfrlL3+pbt266a233lJeXp6ee+45pzqlpaUKDg7WO++8o1q1amnXrl361a9+pcDAQA0cOPCqba9cuVK/+c1vlJWVJUn69ttv1blzZxUUFCgwMFCS9Kc//Unnzp1TbGysZRslJSUqKSlx7BcVFV1zPgAAAABQhgHKqaioyLi7u5sVK1aUq/68efNM27ZtHfvJycmmVatWTnV27txp7Ha7OX/+vNPxRo0amWXLlhljjOnQoYMZNWqUU3lUVJRTW0FBQWbWrFlOddq1a2dGjhxpjDEmLy/PSDKLFi1yqrNnzx7j4uJi8vPzjTHGfPXVV8bV1dXs2LHjuvNbtmyZqVWrlvnvf//rOPbaa68ZSWb//v1XPW/UqFHmsccec+wPGjTI9OnTx7HfpUsX07p16zLnNW/e3MydO9ex36tXLzN48OCr9pOcnGwkWWyFRjKVvgEAAAC4MxUWFhpJprCw8Lp1WZ6AcsvNzVVJSYm6du1qWZ6ZmamoqCgFBATI29tbL774oo4fP37NNnNyclRcXKxatWrJ29vbseXl5enIkSOSpEOHDql9+/ZO5125X1RUpPz8fEVFRTnViYqKUm5urtOxyMjIMu20aNFCK1eulCS99dZbCgkJUefOna85bumH6/HAAw/Iw8PDcaxjx45l6i1dulRt27aVv7+/vL29tXz58utel7Zt25Y5Fh8fr9TUVEnSV199pc2bN2vo0KFXbSMxMVGFhYWO7cSJE9edEwAAAABcieUJKDdPT8+rlu3evVtxcXGaPn26YmJi5Ovr61hGcC3FxcUKDAzUjh07ypTVqFHjFkdclpeXV5lj8fHxWrp0qRISEpSamqohQ4bIZrNVSH8ZGRmaMGGCFixYoI4dO8rHx0fz5s3Tnj17bniczz77rBISErR7927t2rVLDRo00IMPPnjVNtzd3eXu7n7LcwAAAABw7+JJA5RbWFiYPD09tX379jJlu3btUkhIiKZMmaLIyEiFhYXp2LFjTnXc3Nx06dIlp2Nt2rTRyZMn5erqqsaNGztttWvXliQ1adJEe/fudTrvyn273a6goCDH+v/LsrKy1Lx58+vO6+mnn9axY8e0ZMkSHTx4UIMGDbruOZLUrFkzHThwQOfPn3cc+/vf/15mDJ06ddLIkSPVunVrNW7c2PEExY2qVauW+vbtq9TUVKWlpWnIkCE31Q4AAAAAlBdPGqDcPDw8NHnyZE2aNElubm6KiorS119/7XjZ4PHjx5WRkaF27dpp48aNeu+995zODw0NVV5enrKzsxUcHCwfHx9FR0erY8eO6tu3r1JSUhQeHq78/Hxt3LhR/fr1U2RkpMaMGaPhw4crMjJSnTp1UmZmpg4cOKCGDRs62p44caKSk5PVqFEjRUREKDU1VdnZ2Vq1atV151WzZk31799fEydOVPfu3RUcHFyu6/HUU09pypQpGj58uBITE3X06FHNnz/fqU5YWJjefPNNffDBB2rQoIHS09O1d+9ep5c43oj4+Hj98pe/1KVLl8odbgAAAADAzeJJA9yQpKQkjR8/XlOnTlWzZs0UGxurU6dOqXfv3ho3bpxGjx6tiIgI7dq1S0lJSU7nPvbYY+rRo4cefvhh+fv7a82aNbLZbNq0aZM6d+6sIUOGKDw8XE888YSOHTumunXrSpLi4uKUmJioCRMmqE2bNsrLy9PgwYOd3iUwduxYvfDCCxo/frxatmypLVu2aMOGDU7fnHAtw4YN04ULF675joAf8/b21vvvv69PPvlErVu31pQpUzR37lynOiNGjFD//v0VGxurDh066Ntvv9XIkSPL3cePRUdHKzAwUDExMQoKCrrpdgAAAACgPGzGGFPVgwBuVLdu3RQQEKD09PQKaS89PV3jxo1Tfn6+3NzcKqTNylBcXKx69eopNTVV/fv3v6Fzi4qK/v/XXBZKslfK+K7E3ywAAADAnenyZ4PCwkLZ7df+bMDyBNzxzp07p9dff10xMTFycXHRmjVrtG3bNm3durVC2i4oKNCcOXM0YsSIOzYwKC0t1TfffKMFCxaoRo0a6t27d1UPCQAAAMA9gOUJuONduYShbdu2ev/997Vu3TpFR0ffctspKSlq2rSpAgIClJiY6FQ2e/Zsp6+BvHLr2bPnLfd9I44fP666detq9erV+sMf/iBXV/I+AAAAAJWP5QnAVZw+fVqnT5+2LPP09FS9evVu84huDcsTAAAAAEgsTwAqhJ+fn/z8/Kp6GAAAAABQZVieAAAAAAAALBEaAAAAAAAAS4QGAAAAAADAEqEBAAAAAACwRGgAAAAAAAAsERoAAAAAAABLhAYAAAAAAMASoQEAAAAAALBEaAAAAAAAACy5VvUAANxehYWS3V7VowAAAABwN+BJAwAAAAAAYInQAAAAAAAAWCI0AAAAAAAAlggNAAAAAACAJUIDAAAAAABgidAAAAAAAABYIjQAAAAAAACWCA0AAAAAAIAlQgMAAAAAAGDJtaoHAOD28vWt/D6Mqfw+AAAAAFQ+njQAAAAAAACWCA0AAAAAAIAlQgMAAAAAAGCJ0AAAAAAAAFgiNAAAAAAAAJYIDQAAAAAAgCVCAwAAAAAAYInQAAAAAAAAWCI0AAAAAAAAlggNAAAAAACAJUIDAAAAAABgidAAAAAAAABYIjQAAAAAAACWCA0AAAAAAIAlQgMAAAAAAGCJ0ACoQOfOndNjjz0mu90um82mM2fOVFpfoaGhWrRoUaW1DwAAAACEBriqadOmKSIioqqHcVdZuXKldu7cqV27dqmgoEC+vr5VPSQAAAAAuGmuVT0AoLwuXryoatWqVfUwrunIkSNq1qyZ/ud//qeqhwIAAAAAt4wnDX7iSktLlZKSosaNG8vd3V3169fXrFmzJEmTJ09WeHi4qlevroYNGyopKUkXL16UJKWlpWn69OnKycmRzWaTzWZTWlqaJOnMmTOKj4+Xv7+/7Ha7HnnkEeXk5Dj1O3PmTNWpU0c+Pj6Kj49XQkKC01MLpaWlmjFjhoKDg+Xu7q6IiAht2bLFUX706FHZbDZlZmaqS5cu8vDw0PLly2W327V27VqnvtavXy8vLy+dPXv2mtfiwoULGj16tAIDA+Xh4aGQkBC9/PLLjvLrzevIkSPq06eP6tatK29vb7Vr107btm1zlD/00ENasGCB/vrXv8pms+mhhx6SJH333Xd69tlnVbNmTVWvXl09e/bUF1984TS2devWqUWLFnJ3d1doaKgWLFjgVH7q1Cn16tVLnp6eatCggVatWnXNuUpSSUmJioqKnDYAAAAAuBGEBj9xiYmJmjNnjpKSknTw4EGtXr1adevWlST5+PgoLS1NBw8e1OLFi7VixQotXLhQkhQbG6vx48erRYsWKigoUEFBgWJjYyVJjz/+uE6dOqXNmzdr3759atOmjbp27arTp09LklatWqVZs2Zp7ty52rdvn+rXr6/XXnvNaVyLFy/WggULNH/+fB04cEAxMTHq3bt3mQ/TCQkJeu6555Sbm6v+/fvriSeeUGpqqlOd1NRUDRgwQD4+Pte8FkuWLNGGDRv09ttv69ChQ1q1apVCQ0Md5debV3FxsX7xi19o+/bt2r9/v3r06KFevXrp+PHjkqR3331Xw4cPV8eOHVVQUKB3331XkjR48GD94x//0IYNG7R7924ZY/SLX/zCEdDs27dPAwcO1BNPPKFPPvlE06ZNU1JSkiOkudzGiRMn9Je//EVr167Vq6++qlOnTl1zvi+//LJ8fX0d2/3333/N+gAAAABQhsFPVlFRkXF3dzcrVqwoV/158+aZtm3bOvaTk5NNq1atnOrs3LnT2O12c/78eafjjRo1MsuWLTPGGNOhQwczatQop/KoqCintoKCgsysWbOc6rRr186MHDnSGGNMXl6ekWQWLVrkVGfPnj3GxcXF5OfnG2OM+eqrr4yrq6vZsWPHdec3ZswY88gjj5jS0tIyZeWZl5UWLVqY3/72t4795557znTp0sWxf/jwYSPJZGVlOY598803xtPT07z99tvGGGOeeuop061bN6d2J06caJo3b26MMebQoUNGkvn4448d5bm5uUaSWbhw4VXHdv78eVNYWOjYTpw4YSQZqdBIplI3AAAAAHeuwsJCI8kUFhZety5PGvyE5ebmqqSkRF27drUsz8zMVFRUlAICAuTt7a0XX3zR8a/mV5OTk6Pi4mLVqlVL3t7eji0vL09HjhyRJB06dEjt27d3Ou/K/aKiIuXn5ysqKsqpTlRUlHJzc52ORUZGlmmnRYsWWrlypSTprbfeUkhIiDp37nzNcUs//Gt9dna2mjRporFjx+rDDz+8oXkVFxdrwoQJatasmWrUqCFvb2/l5uZe85rl5ubK1dVVHTp0cByrVauWmjRp4phrbm6u5bX44osvdOnSJUcbbdu2dZQ3bdpUNWrUuOZ83d3dZbfbnTYAAAAAuBG8CPEnzNPT86plu3fvVlxcnKZPn66YmBj5+voqIyOjzFr6HysuLlZgYKB27NhRpux6H2JvhpeXV5lj8fHxWrp0qRISEpSamqohQ4bIZrNdt602bdooLy9Pmzdv1rZt2zRw4EBFR0dr7dq15ZrXhAkTtHXrVs2fP1+NGzeWp6enBgwYoAsXLtzqNAEAAADgjsSTBj9hYWFh8vT01Pbt28uU7dq1SyEhIZoyZYoiIyMVFhamY8eOOdVxc3PTpUuXnI61adNGJ0+elKurqxo3buy01a5dW5LUpEkT7d271+m8K/ftdruCgoKUlZXlVCcrK0vNmze/7ryefvppHTt2TEuWLNHBgwc1aNCg655zZd+xsbFasWKFMjMztW7dOp0+fbpc88rKytLgwYPVr18/tWzZUgEBATp69Og1+2vWrJm+//577dmzx3Hs22+/1aFDhxxzbdasmeW1CA8Pl4uLi5o2barvv/9e+/btc5QfOnRIZ86cKfe8AQAAAOBm8KTBT5iHh4cmT56sSZMmyc3NTVFRUfr666/12WefKSwsTMePH1dGRobatWunjRs36r333nM6PzQ0VHl5ecrOzlZwcLB8fHwUHR2tjh07qm/fvkpJSVF4eLjy8/O1ceNG9evXT5GRkRozZoyGDx+uyMhIderUSZmZmTpw4IAaNmzoaHvixIlKTk5Wo0aNFBERodTUVGVnZ5frWwFq1qyp/v37a+LEierevbuCg4PLdT1eeeUVBQYGqnXr1rrvvvv0zjvvKCAgQDVq1CjXvMLCwvTuu++qV69estlsSkpKUmlp6TX7DAsLU58+fTR8+HAtW7ZMPj4+SkhIUL169dSnTx9J0vjx49WuXTu99NJLio2N1e7du/W73/1Or776qqQfQpgePXpoxIgReu211+Tq6qrnn3/+mk+SAAAAAECFuA3vWEAVunTpkpk5c6YJCQkx1apVM/Xr1zezZ882xvzwsr1atWoZb29vExsbaxYuXGh8fX0d554/f9489thjpkaNGkaSSU1NNcb88ILFMWPGmKCgIFOtWjVz//33m7i4OHP8+HHHuTNmzDC1a9c23t7eZujQoWbs2LHmZz/7mdO4pk2bZurVq2eqVatmWrVqZTZv3uwov/wixP3791vOa/v27UaS42WC5bF8+XITERFhvLy8jN1uN127djX//Oc/HeXXm1deXp55+OGHjaenp7n//vvN7373O9OlSxfz3HPPOdr48YsQjTHm9OnT5plnnjG+vr7G09PTxMTEmMOHDzvVWbt2rWnevLnjZzRv3jyn8oKCAvPoo48ad3d3U79+ffPmm2+akJCQa74I8ccuv+yEFyECAAAA97YbeRGizRhjqjS1wD2hW7duCggIUHp6eoW0l56ernHjxik/P19ubm4V0uZPXVFRkXx9fSUVSqrclyLytwoAAABw57r82aCwsPC6L0xneQIq3Llz5/T6668rJiZGLi4uWrNmjbZt26atW7dWSNsFBQWaM2eORowYQWAAAAAAAJWIFyGiwtlsNm3atEmdO3dW27Zt9f7772vdunWKjo6+5bZTUlLUtGlTBQQEKDEx0als9uzZTl+XeOXWs2fPW+4bAAAAAO41LE/AT8bp06d1+vRpyzJPT0/Vq1fvNo/ozsLyBAAAAAASyxNwj/Lz85Ofn19VDwMAAAAAfjJYngAAAAAAACwRGgAAAAAAAEuEBgAAAAAAwBKhAQAAAAAAsERoAAAAAAAALBEaAAAAAAAAS4QGAAAAAADAEqEBAAAAAACwRGgAAAAAAAAsuVb1AADcXoWFkt1e1aMAAAAAcDfgSQMAAAAAAGCJ0AAAAAAAAFgiNAAAAAAAAJYIDQAAAAAAgCVCAwAAAAAAYInQAAAAAAAAWCI0AAAAAAAAlggNAAAAAACAJUIDAAAAAABgybWqBwDg9vL1rfw+jKn8PgAAAABUPp40AAAAAAAAlggNAAAAAACAJUIDAAAAAABgidAAAAAAAABYIjQAAAAAAACWCA0AAAAAAIAlQgMAAAAAAGCJ0AAAAAAAAFgiNAAAAAAAAJYIDQAAAAAAgCVCAwAAAAAAYInQAAAAAAAAWCI0AAAAAAAAlggNAAAAAACAJUIDAAAAAABgidAAVWratGmKiIio6mHccR566CE9//zzVT0MAAAAAPc4QgPgChcvXqzqIQAAAADAHYPQALestLRUKSkpaty4sdzd3VW/fn3NmjVLkjR58mSFh4erevXqatiwoZKSkhwfzNPS0jR9+nTl5OTIZrPJZrMpLS1NknTmzBnFx8fL399fdrtdjzzyiHJycpz6nTlzpurUqSMfHx/Fx8crISHB6amF0tJSzZgxQ8HBwXJ3d1dERIS2bNniKD969KhsNpsyMzPVpUsXeXh4aPny5bLb7Vq7dq1TX+vXr5eXl5fOnj17zWtxuc2MjAx16tRJHh4e+p//+R999NFHTvU+/fRT9ezZU97e3qpbt66eeeYZffPNN5KkwYMH66OPPtLixYsd1+Xo0aP67rvvFBcXJ39/f3l6eiosLEypqanl/0EBAAAAwA0iNMAtS0xM1Jw5c5SUlKSDBw9q9erVqlu3riTJx8dHaWlpOnjwoBYvXqwVK1Zo4cKFkqTY2FiNHz9eLVq0UEFBgQoKChQbGytJevzxx3Xq1Clt3rxZ+/btU5s2bdS1a1edPn1akrRq1SrNmjVLc+fO1b59+1S/fn299tprTuNavHixFixYoPnz5+vAgQOKiYlR79699cUXXzjVS0hI0HPPPafc3Fz1799fTzzxRJkP46mpqRowYIB8fHzKdU0mTpyo8ePHa//+/erYsaN69eqlb7/9VtIPgcgjjzyi1q1b6x//+Ie2bNmir776SgMHDnSMu2PHjho+fLjjutx///2O67t582bl5ubqtddeU+3ata86hpKSEhUVFTltAAAAAHBDDHALioqKjLu7u1mxYkW56s+bN8+0bdvWsZ+cnGxatWrlVGfnzp3Gbreb8+fPOx1v1KiRWbZsmTHGmA4dOphRo0Y5lUdFRTm1FRQUZGbNmuVUp127dmbkyJHGGGPy8vKMJLNo0SKnOnv27DEuLi4mPz/fGGPMV199ZVxdXc2OHTuuO7/Lbc6ZM8dx7OLFiyY4ONjMnTvXGGPMSy+9ZLp37+503okTJ4wkc+jQIWOMMV26dDHPPfecU51evXqZIUOGXHcMlyUnJxtJFluhkUylbgAAAADuXIWFhUaSKSwsvG5dnjTALcnNzVVJSYm6du1qWZ6ZmamoqCgFBATI29tbL774oo4fP37NNnNyclRcXKxatWrJ29vbseXl5enIkSOSpEOHDql9+/ZO5125X1RUpPz8fEVFRTnViYqKUm5urtOxyMjIMu20aNFCK1eulCS99dZbCgkJUefOna857it17NjR8WdXV1dFRkY6+s3JydFf/vIXp7k1bdpUkhzzs/Kb3/xGGRkZioiI0KRJk7Rr165rjiExMVGFhYWO7cSJE+UePwAAAABIkmtVDwB3N09Pz6uW7d69W3FxcZo+fbpiYmLk6+urjIwMLViw4JptFhcXKzAwUDt27ChTVqNGjVsccVleXl5ljsXHx2vp0qVKSEhQamqqhgwZIpvNViH9FRcXq1evXpo7d26ZssDAwKue17NnTx07dkybNm3S1q1b1bVrV40aNUrz58+3rO/u7i53d/cKGTMAAACAexNPGuCWhIWFydPTU9u3by9TtmvXLoWEhGjKlCmKjIxUWFiYjh075lTHzc1Nly5dcjrWpk0bnTx5Uq6urmrcuLHTdnkNf5MmTbR3716n867ct9vtCgoKUlZWllOdrKwsNW/e/Lrzevrpp3Xs2DEtWbJEBw8e1KBBg657zpX+/ve/O/78/fffa9++fWrWrJljfp999plCQ0PLzO9ygGF1XSTJ399fgwYN0ltvvaVFixZp+fLlNzQuAAAAALgRPGmAW+Lh4aHJkydr0qRJcnNzU1RUlL7++mt99tlnCgsL0/Hjx5WRkaF27dpp48aNeu+995zODw0NVV5enrKzsxUcHCwfHx9FR0erY8eO6tu3r1JSUhQeHq78/Hxt3LhR/fr1U2RkpMaMGaPhw4crMjJSnTp1UmZmpg4cOKCGDRs62p44caKSk5PVqFEjRUREKDU1VdnZ2Vq1atV151WzZk31799fEydOVPfu3RUcHHxD12Xp0qUKCwtTs2bNtHDhQn333XcaOnSoJGnUqFFasWKFnnzySU2aNEl+fn768ssvlZGRoTfeeEMuLi4KDQ3Vnj17dPToUXl7e8vPz0/Tpk1T27Zt1aJFC5WUlOhPf/qTI4gAAAAAgMrAkwa4ZUlJSRo/frymTp2qZs2aKTY2VqdOnVLv3r01btw4jR49WhEREdq1a5eSkpKczn3sscfUo0cPPfzww/L399eaNWtks9m0adMmde7cWUOGDFF4eLieeOIJHTt2zPGtDHFxcUpMTNSECRPUpk0b5eXlafDgwfLw8HC0PXbsWL3wwgsaP368WrZsqS1btmjDhg0KCwsr17yGDRumCxcuOD7s34g5c+Zozpw5atWqlf72t79pw4YNjqckLj8BcenSJXXv3l0tW7bU888/rxo1aui++374T3LChAlycXFR8+bN5e/vr+PHj8vNzU2JiYl64IEH1LlzZ7m4uCgjI+OGxwYAAAAA5WUzxpiqHgRQEbp166aAgAClp6dXSHvp6ekaN26c8vPz5ebmVq5zjh49qgYNGmj//v2KiIiokHFUlKKiIvn6+koqlGSv1L74WwUAAAC4c13+bFBYWCi7/dqfDViegLvSuXPn9PrrrysmJkYuLi5as2aNtm3bpq1bt1ZI2wUFBZozZ45GjBhR7sAAAAAAAH5qWJ6Au9KVSxjatm2r999/X+vWrVN0dPQtt52SkqKmTZsqICBAiYmJTmWzZ892+qrEK7eePXvect8AAAAAcCdheQJwA06fPq3Tp09blnl6eqpevXq3eUTlx/IEAAAAABLLE4BK4+fnJz8/v6oeBgAAAADcFixPAAAAAAAAlggNAAAAAACAJUIDAAAAAABgidAAAAAAAABYIjQAAAAAAACWCA0AAAAAAIAlQgMAAAAAAGCJ0AAAAAAAAFgiNAAAAAAAAJZcq3oAAG6vwkLJbq/qUQAAAAC4G/CkAQAAAAAAsERoAAAAAAAALBEaAAAAAAAAS4QGAAAAAADAEqEBAAAAAACwRGgAAAAAAAAsERoAAAAAAABLhAYAAAAAAMASoQEAAAAAALDkWtUDAHB7+fpWbvvGVG77AAAAAG4fnjQAAAAAAACWCA0AAAAAAIAlQgMAAAAAAGCJ0AAAAAAAAFgiNAAAAAAAAJYIDQAAAAAAgCVCAwAAAAAAYInQAAAAAAAAWCI0AAAAAAAAlggNAAAAAACAJUIDAAAAAABgidAAAAAAAABYIjQAAAAAAACWCA0AAAAAAIAlQgPgDmKz2bR+/fqqHgYAAAAASCI0wC2YNm2aIiIiqnoYAAAAAIBKQmiAn4yLFy9W9RAAAAAA4CeF0OAeV1paqpSUFDVu3Fju7u6qX7++Zs2aJUmaPHmywsPDVb16dTVs2FBJSUmOD+ZpaWmaPn26cnJyZLPZZLPZlJaWJkk6c+aM4uPj5e/vL7vdrkceeUQ5OTlO/c6cOVN16tSRj4+P4uPjlZCQ4PTUQmlpqWbMmKHg4GC5u7srIiJCW7ZscZQfPXpUNptNmZmZ6tKlizw8PLR8+XLZ7XatXbvWqa/169fLy8tLZ8+evea1uHDhgkaPHq3AwEB5eHgoJCREL7/8sqPcZrPpjTfeUL9+/VS9enWFhYVpw4YNjvJLly5p2LBhatCggTw9PdWkSRMtXry4TD9/+MMf1KJFC7m7uyswMFCjR4++6piSk5MVGBioAwcOSJJeffVVhYWFycPDQ3Xr1tWAAQOuOScAAAAAuBWuVT0AVK3ExEStWLFCCxcu1M9//nMVFBTo888/lyT5+PgoLS1NQUFB+uSTTzR8+HD5+Pho0qRJio2N1aeffqotW7Zo27ZtkiRfX19J0uOPPy5PT09t3rxZvr6+WrZsmbp27arDhw/Lz89Pq1at0qxZs/Tqq68qKipKGRkZWrBggRo0aOAY1+LFi7VgwQItW7ZMrVu31h/+8Af17t1bn332mcLCwhz1EhIStGDBArVu3VoeHh7KyclRamqq04fpy/s+Pj7XvBZLlizRhg0b9Pbbb6t+/fo6ceKETpw44VRn+vTpSklJ0bx58/Tb3/5WcXFxOnbsmPz8/FRaWqrg4GC98847qlWrlnbt2qVf/epXCgwM1MCBAyVJr732ml544QXNmTNHPXv2VGFhobKyssqMxRijsWPH6k9/+pN27typxo0b6x//+IfGjh2r9PR0derUSadPn9bOnTuvOp+SkhKVlJQ49ouKiq45fwAAAAAow+CeVVRUZNzd3c2KFSvKVX/evHmmbdu2jv3k5GTTqlUrpzo7d+40drvdnD9/3ul4o0aNzLJly4wxxnTo0MGMGjXKqTwqKsqpraCgIDNr1iynOu3atTMjR440xhiTl5dnJJlFixY51dmzZ49xcXEx+fn5xhhjvvrqK+Pq6mp27Nhx3fmNGTPGPPLII6a0tNSyXJJ58cUXHfvFxcVGktm8efNV2xw1apR57LHHnOY1ZcqUq9aXZN555x3z1FNPmWbNmpl///vfjrJ169YZu91uioqKrjsXY374+Uiy2AqNZCptAwAAAHBnKywsNJJMYWHhdeuyPOEelpubq5KSEnXt2tWyPDMzU1FRUQoICJC3t7defPFFHT9+/Jpt5uTkqLi4WLVq1ZK3t7djy8vL05EjRyRJhw4dUvv27Z3Ou3K/qKhI+fn5ioqKcqoTFRWl3Nxcp2ORkZFl2mnRooVWrlwpSXrrrbcUEhKizp07X3PckjR48GBlZ2erSZMmGjt2rD788MMydR544AHHn728vGS323Xq1CnHsaVLl6pt27by9/eXt7e3li9f7rhmp06dUn5+/lWv92Xjxo3Tnj179Ne//lX16tVzHO/WrZtCQkLUsGFDPfPMM1q1apXOnTt31XYSExNVWFjo2H781AQAAAAAXA+hwT3M09PzqmW7d+9WXFycfvGLX+hPf/qT9u/frylTpujChQvXbLO4uFiBgYHKzs522g4dOqSJEydW9BTk5eVV5lh8fLzj/QqpqakaMmSIbDbbddtq06aN8vLy9NJLL+m///2vBg4cWOadAdWqVXPat9lsKi0tlSRlZGRowoQJGjZsmD788ENlZ2dryJAhjmt2ret9pW7duul///d/9cEHHzgd9/Hx0T//+U+tWbNGgYGBmjp1qlq1aqUzZ85YtuPu7i673e60AQAAAMCNIDS4h4WFhcnT01Pbt28vU7Zr1y6FhIRoypQpioyMVFhYmI4dO+ZUx83NTZcuXXI61qZNG508eVKurq5q3Lix01a7dm1JUpMmTbR3716n867ct9vtCgoKKrPWPysrS82bN7/uvJ5++mkdO3ZMS5Ys0cGDBzVo0KDrnnNl37GxsVqxYoUyMzO1bt06nT59ulznZmVlqVOnTho5cqRat26txo0bO56ukH740B8aGmp5va/Uu3dvrV69WvHx8crIyHAqc3V1VXR0tFJSUnTgwAEdPXpUf/7zn8s9PwAAAAC4EbwI8R7m4eGhyZMna9KkSXJzc1NUVJS+/vprx8sGjx8/royMDLVr104bN27Ue++953R+aGio8vLylJ2dreDgYPn4+Cg6OlodO3ZU3759lZKSovDwcOXn52vjxo3q16+fIiMjNWbMGA0fPlyRkZHq1KmTMjMzdeDAATVs2NDR9sSJE5WcnKxGjRopIiJCqampys7O1qpVq647r5o1a6p///6aOHGiunfvruDg4HJdj1deeUWBgYFq3bq17rvvPr3zzjsKCAhQjRo1ynV+WFiY3nzzTX3wwQdq0KCB0tPTtXfvXqcXPE6bNk2//vWvVadOHfXs2VNnz55VVlaWxowZ49RWv379lJ6ermeeeUaurq4aMGCA/vSnP+lf//qXOnfurJo1a2rTpk0qLS1VkyZNyjU+AAAAALhRhAb3uKSkJLm6umrq1KnKz89XYGCgfv3rX2vYsGEaN26cRo8erZKSEj366KNKSkrStGnTHOc+9thjevfdd/Xwww/rzJkzSk1N1eDBg7Vp0yZNmTJFQ4YM0ddff62AgAB17txZdevWlSTFxcXpX//6lyZMmKDz589r4MCBGjx4sD7++GNH22PHjlVhYaHGjx+vU6dOqXnz5tqwYYPTNydcy7Bhw7R69WoNHTq03NfCx8dHKSkp+uKLL+Ti4qJ27dpp06ZNuu++8j2QM2LECO3fv1+xsbGy2Wx68sknNXLkSG3evNlRZ9CgQTp//rwWLlyoCRMmqHbt2lf92sQBAwaotLRUzzzzjO677z7VqVNH7777rqZNm6bz588rLCxMa9asUYsWLco9RwAAAAC4ETZjjKnqQQDdunVTQECA0tPTK6S99PR0jRs3Tvn5+XJzc6uQNu92RUVF//9rMQslVd77DfgbBQAAALizXf5sUFhYeN13n/GkAW67c+fO6fXXX1dMTIxcXFy0Zs0abdu2TVu3bq2QtgsKCjRnzhyNGDGCwAAAAAAAbgEvQsRtZ7PZtGnTJnXu3Flt27bV+++/r3Xr1ik6OvqW205JSVHTpk0VEBCgxMREp7LZs2c7fQ3klVvPnj1vuW8AAAAA+KlheQLuGadPn77qNyF4enqqXr16t3lEtxfLEwAAAABILE8ALPn5+cnPz6+qhwEAAAAAdw2WJwAAAAAAAEuEBgAAAAAAwBKhAQAAAAAAsERoAAAAAAAALBEaAAAAAAAAS4QGAAAAAADAEqEBAAAAAACwRGgAAAAAAAAsERoAAAAAAABLrlU9AAC3V2GhZLdX9SgAAAAA3A140gAAAAAAAFgiNAAAAAAAAJYIDQAAAAAAgCVCAwAAAAAAYInQAAAAAAAAWCI0AAAAAAAAlggNAAAAAACAJUIDAAAAAABgidAAAAAAAABYcq3qAQC4vXx9K7d9Yyq3fQAAAAC3D08aAAAAAAAAS4QGAAAAAADAEqEBAAAAAACwRGgAAAAAAAAsERoAAAAAAABLhAYAAAAAAMASoQEAAAAAALBEaAAAAAAAACwRGgAAAAAAAEuEBgAAAAAAwBKhAQAAAAAAsERoAAAAAAAALBEaAAAAAAAAS4QGAAAAAADAEqEBAAAAAACwRGgA3ISjR4/KZrMpOztbkrRjxw7ZbDadOXOmXOc/9NBDev755yttfAAAAABQEVyregCoOtOmTdP69esdH3xx8zp16qSCggL5+vqWq/67776ratWqVfKoAAAAAODWEBrgjnHx4sW79oO0m5ubAgICyl3fz8+vEkcDAAAAABWD5Ql3udLSUqWkpKhx48Zyd3dX/fr1NWvWLEnS5MmTFR4erurVq6thw4ZKSkrSxYsXJUlpaWmaPn26cnJyZLPZZLPZlJaWJkk6c+aM4uPj5e/vL7vdrkceeUQ5OTlO/c6cOVN16tSRj4+P4uPjlZCQoIiICKdxzZgxQ8HBwXJ3d1dERIS2bNniKL/8eH9mZqa6dOkiDw8PLV++XHa7XWvXrnXqa/369fLy8tLZs2eveS0ut/n222/rwQcflKenp9q1a6fDhw9r7969ioyMlLe3t3r27Kmvv/7a6dw33nhDzZo1k4eHh5o2bapXX33Vqfzjjz9W69at5eHhocjISO3fv9+p3Gp5QlZWlh566CFVr15dNWvWVExMjL777jtJZZcnhIaGavbs2Ro6dKh8fHxUv359LV++3KmPEydOaODAgapRo4b8/PzUp08fHT169KrXo6SkREVFRU4bAAAAANwIQoO7XGJioubMmaOkpCQdPHhQq1evVt26dSVJPj4+SktL08GDB7V48WKtWLFCCxculCTFxsZq/PjxatGihQoKClRQUKDY2FhJ0uOPP65Tp05p8+bN2rdvn9q0aaOuXbvq9OnTkqRVq1Zp1qxZmjt3rvbt26f69evrtddecxrX4sWLtWDBAs2fP18HDhxQTEyMevfurS+++MKpXkJCgp577jnl5uaqf//+euKJJ5SamupUJzU1VQMGDJCPj0+5rklycrJefPFF/fOf/5Srq6ueeuopTZo0SYsXL9bOnTv15ZdfaurUqY76q1at0tSpUzVr1izl5uZq9uzZSkpK0sqVKyVJxcXF+uUvf6nmzZtr3759mjZtmiZMmHDNMWRnZ6tr165q3ry5du/erb/97W/q1auXLl26dNVzFixY4AgkRo4cqd/85jc6dOiQpB+ewoiJiZGPj4927typrKwseXt7q0ePHrpw4YJley+//LJ8fX0d2/3331+u6wcAAAAADgZ3raKiIuPu7m5WrFhRrvrz5s0zbdu2dewnJyebVq1aOdXZuXOnsdvt5vz5807HGzVqZJYtW2aMMaZDhw5m1KhRTuVRUVFObQUFBZlZs2Y51WnXrp0ZOXKkMcaYvLw8I8ksWrTIqc6ePXuMi4uLyc/PN8YY89VXXxlXV1ezY8eO687vcptvvPGG49iaNWuMJLN9+3bHsZdfftk0adLEaW6rV692auull14yHTt2NMYYs2zZMlOrVi3z3//+11H+2muvGUlm//79xhhj/vKXvxhJ5rvvvjPGGPPkk0+aqKioq461S5cu5rnnnnPsh4SEmKefftqxX1paaurUqWNee+01Y4wx6enppkmTJqa0tNRRp6SkxHh6epoPPvjAso/z58+bwsJCx3bixAkjyUiFRjKVtgEAAAC4sxUWFhpJprCw8Lp1eafBXSw3N1clJSXq2rWrZXlmZqaWLFmiI0eOqLi4WN9//73sdvs128zJyVFxcbFq1arldPy///2vjhw5Ikk6dOiQRo4c6VTevn17/fnPf5YkFRUVKT8/X1FRUU51oqKiyixziIyMLNNOixYttHLlSiUkJOitt95SSEiIOnfufM1xX+mBBx5w/PnyUxctW7Z0Onbq1ClJ0n/+8x8dOXJEw4YN0/Dhwx11vv/+e8dLDXNzc/XAAw/Iw8PDUd6xY8drjiE7O1uPP/54ucf843HbbDYFBAQ4xpmTk6Mvv/yyzNMW58+fd/xcfszd3V3u7u43NAYAAAAAuBKhwV3M09PzqmW7d+9WXFycpk+frpiYGPn6+iojI0MLFiy4ZpvFxcUKDAzUjh07ypTVqFHjFkdclpeXV5lj8fHxWrp0qRISEpSamqohQ4bIZrOVu80rX6Z4+bwfHystLZX0w3wlacWKFerQoYNTOy4uLuWfyI9c62dzNT9+CeSPx9m2bVutWrWqzHn+/v43N0gAAAAAuA7eaXAXCwsLk6enp7Zv316mbNeuXQoJCdGUKVMUGRmpsLAwHTt2zKmOm5tbmTX2bdq00cmTJ+Xq6qrGjRs7bbVr15YkNWnSRHv37nU678p9u92uoKAgZWVlOdXJyspS8+bNrzuvp59+WseOHdOSJUt08OBBDRo06Lrn3Ky6desqKChI//rXv8rMt0GDBpKkZs2a6cCBAzp//rzjvL///e/XbPeBBx6w/LncrDZt2uiLL75QnTp1yoyzvF/zCAAAAAA3itDgLubh4aHJkydr0qRJevPNN3XkyBH9/e9/1+9//3uFhYXp+PHjysjI0JEjR7RkyRK99957TueHhoYqLy9P2dnZ+uabb1RSUqLo6Gh17NhRffv21YcffqijR49q165dmjJliv7xj39IksaMGaPf//73Wrlypb744gvNnDlTBw4ccHoaYOLEiZo7d64yMzN16NAhJSQkKDs7W88999x151WzZk31799fEydOVPfu3RUcHFyxF+5Hpk+frpdffllLlizR4cOH9cknnyg1NVWvvPKKJOmpp56SzWbT8OHDdfDgQW3atEnz58+/ZpuJiYnau3evRo4cqQMHDujzzz/Xa6+9pm+++eamxhgXF6fatWurT58+2rlzp/Ly8rRjxw6NHTtW//73v2+qTQAAAAC4HkKDu1xSUpLGjx+vqVOnqlmzZoqNjdWpU6fUu3dvjRs3TqNHj1ZERIR27dqlpKQkp3Mfe+wx9ejRQw8//LD8/f21Zs0a2Ww2bdq0SZ07d9aQIUMUHh6uJ554QseOHXO8HyAuLk6JiYmaMGGC2rRpo7y8PA0ePNhpzf/YsWP1wgsvaPz48WrZsqW2bNmiDRs2KCwsrFzzGjZsmC5cuKChQ4dW3MW6ivj4eL3xxhtKTU1Vy5Yt1aVLF6WlpTmeNPD29tb777+vTz75RK1bt9aUKVM0d+7ca7YZHh6uDz/8UDk5OWrfvr06duyoP/7xj3J1vbkVQdWrV9df//pX1a9fX/3791ezZs00bNgwnT9//rrvqQAAAACAm2UzxpiqHgTuft26dVNAQIDS09MrpL309HSNGzdO+fn5cnNzq5A273VFRUX/fylDoaTKCxr4GwUAAAC4s13+bFBYWHjdf4TkRYi4YefOndPrr7+umJgYubi4aM2aNdq2bZu2bt1aIW0XFBRozpw5GjFiBIEBAAAAAFQhlifghl25hKFt27Z6//33tW7dOkVHR99y2ykpKWratKkCAgKUmJjoVDZ79mx5e3tbbj179rzlvgEAAAAAzliegLvG6dOndfr0acsyT09P1atX7zaP6O7C8gQAAAAAEssT8BPl5+cnPz+/qh4GAAAAANwzWJ4AAAAAAAAsERoAAAAAAABLhAYAAAAAAMASoQEAAAAAALBEaAAAAAAAACwRGgAAAAAAAEuEBgAAAAAAwBKhAQAAAAAAsERoAAAAAAAALLlW9QAA3F6FhZLdXtWjAAAAAHA34EkDAAAAAABgidAAAAAAAABYIjQAAAAAAACWCA0AAAAAAIAlQgMAAAAAAGCJ0AAAAAAAAFgiNAAAAAAAAJYIDQAAAAAAgCVCAwAAAAAAYMm1qgcA4Pby9a2cdo2pnHYBAAAAVB2eNAAAAAAAAJYIDQAAAAAAgCVCAwAAAAAAYInQAAAAAAAAWCI0AAAAAAAAlggNAAAAAACAJUIDAAAAAABgidAAAAAAAABYIjQAAAAAAACWCA0AAAAAAIAlQgMAAAAAAGCJ0AAAAAAAAFgiNAAAAAAAAJYIDQAAAAAAgCVCAwAAAAAAYInQALfFtGnTFBERUdXD+EngWgIAAAC4XQgNcE+6ePFiVQ8BAAAAAO54hAYot9LSUqWkpKhx48Zyd3dX/fr1NWvWLEnS5MmTFR4erurVq6thw4ZKSkpyfDBPS0vT9OnTlZOTI5vNJpvNprS0NEnSmTNnFB8fL39/f9ntdj3yyCPKyclx6nfmzJmqU6eOfHx8FB8fr4SEBKd/aS8tLdWMGTMUHBwsd3d3RUREaMuWLY7yo0ePymazKTMzU126dJGHh4eWL18uu92utWvXOvW1fv16eXl56ezZs9e8FpfbfPvtt/Xggw/K09NT7dq10+HDh7V3715FRkbK29tbPXv21Ndff+107htvvKFmzZrJw8NDTZs21auvvupUfrPXEgAAAAAqmmtVDwB3j8TERK1YsUILFy7Uz3/+cxUUFOjzzz+XJPn4+CgtLU1BQUH65JNPNHz4cPn4+GjSpEmKjY3Vp59+qi1btmjbtm2SJF9fX0nS448/Lk9PT23evFm+vr5atmyZunbtqsOHD8vPz0+rVq3SrFmz9OqrryoqKkoZGRlasGCBGjRo4BjX4sWLtWDBAi1btkytW7fWH/7wB/Xu3VufffaZwsLCHPUSEhK0YMECtW7dWh4eHsrJyVFqaqoGDBjgqHN538fHp1zXJDk5WYsWLVL9+vU1dOhQPfXUU/Lx8dHixYtVvXp1DRw4UFOnTtVrr70mSVq1apWmTp2q3/3ud2rdurX279+v4cOHy8vLS4MGDbqla/ljJSUlKikpcewXFRWVa04AAAAA4GCAcigqKjLu7u5mxYoV5ao/b94807ZtW8d+cnKyadWqlVOdnTt3Grvdbs6fP+90vFGjRmbZsmXGGGM6dOhgRo0a5VQeFRXl1FZQUJCZNWuWU5127dqZkSNHGmOMycvLM5LMokWLnOrs2bPHuLi4mPz8fGOMMV999ZVxdXU1O3bsuO78Lrf5xhtvOI6tWbPGSDLbt293HHv55ZdNkyZNnOa2evVqp7Zeeukl07Fjx6v2VZ5raSU5OdlIstgKjWQqfAMAAABwdygsLDSSTGFh4XXrsjwB5ZKbm6uSkhJ17drVsjwzM1NRUVEKCAiQt7e3XnzxRR0/fvyabebk5Ki4uFi1atWSt7e3Y8vLy9ORI0ckSYcOHVL79u2dzrtyv6ioSPn5+YqKinKqExUVpdzcXKdjkZGRZdpp0aKFVq5cKUl66623FBISos6dO19z3Fd64IEHHH+uW7euJKlly5ZOx06dOiVJ+s9//qMjR45o2LBhTvOdOXOmY77SzV1LK4mJiSosLHRsJ06cuOE2AAAAANzbWJ6AcvH09Lxq2e7duxUXF6fp06crJiZGvr6+jmUE11JcXKzAwEDt2LGjTFmNGjVuccRleXl5lTkWHx+vpUuXKiEhQampqRoyZIhsNlu526xWrZrjz5fP+/Gx0tJSST/MV5JWrFihDh06OLXj4uIi6eavpRV3d3e5u7vf8HkAAAAAcBmhAcolLCxMnp6e2r59u+Lj453Kdu3apZCQEE2ZMsVx7NixY0513NzcdOnSJadjbdq00cmTJ+Xq6qrQ0FDLfps0aaK9e/fq2WefdRzbu3ev4892u11BQUHKyspSly5dHMezsrLKPKFg5emnn9akSZO0ZMkSHTx40PFegcpQt25dBQUF6V//+pfi4uIs69zstQQAAACAykBogHLx8PDQ5MmTNWnSJLm5uSkqKkpff/2142WDx48fV0ZGhtq1a6eNGzfqvffeczo/NDRUeXl5ys7OVnBwsHx8fBQdHa2OHTuqb9++SklJUXh4uPLz87Vx40b169dPkZGRGjNmjIYPH67IyEh16tRJmZmZOnDggBo2bOhoe+LEiUpOTlajRo0UERGh1NRUZWdna9WqVdedV82aNdW/f39NnDhR3bt3V3BwcIVfuytNnz5dY8eOla+vr3r06KGSkhL94x//0HfffacXXnjhpq8lTxQAAAAAqAy80wDllpSUpPHjx2vq1Klq1qyZYmNjderUKfXu3Vvjxo3T6NGjFRERoV27dikpKcnp3Mcee0w9evTQww8/LH9/f61Zs0Y2m02bNm1S586dNWTIEIWHh+uJJ57QsWPHHO8HiIuLU2JioiZMmKA2bdooLy9PgwcPloeHh6PtsWPH6oUXXtD48ePVsmVLbdmyRRs2bHD65oRrGTZsmC5cuKChQ4dW3MW6ivj4eL3xxhtKTU1Vy5Yt1aVLF6WlpTm+DeJmryUAAAAAVAabMcZU9SCAG9GtWzcFBAQoPT29QtpLT0/XuHHjlJ+fLzc3twpp805UVFT0/7+esVCSvcLb528SAAAA4O5w+bNBYWGh7PZrfzZgeQLuaOfOndPrr7+umJgYubi4aM2aNdq2bZu2bt1aIW0XFBRozpw5GjFixE86MAAAAACAm8HyBNzRrlzC0LZtW73//vtat26doqOjb7ntlJQUNW3aVAEBAUpMTHQqmz17ttPXIl659ezZ85b7BgAAAIC7AcsTAAunT5/W6dOnLcs8PT1Vr1692zyiW8fyBAAAAAASyxOAW+bn5yc/P7+qHgYAAAAAVCmWJwAAAAAAAEuEBgAAAAAAwBKhAQAAAAAAsERoAAAAAAAALBEaAAAAAAAAS4QGAAAAAADAEqEBAAAAAACwRGgAAAAAAAAsERoAAAAAAABLrlU9AAC3V2GhZLdX9SgAAAAA3A140gAAAAAAAFgiNAAAAAAAAJYIDQAAAAAAgCVCAwAAAAAAYInQAAAAAAAAWCI0AAAAAAAAlggNAAAAAACAJUIDAAAAAABgidAAAAAAAABYcq3qAQC4vXx9K64tYyquLQAAAAB3Hp40AAAAAAAAlggNAAAAAACAJUIDAAAAAABgidAAAAAAAABYIjQAAAAAAACWCA0AAAAAAIAlQgMAAAAAAGCJ0AAAAAAAAFgiNAAAAAAAAJYIDQAAAAAAgCVCAwAAAAAAYInQAAAAAAAAWCI0AAAAAAAAlggNAAAAAACAJUIDoJKEhoZq0aJF16xjs9m0fv362zIeAAAAALhRhAY/EdOmTVNERERVD+MniQ/2AAAAAO5VhAaoFBcvXqzqIQAAAAAAbhGhwR2ktLRUKSkpaty4sdzd3VW/fn3NmjVLkjR58mSFh4erevXqatiwoZKSkhwfzNPS0jR9+nTl5OTIZrPJZrMpLS1NknTmzBnFx8fL399fdrtdjzzyiHJycpz6nTlzpurUqSMfHx/Fx8crISHB6amF0tJSzZgxQ8HBwXJ3d1dERIS2bNniKD969KhsNpsyMzPVpUsXeXh4aPny5bLb7Vq7dq1TX+vXr5eXl5fOnj17zWvRqVMnTZ482enY119/rWrVqumvf/2rJKmkpEQTJkxQvXr15OXlpQ4dOmjHjh1O56xYsUL333+/qlevrn79+umVV15RjRo1nOr88Y9/VJs2beTh4aGGDRtq+vTp+v777yX9sMRAkvr16yebzebYP3LkiPr06aO6devK29tb7dq107Zt28rM4+zZs3ryySfl5eWlevXqaenSpdec94kTJzRw4EDVqFFDfn5+6tOnj44ePeoo37Fjh9q3by8vLy/VqFFDUVFROnbs2DXbBAAAAICbRWhwB0lMTNScOXOUlJSkgwcPavXq1apbt64kycfHR2lpaTp48KAWL16sFStWaOHChZKk2NhYjR8/Xi1atFBBQYEKCgoUGxsrSXr88cd16tQpbd68Wfv27VObNm3UtWtXnT59WpK0atUqzZo1S3PnztW+fftUv359vfbaa07jWrx4sRYsWKD58+frwIEDiomJUe/evfXFF1841UtISNBzzz2n3Nxc9e/fX0888YRSU1Od6qSmpmrAgAHy8fG55rWIi4tTRkaGjDGOY5mZmQoKCtKDDz4oSRo9erR2796tjIwMHThwQI8//rh69OjhGFdWVpZ+/etf67nnnlN2dra6devmCGEu27lzp5599lk999xzOnjwoJYtW6a0tDRHvb179zrGXVBQ4NgvLi7WL37xC23fvl379+9Xjx491KtXLx0/ftyp/Xnz5qlVq1bav3+/4/ps3brVcs4XL15UTEyMfHx8tHPnTmVlZcnb21s9evTQhQsX9P3336tv377q0qWLDhw4oN27d+tXv/qVbDabZXslJSUqKipy2gAAAADghhjcEYqKioy7u7tZsWJFuerPmzfPtG3b1rGfnJxsWrVq5VRn586dxm63m/Pnzzsdb9SokVm2bJkxxpgOHTqYUaNGOZVHRUU5tRUUFGRmzZrlVKddu3Zm5MiRxhhj8vLyjCSzaNEipzp79uwxLi4uJj8/3xhjzFdffWVcXV3Njh07rju/U6dOGVdXV/PXv/7Vcaxjx45m8uTJxhhjjh07ZlxcXMz//u//Op3XtWtXk5iYaIwxJjY21jz66KNO5XFxccbX19ep/uzZs53qpKenm8DAQMe+JPPee+9dd8wtWrQwv/3tbx37ISEhpkePHk51YmNjTc+ePS3bTk9PN02aNDGlpaWO8pKSEuPp6Wk++OAD8+233xpJ5bp+xvxwT0iy2AqNZCpkAwAAAHD3KSwsNJJMYWHhdevypMEdIjc3VyUlJeratatleWZmpqKiohQQECBvb2+9+OKLZf5V+8dycnJUXFysWrVqydvb27Hl5eXpyJEjkqRDhw6pffv2TudduV9UVKT8/HxFRUU51YmKilJubq7TscjIyDLttGjRQitXrpQkvfXWWwoJCVHnzp2vOW5J8vf3V/fu3bVq1SpJUl5ennbv3q24uDhJ0ieffKJLly4pPDzcaW4fffRRued2+RrNmDHDqY3hw4eroKBA586du+r4iouLNWHCBDVr1kw1atSQt7e3cnNzy/xMOnbsWGb/x9ftyrF8+eWX8vHxcYzFz89P58+f15EjR+Tn56fBgwcrJiZGvXr10uLFi1VQUHDVMSYmJqqwsNCxnThx4qp1AQAAAMCKa1UPAD/w9PS8atnlD8vTp09XTEyMfH19lZGRoQULFlyzzeLiYgUGBpZZ5y+pzLr+iuDl5VXmWHx8vJYuXaqEhASlpqZqyJAhV32c/sfi4uI0duxY/fa3v9Xq1avVsmVLtWzZUtIPc3NxcdG+ffvk4uLidJ63t3e5x1xcXKzp06erf//+Zco8PDyuet6ECRO0detWzZ8/X40bN5anp6cGDBigCxculLtvq7G0bdvWEZRcyd/fX9IPyyTGjh2rLVu2KDMzUy+++KK2bt2qn/3sZ2XOcXd3l7u7+02PBwAAAAAIDe4QYWFh8vT01Pbt2xUfH+9UtmvXLoWEhGjKlCmOYz9++Z2bm5suXbrkdKxNmzY6efKkXF1dHS/w+7EmTZpo7969evbZZx3HLq/blyS73a6goCBlZWWpS5cujuNZWVll/tXeytNPP61JkyZpyZIlOnjwoAYNGnTdcy7r06ePfvWrX2nLli1avXq10xhbt26tS5cu6dSpU453HFxtblf68X6bNm106NAhNW7c+KrjqFatWplrm5WVpcGDB6tfv36SfvjAf+ULCy/7+9//Xma/WbNmlv20adNGmZmZqlOnjux2+1XH07p1a7Vu3VqJiYnq2LGjVq9ebRkaAAAAAMCtIjS4Q3h4eGjy5MmaNGmS3NzcFBUVpa+//lqfffaZwsLCdPz4cWVkZKhdu3bauHGj3nvvPafzQ0NDlZeXp+zsbAUHB8vHx0fR0dHq2LGj+vbtq5SUFIWHhys/P18bN25Uv379FBkZqTFjxmj48OGKjIxUp06dlJmZqQMHDqhhw4aOtidOnKjk5GQ1atRIERERSk1NVXZ2tuW/iP9YzZo11b9/f02cOFHdu3dXcHBwua+Jl5eX+vbtq6SkJOXm5urJJ590lIWHhysuLk7PPvusFixYoNatW+vrr7/W9u3b9cADD+jRRx/VmDFj1LlzZ73yyivq1auX/vznP2vz5s1OTzpMnTpVv/zlL1W/fn0NGDBA9913n3JycvTpp59q5syZjmu7fft2RUVFyd3dXTVr1lRYWJjeffdd9erVSzabTUlJSSotLS0zh6ysLKWkpKhv377aunWr3nnnHW3cuNFyvnFxcZo3b5769Onj+LaKY8eO6d1339WkSZN08eJFLV++XL1791ZQUJAOHTqkL774wilMAQAAAIAKdRvesYByunTpkpk5c6YJCQkx1apVM/Xr13e8pG/ixImmVq1axtvb28TGxpqFCxc6vdDv/Pnz5rHHHjM1atQwkkxqaqox5ocXLI4ZM8YEBQWZatWqmfvvv9/ExcWZ48ePO86dMWOGqV27tvH29jZDhw41Y8eONT/72c+cxjVt2jRTr149U61aNdOqVSuzefNmR/nlFyHu37/fcl7bt283kszbb799w9dk06ZNRpLp3LlzmbILFy6YqVOnmtDQUFOtWjUTGBho+vXrZw4cOOCos3z5clOvXj3j6elp+vbta2bOnGkCAgKc2tmyZYvp1KmT8fT0NHa73bRv394sX77cUb5hwwbTuHFj4+rqakJCQhxzfvjhh42np6e5//77ze9+9zvTpUsX89xzzznOCwkJMdOnTzePP/64qV69ugkICDCLFy926ls/esliQUGBefbZZ03t2rWNu7u7adiwoRk+fLgpLCw0J0+eNH379jWBgYHGzc3NhISEmKlTp5pLly6V61peftkJL0IEAAAA7m038iJEmzFXfKcdIKlbt24KCAhQenp6hbSXnp6ucePGKT8/X25ubhXS5s0aPny4Pv/8c+3cubNKx1EVioqK5OvrK6lQ0tWXP9wI/vYAAAAA7j6XPxsUFhZec2m0xPKEe965c+f0+uuvKyYmRi4uLlqzZo22bdumrVu3VkjbBQUFmjNnjkaMGFElgcH8+fPVrVs3eXl5afPmzVq5cqVeffXV2z4OAAAAALgb8ZWL9zibzaZNmzapc+fOatu2rd5//32tW7dO0dHRt9x2SkqKmjZtqoCAACUmJjqVzZ492+lrDq/cevbsect9X/bxxx+rW7duatmypV5//XUtWbKkzIsmAQAAAADWWJ6AKnH69GmdPn3asszT01P16tW7zSP66WN5AgAAAACJ5Qm4C/j5+cnPz6+qhwEAAAAAuAaWJwAAAAAAAEuEBgAAAAAAwBKhAQAAAAAAsERoAAAAAAAALBEaAAAAAAAAS4QGAAAAAADAEqEBAAAAAACwRGgAAAAAAAAsERoAAAAAAABLrlU9AAC3V2GhZLdX9SgAAAAA3A140gAAAAAAAFgiNAAAAAAAAJYIDQAAAAAAgCVCAwAAAAAAYInQAAAAAAAAWCI0AAAAAAAAlggNAAAAAACAJUIDAAAAAABgidAAAAAAAABYcq3qAQC4vXx9K6YdYyqmHQAAAAB3Lp40AAAAAAAAlggNAAAAAACAJUIDAAAAAABgidAAAAAAAABYIjQAAAAAAACWCA0AAAAAAIAlQgMAAAAAAGCJ0AAAAAAAAFgiNAAAAAAAAJYIDQAAAAAAgCVCAwAAAAAAYInQAAAAAAAAWCI0AAAAAAAAlggNAAAAAACAJUIDAAAAAABgidAAqCSff/65fvazn8nDw0MRERG31NbgwYPVt2/fChkXAAAAAJSXa1UPAJCkadOmaf369crOzq7qoVSY5ORkeXl56dChQ/L29r6lthYvXixjjGP/oYceUkREhBYtWnSLowQAAACAqyM0ACxcvHhR1apVu6U2jhw5okcffVQhISG33I+vr+8tjQUAAAAAbgbLE1BhSktLlZKSosaNG8vd3V3169fXrFmzJEmTJ09WeHi4qlevroYNGyopKUkXL16UJKWlpWn69OnKycmRzWaTzWZTWlqaJOnMmTOKj4+Xv7+/7Ha7HnnkEeXk5Dj1O3PmTNWpU0c+Pj6Kj49XQkKC03KA0tJSzZgxQ8HBwXJ3d1dERIS2bNniKD969KhsNpsyMzPVpUsXeXh4aPny5bLb7Vq7dq1TX+vXr5eXl5fOnj17zWths9m0b98+zZgxQzabTdOmTbPsZ9WqVZo2bVqZ5QuLFi1SaGioY//K5QmDBw/WRx99pMWLFzuu19GjR6/z0wEAAACAG8eTBqgwiYmJWrFihRYuXKif//znKigo0Oeffy5J8vHxUVpamoKCgvTJJ59o+PDh8vHx0aRJkxQbG6tPP/1UW7Zs0bZt2yT937+sP/744/L09NTmzZvl6+urZcuWqWvXrjp8+LD8/Py0atUqzZo1S6+++qqioqKUkZGhBQsWqEGDBo5xLV68WAsWLNCyZcvUunVr/eEPf1Dv3r312WefKSwszFEvISFBCxYsUOvWreXh4aGcnBylpqZqwIABjjqX9318fK55LQoKChQdHa0ePXpowoQJ8vb21jfffGPZz7Jly27oOi9evFiHDx/W//zP/2jGjBmSJH9//zL1SkpKVFJS4tgvKiq6oX4AAAAAgNAAFeLs2bNavHixfve732nQoEGSpEaNGunnP/+5JOnFF1901A0NDdWECROUkZGhSZMmydPTU97e3nJ1dVVAQICj3t/+9jd9/PHHOnXqlNzd3SVJ8+fP1/r167V27Vr96le/0m9/+1sNGzZMQ4YMkSRNnTpVH374oYqLix3tzJ8/X5MnT9YTTzwhSZo7d67+8pe/aNGiRVq6dKmj3vPPP6/+/fs79uPj49WpUycVFBQoMDBQp06d0qZNmxzBxrUEBATI1dVV3t7ejjldDg1+3M+N8vX1lZubm6pXr+50vX7s5Zdf1vTp02+6HwAAAABgeQIqRG5urkpKStS1a1fL8szMTEVFRSkgIEDe3t568cUXdfz48Wu2mZOTo+LiYtWqVUve3t6OLS8vT0eOHJEkHTp0SO3bt3c678r9oqIi5efnKyoqyqlOVFSUcnNznY5FRkaWaadFixZauXKlJOmtt95SSEiIOnfufM1xX8+P+6ksiYmJKiwsdGwnTpy4Lf0CAAAA+OngSQNUCE9Pz6uW7d69W3FxcZo+fbpiYmLk6+vrWEZwLcXFxQoMDNSOHTvKlNWoUeMWR1yWl5dXmWPx8fFaunSpEhISlJqaqiFDhshms1VoP/fdd5/TNyNIcrzv4Va4u7s7ntAAAAAAgJvBkwaoEGFhYfL09NT27dvLlO3atUshISGaMmWKIiMjFRYWpmPHjjnVcXNz06VLl5yOtWnTRidPnpSrq6saN27stNWuXVuS1KRJE+3du9fpvCv37Xa7goKClJWV5VQnKytLzZs3v+68nn76aR07dkxLlizRwYMHHUsvKpK/v79OnjzpFBxc76snra4XAAAAAFQ0njRAhfDw8NDkyZM1adIkubm5KSoqSl9//bXjZYPHjx9XRkaG2rVrp40bN+q9995zOj80NFR5eXnKzs5WcHCwfHx8FB0drY4dO6pv375KSUlReHi48vPztXHjRvXr10+RkZEaM2aMhg8frsjISHXq1EmZmZk6cOCAGjZs6Gh74sSJSk5OVqNGjRQREaHU1FRlZ2dr1apV151XzZo11b9/f02cOFHdu3dXcHBwhV+7hx56SF9//bVSUlI0YMAAbdmyRZs3b5bdbr/qOaGhodqzZ4+OHj0qb29v+fn56b77yAABAAAAVCw+ZaDCJCUlafz48Zo6daqaNWum2NhYnTp1Sr1799a4ceM0evRoRUREaNeuXUpKSnI697HHHlOPHj308MMPy9/fX2vWrJHNZtOmTZvUuXNnDRkyROHh4XriiSd07Ngx1a1bV5IUFxenxMRETZgwQW3atFFeXp4GDx4sDw8PR9tjx47VCy+8oPHjx6tly5basmWLNmzY4PTNCdcybNgwXbhwQUOHDq24i3WFZs2a6dVXX9XSpUvVqlUrffzxx5owYcI1z5kwYYJcXFzUvHlz+fv7X/f9EAAAAABwM2zmx4upgbtct27dFBAQoPT09AppLz09XePGjVN+fr7c3NwqpM2qUFRU9P+/yrJQ0tWfYigv/uYAAAAA7k6XPxsUFhZe8wlnieUJuMudO3dOr7/+umJiYuTi4qI1a9Zo27Zt2rp1a4W0XVBQoDlz5mjEiBF3dWAAAAAAADeD5Qm4q125hKFt27Z6//33tW7dOkVHR99y2ykpKWratKkCAgKUmJjoVDZ79mynr4G8cuvZs+ct9w0AAAAAdwKWJwA34fTp0zp9+rRlmaenp+rVq3ebR3R9LE8AAAAAILE8Aah0fn5+8vPzq+phAAAAAEClYnkCAAAAAACwRGgAAAAAAAAsERoAAAAAAABLhAYAAAAAAMASoQEAAAAAALBEaAAAAAAAACwRGgAAAAAAAEuEBgAAAAAAwBKhAQAAAAAAsORa1QMAcHsVFkp2e1WPAgAAAMDdgCcNAAAAAACAJUIDAAAAAABgidAAAAAAAABYIjQAAAAAAACWCA0AAAAAAIAlQgMAAAAAAGCJ0AAAAAAAAFgiNAAAAAAAAJYIDQAAAAAAgCVCAwAAAAAAYInQAAAAAAAAWCI0AAAAAAAAlggNAAAAAACAJUIDAAAAAABgidAAAAAAAABYIjQAAAAAAACWCA0AAAAAAIAlQgMAAAAAAGCJ0AAAAAAAAFgiNAAAAAAAAJYIDQAAAAAAgCVCAwAAAAAAYInQAAAAAAAAWCI0AAAAAAAAlggNAAAAAACAJUIDAAAAAABgidAAAAAAAABYIjQAAAAAAACWCA0AAAAAAIAlQgMAAAAAAGCJ0AAAAAAAAFgiNAAAAAAAAJYIDQAAAAAAgCVCAwAAAAAAYInQAAAAAAAAWCI0AAAAAAAAlggNAAAAAACAJUIDAAAAAABgidAAAAAAAABYIjQAAAAAAACWCA0AAAAAAIAlQgMAAAAAAGCJ0AAAAAAAAFgiNAAAAAAAAJYIDQAAAAAAgCVCAwAAAAAAYInQAAAAAAAAWCI0AAAAAAAAlggNAAAAAACAJUIDAAAAAABgidAAAAAAAABYIjQAAAAAAACWCA0AAAAAAIAlQgMAAAAAAGCJ0AAAAAAAAFgiNAAAAAAAAJYIDQAAAAAAgCVCAwAAAAAAYInQAAAAAAAAWCI0AAAAAAAAlggNAAAAAACAJUIDAAAAAABgidAAAAAAAABYIjQAAAAAAACWCA0AAAAAAIAlQgMAAAAAAGCJ0AAAAAAAAFgiNAAAAAAAAJZcq3oAAG4PY4wkqaioqIpHAgAAAKAqXf5McPkzwrUQGgD3iG+//VaSdP/991fxSAAAAADcCc6ePStfX99r1iE0AO4Rfn5+kqTjx49f9y8G/HQVFRXp/vvv14kTJ2S326t6OKgi3AeQuA/wf7gXIHEf3GuMMTp79qyCgoKuW5fQALhH3HffD68w8fX15f8IILvdzn0A7gNI4j7A/+FegMR9cC8p7z8k8iJEAAAAAABgidAAAAAAAABYIjQA7hHu7u5KTk6Wu7t7VQ8FVYj7ABL3AX7AfYDLuBcgcR/g6mymPN+xAAAAAAAA7jk8aQAAAAAAACwRGgAAAAAAAEuEBgAAAAAAwBKhAQAAAAAAsERoANzFli5dqtDQUHl4eKhDhw76+OOPr1n/nXfeUdOmTeXh4aGWLVtq06ZNTuXGGE2dOlWBgYHy9PRUdHS0vvjii8qcAipARd8HgwcPls1mc9p69OhRmVNABbiR++Czzz7TY489ptDQUNlsNi1atOiW28SdoaLvg2nTppX5+6Bp06aVOANUhBu5D1asWKEHH3xQNWvWVM2aNRUdHV2mPr8f3J0q+j7g94N7F6EBcJfKzMzUCy+8oOTkZP3zn/9Uq1atFBMTo1OnTlnW37Vrl5588kkNGzZM+/fvV9++fdW3b199+umnjjopKSlasmSJXn/9de3Zs0deXl6KiYnR+fPnb9e0cIMq4z6QpB49eqigoMCxrVmz5nZMBzfpRu+Dc+fOqWHDhpozZ44CAgIqpE1Uvcq4DySpRYsWTn8f/O1vf6usKaAC3Oh9sGPHDj355JP6y1/+ot27d+v+++9X9+7d9b//+7+OOvx+cPepjPtA4veDe5YBcFdq3769GTVqlGP/0qVLJigoyLz88suW9QcOHGgeffRRp2MdOnQwI0aMMMYYU1paagICAsy8efMc5WfOnDHu7u5mzZo1lTADVISKvg+MMWbQoEGmT58+lTJeVI4bvQ+uFBISYhYuXFihbaJqVMZ9kJycbFq1alWBo0Rlu9X/dr///nvj4+NjVq5caYzh94O7VUXfB8bw+8G9jCcNgLvQhQsXtG/fPkVHRzuO3XfffYqOjtbu3bstz9m9e7dTfUmKiYlx1M/Ly9PJkyed6vj6+qpDhw5XbRNVqzLug8t27NihOnXqqEmTJvrNb36jb7/9tuIngApxM/dBVbSJylWZP7MvvvhCQUFBatiwoeLi4nT8+PFbHS4qSUXcB+fOndPFixfl5+cnid8P7kaVcR9cxu8H9yZCA+Au9M033+jSpUuqW7eu0/G6devq5MmTluecPHnymvUv/++NtImqVRn3gfTDo4dvvvmmtm/frrlz5+qjjz5Sz549denSpYqfBG7ZzdwHVdEmKldl/cw6dOigtLQ0bdmyRa+99pry8vL04IMP6uzZs7c6ZFSCirgPJk+erKCgIMcHTn4/uPtUxn0g8fvBvcy1qgcAALizPPHEE44/t2zZUg888IAaNWqkHTt2qGvXrlU4MgC3W8+ePR1/fuCBB9ShQweFhITo7bff1rBhw6pwZKgMc+bMUUZGhnbs2CEPD4+qHg6qyNXuA34/uHfxpAFwF6pdu7ZcXFz01VdfOR3/6quvrvoyq4CAgGvWv/y/N9ImqlZl3AdWGjZsqNq1a+vLL7+89UGjwt3MfVAVbaJy3a6fWY0aNRQeHs7fB3eoW7kP5s+frzlz5ujDDz/UAw884DjO7wd3n8q4D6zw+8G9g9AAuAu5ubmpbdu22r59u+NYaWmptm/fro4dO1qe07FjR6f6krR161ZH/QYNGiggIMCpTlFRkfbs2XPVNlG1KuM+sPLvf/9b3377rQIDAytm4KhQN3MfVEWbqFy362dWXFysI0eO8PfBHepm74OUlBS99NJL2rJliyIjI53K+P3g7lMZ94EVfj+4h1T1mxgB3JyMjAzj7u5u0tLSzMGDB82vfvUrU6NGDXPy5EljjDHPPPOMSUhIcNTPysoyrq6uZv78+SY3N9ckJyebatWqmU8++cRRZ86cOaZGjRrmj3/8ozlw4IDp06ePadCggfnvf/972+eH8qno++Ds2bNmwoQJZvfu3SYvL89s27bNtGnTxoSFhZnz589XyRxxfTd6H5SUlJj9+/eb/fv3m8DAQDNhwgSzf/9+88UXX5S7Tdx5KuM+GD9+vNmxY4fJy8szWVlZJjo62tSuXducOnXqts8P5XOj98GcOXOMm5ubWbt2rSkoKHBsZ8+edarD7wd3l4q+D/j94N5GaADcxX7729+a+vXrGzc3N9O+fXvz97//3VHWpUsXM2jQIKf6b7/9tgkPDzdubm6mRYsWZuPGjU7lpaWlJikpydStW9e4u7ubrl27mkOHDt2OqeAWVOR9cO7cOdO9e3fj7+9vqlWrZkJCQszw4cP5oHgXuJH7IC8vz0gqs3Xp0qXcbeLOVNH3QWxsrAkMDDRubm6mXr16JjY21nz55Ze3cUa4GTdyH4SEhFjeB8nJyY46/H5wd6rI+4DfD+5tNmOMub3PNgAAAAAAgLsB7zQAAAAAAACWCA0AAAAAAIAlQgMAAAAAAGCJ0AAAAAAAAFgiNAAAAAAAAJYIDQAAAAAAgCVCAwAAAAAAYInQAAAAAAAAWCI0AAAAuI4dO3bIZrPpzJkzd0Q7AADcLoQGAADgJ23w4MGy2Wyy2WyqVq2aGjRooEmTJun8+fOV2u9DDz2k559/3ulYp06dVFBQIF9f30rr9+jRo7LZbMrOzq60Pm7V4MGD1bdv36oeBgCgHFyregAAAACVrUePHkpNTdXFixe1b98+DRo0SDabTXPnzr2t43Bzc1NAQMBt7fNOcunSJdlstqoeBgDgBvCkAQAA+Mlzd3dXQECA7r//fvXt21fR0dHaunWro7y0tFQvv/yyGjRoIE9PT7Vq1Upr1669anvffvutnnzySdWrV0/Vq1dXy5YttWbNGkf54MGD9dFHH2nx4sWOpxyOHj3qtDyhqKhInp6e2rx5s1Pb7733nnx8fHTu3DlJ0okTJzRw4EDVqFFDfn5+6tOnj44ePVruuV/u84MPPlDr1q3l6empRx55RKdOndLmzZvVrFkz2e12PfXUU44+pR+elBg9erRGjx4tX19f1a5dW0lJSTLGOOp89913evbZZ1WzZk1Vr15dPXv21BdffOEoT0tLU40aNbRhwwY1b95c7u7uGjp0qFauXKk//vGPjmuzY8cOSdLkyZMVHh6u6tWrq2HDhkpKStLFixcd7U2bNk0RERFKT09XaGiofH199cQTT+js2bNOP8uUlBQ1btxY7u7uql+/vmbNmuUov9XrCQD3GkIDAABwT/n000+1a9cuubm5OY69/PLLevPNN/X666/rs88+07hx4/T000/ro48+smzj/Pnzatu2rTZu3KhPP/1Uv/rVr/TMM8/o448/liQtXrxYHTt21PDhw1VQUKCCggLdf//9Tm3Y7Xb98pe/1OrVq52Or1q1Sn379tX/a+/eQqLq2jiA/3XGw4yOXZRpCKXQICNUppHZRRolIxZNdFIbycDMiyTzUNJhOlCkJeap6ELNLJpUCkO06HywGTWiMtBBcbCGuiiMSNQ8r/ciGtpvU19+xCvl/3c1e6+1nrV8rpxnr71GqVRiZGQEWq0WKpUKjY2NMJlM8PT0RHR0NIaHhyf0dx8+fBinT5+G2Wy2f3EuLCyE0WhEQ0MDbt26hZKSEsmYyspKyOVyPHnyBEVFRTh16hTKysrs7Vu3bsXTp09RV1eHpqYmCCEQExMj+aI/MDCAEydOoKysDG1tbSguLsamTZsQHR1tz83SpUsBACqVCufPn0d7ezuKiopQWlqKgoICyZqsViuuXbuG+vp61NfX4+HDh8jNzbW37927F7m5uTAYDGhvb4fRaISPjw8A/NZ8EhFNGYKIiIjoL5aYmChkMpnw8PAQbm5uAoBwdnYWV65cEUIIMTg4KJRKpTCbzZJxSUlJIj4+XgghxP379wUA8fHjxx/Os2rVKpGZmWm/joiIEGlpaZI+/45TW1srPD09RX9/vxBCiE+fPgl3d3dx48YNIYQQFy9eFIGBgWJ8fNweY2hoSCgUCnHz5k2H6+ju7hYAxPPnzyVz3rlzx94nJydHABBWq9V+LyUlRWi1Wsn6NRqNZO7s7Gyh0WiEEEJ0dnYKAMJkMtnbe3p6hEKhEDU1NUIIISoqKgQA8eLFC8kaExMThU6nc7j+b+Xl5YnQ0FD79aFDh4RSqRS9vb32e7t37xZhYWFCCCF6e3uFm5ubKC0tdRjv/8knEdFUxzMNiIiI6K+3fPlynD17Fv39/SgoKIBcLsf69esBAF1dXRgYGEBUVJRkzPDwMBYuXOgw3tjYGI4fP46amhq8ffsWw8PDGBoaglKpnNC6YmJi4OLigrq6OsTFxeHq1avw8vLCypUrAQCtra3o6uqCSqWSjBscHITVap3QXPPnz7d/9vHxsb8C8O29rzslvlqyZInkDILw8HDk5+djbGwMFosFcrkcYWFh9vbp06cjMDAQFovFfs/V1VUy989UV1ejuLgYVqsVfX19GB0dhZeXl6SPv7+/JB+zZs3C+/fvAQAWiwVDQ0NYsWKFw/i/M59ERFMFiwZERET01/Pw8MDcuXMBAOfOncOCBQtQXl6OpKQk9PX1AQAaGhrg5+cnGefm5uYwXl5eHoqKilBYWIh58+bBw8MDu3btmvAWd1dXV2zYsAFGoxFxcXEwGo2IjY2FXP7lX7S+vj6Ehobi0qVL34319vae0FwuLi72z19/SeJbTk5OGB8fn1DMX6FQKH7p8MOmpibo9XocOXIEWq0W06ZNQ1VVFfLz8yX9frZuhULx0zl+Zz6JiKYKFg2IiIhoSnF2dsa+ffuQkZGBzZs32w/os9lsiIiI+KUYJpMJOp0OCQkJAL4cvtfZ2YmgoCB7H1dXV4yNjf3PWHq9HlFRUWhra8O9e/dw7Ngxe1tISAiqq6sxc+bM7564/xdaWlok183NzVCr1ZDJZNBoNBgdHUVLS4v9TIIPHz6go6NDkgdHHOXGbDZjzpw52L9/v/3e69evJ7RetVoNhUKBu3fvYtu2bd+1T3Y+iYj+RDwIkYiIiKacjRs3QiaT4cyZM1CpVMjKykJ6ejoqKythtVrx7NkzlJSUoLKy0uF4tVqN27dvw2w2w2KxICUlBe/evZP08ff3R0tLC169eoWenp4fPsVftmwZfH19odfrERAQINnur9frMWPGDOh0OjQ2NqK7uxsPHjzAzp078ebNm9+XkB+w2WzIyMhAR0cHLl++jJKSEqSlpQH4kgOdTofk5GQ8fvwYra2tSEhIgJ+fH3Q63U/j+vv74+XLl+jo6EBPTw9GRkagVqths9lQVVUFq9WK4uJi1NbWTmi97u7uyM7Oxp49e3DhwgVYrVY0NzejvLwcwOTnk4joT8SiAREREU05crkcqampOHnyJPr7+3H06FEYDAbk5ORAo9EgOjoaDQ0NCAgIcDj+wIEDCAkJgVarRWRkJHx9fbF27VpJn6ysLMhkMgQFBcHb2xs2m81hLCcnJ8THx6O1tRV6vV7SplQq8ejRI8yePRvr1q2DRqNBUlISBgcH/5Mn5Vu2bMHnz5+xePFi7NixA2lpadi+fbu9vaKiAqGhoVi9ejXCw8MhhMD169e/e4Xg35KTkxEYGIhFixbB29sbJpMJa9asQXp6OlJTUxEcHAyz2QyDwTDhNRsMBmRmZuLgwYPQaDSIjY21n3kw2fkkIvoTOQnxzY/tEhEREREBiIyMRHBwMAoLCyd7KURENIm404CIiIiIiIiIHGLRgIiIiIiIiIgc4usJREREREREROQQdxoQERERERERkUMsGhARERERERGRQywaEBEREREREZFDLBoQERERERERkUMsGhARERERERGRQywaEBEREREREZFDLBoQERERERERkUMsGhARERERERGRQ/8AqeeMH2zGw6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170" r="500" b="69395"/>
          <a:stretch/>
        </p:blipFill>
        <p:spPr>
          <a:xfrm>
            <a:off x="374469" y="1686903"/>
            <a:ext cx="6205652" cy="46529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97783" y="1280160"/>
            <a:ext cx="47287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MORE DATA IS REQUIRED</a:t>
            </a:r>
          </a:p>
          <a:p>
            <a:r>
              <a:rPr lang="en-IN" dirty="0" smtClean="0"/>
              <a:t>Approximately 50% accuracy with the current set of data and features that were created.  In order to test this results, we need large sets of data.</a:t>
            </a:r>
          </a:p>
          <a:p>
            <a:endParaRPr lang="en-IN" dirty="0"/>
          </a:p>
          <a:p>
            <a:r>
              <a:rPr lang="en-IN" sz="2000" dirty="0"/>
              <a:t>PRICE IS IMPORTANT</a:t>
            </a:r>
          </a:p>
          <a:p>
            <a:r>
              <a:rPr lang="en-IN" dirty="0"/>
              <a:t> </a:t>
            </a:r>
            <a:r>
              <a:rPr lang="en-IN" dirty="0" smtClean="0"/>
              <a:t>Price was an important feature in the model, but category was not.  Are there more features about the products that we can used to include in the model.</a:t>
            </a:r>
          </a:p>
          <a:p>
            <a:endParaRPr lang="en-IN" dirty="0"/>
          </a:p>
          <a:p>
            <a:r>
              <a:rPr lang="en-IN" sz="2000" dirty="0"/>
              <a:t>BUILD ON IoT</a:t>
            </a:r>
          </a:p>
          <a:p>
            <a:r>
              <a:rPr lang="en-IN" dirty="0" smtClean="0"/>
              <a:t>Temperature was also significant within the model, with more IoT data across a larger time period, we believe the accuracy of this model will increase.  It also opens up the potential to use open source data, such as weather.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636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125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2023-10-22T15:10:30Z</dcterms:created>
  <dcterms:modified xsi:type="dcterms:W3CDTF">2023-10-22T16:26:22Z</dcterms:modified>
</cp:coreProperties>
</file>