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62" d="100"/>
          <a:sy n="62"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8A5DDBC-CF77-4319-80CA-32D472CFC2C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81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408760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87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119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246018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048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04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698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11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65233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84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74817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A77A3C-BF1E-47B3-A244-AAC6AB662BE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5DDBC-CF77-4319-80CA-32D472CFC2C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7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A77A3C-BF1E-47B3-A244-AAC6AB662BE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5DDBC-CF77-4319-80CA-32D472CFC2C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6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77A3C-BF1E-47B3-A244-AAC6AB662BE4}"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63369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591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89382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A77A3C-BF1E-47B3-A244-AAC6AB662BE4}" type="datetimeFigureOut">
              <a:rPr lang="en-IN" smtClean="0"/>
              <a:t>29/08/2024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A5DDBC-CF77-4319-80CA-32D472CFC2C3}" type="slidenum">
              <a:rPr lang="en-IN" smtClean="0"/>
              <a:t>‹#›</a:t>
            </a:fld>
            <a:endParaRPr lang="en-IN"/>
          </a:p>
        </p:txBody>
      </p:sp>
    </p:spTree>
    <p:extLst>
      <p:ext uri="{BB962C8B-B14F-4D97-AF65-F5344CB8AC3E}">
        <p14:creationId xmlns:p14="http://schemas.microsoft.com/office/powerpoint/2010/main" val="130116657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9881" y="2183727"/>
            <a:ext cx="7766936" cy="1646302"/>
          </a:xfrm>
        </p:spPr>
        <p:txBody>
          <a:bodyPr>
            <a:normAutofit fontScale="90000"/>
          </a:bodyPr>
          <a:lstStyle/>
          <a:p>
            <a:r>
              <a:rPr lang="en-IN" dirty="0" smtClean="0"/>
              <a:t>AUTOMOBILES SALES ANALYSIS</a:t>
            </a:r>
            <a:br>
              <a:rPr lang="en-IN" dirty="0" smtClean="0"/>
            </a:br>
            <a:endParaRPr lang="en-IN" dirty="0"/>
          </a:p>
        </p:txBody>
      </p:sp>
      <p:sp>
        <p:nvSpPr>
          <p:cNvPr id="3" name="Subtitle 2"/>
          <p:cNvSpPr>
            <a:spLocks noGrp="1"/>
          </p:cNvSpPr>
          <p:nvPr>
            <p:ph type="subTitle" idx="1"/>
          </p:nvPr>
        </p:nvSpPr>
        <p:spPr>
          <a:xfrm>
            <a:off x="2211042" y="3729990"/>
            <a:ext cx="7697893" cy="1017692"/>
          </a:xfrm>
        </p:spPr>
        <p:txBody>
          <a:bodyPr>
            <a:normAutofit fontScale="25000" lnSpcReduction="20000"/>
          </a:bodyPr>
          <a:lstStyle/>
          <a:p>
            <a:r>
              <a:rPr lang="en-IN" sz="4500" dirty="0" smtClean="0"/>
              <a:t>NAME: </a:t>
            </a:r>
            <a:r>
              <a:rPr lang="en-IN" sz="4500" dirty="0" smtClean="0"/>
              <a:t>SOWMIYA </a:t>
            </a:r>
            <a:r>
              <a:rPr lang="en-IN" sz="4500" dirty="0" smtClean="0"/>
              <a:t>B</a:t>
            </a:r>
          </a:p>
          <a:p>
            <a:r>
              <a:rPr lang="en-IN" sz="4500" dirty="0" smtClean="0"/>
              <a:t>REGISTER NO: 312210064</a:t>
            </a:r>
          </a:p>
          <a:p>
            <a:r>
              <a:rPr lang="en-IN" sz="4500" dirty="0" smtClean="0"/>
              <a:t>DEPARTMENT: COMMERCE</a:t>
            </a:r>
          </a:p>
          <a:p>
            <a:r>
              <a:rPr lang="en-IN" sz="4500" dirty="0" smtClean="0"/>
              <a:t>COLLEGE: VALLIAMAL COLLEGE FOR </a:t>
            </a:r>
            <a:r>
              <a:rPr lang="en-IN" sz="4500" dirty="0" smtClean="0"/>
              <a:t>WOMENS</a:t>
            </a:r>
            <a:endParaRPr lang="en-IN" dirty="0"/>
          </a:p>
        </p:txBody>
      </p:sp>
    </p:spTree>
    <p:extLst>
      <p:ext uri="{BB962C8B-B14F-4D97-AF65-F5344CB8AC3E}">
        <p14:creationId xmlns:p14="http://schemas.microsoft.com/office/powerpoint/2010/main" val="3053954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6" name="Content Placeholder 5"/>
          <p:cNvPicPr>
            <a:picLocks noGrp="1" noChangeAspect="1"/>
          </p:cNvPicPr>
          <p:nvPr>
            <p:ph idx="1"/>
          </p:nvPr>
        </p:nvPicPr>
        <p:blipFill>
          <a:blip r:embed="rId2"/>
          <a:stretch>
            <a:fillRect/>
          </a:stretch>
        </p:blipFill>
        <p:spPr>
          <a:xfrm>
            <a:off x="1017643" y="2810009"/>
            <a:ext cx="4584589" cy="2755631"/>
          </a:xfrm>
          <a:prstGeom prst="rect">
            <a:avLst/>
          </a:prstGeom>
        </p:spPr>
      </p:pic>
      <p:pic>
        <p:nvPicPr>
          <p:cNvPr id="7" name="Picture 6"/>
          <p:cNvPicPr>
            <a:picLocks noChangeAspect="1"/>
          </p:cNvPicPr>
          <p:nvPr/>
        </p:nvPicPr>
        <p:blipFill>
          <a:blip r:embed="rId3"/>
          <a:stretch>
            <a:fillRect/>
          </a:stretch>
        </p:blipFill>
        <p:spPr>
          <a:xfrm>
            <a:off x="6438703" y="2822202"/>
            <a:ext cx="4572396" cy="2743438"/>
          </a:xfrm>
          <a:prstGeom prst="rect">
            <a:avLst/>
          </a:prstGeom>
        </p:spPr>
      </p:pic>
    </p:spTree>
    <p:extLst>
      <p:ext uri="{BB962C8B-B14F-4D97-AF65-F5344CB8AC3E}">
        <p14:creationId xmlns:p14="http://schemas.microsoft.com/office/powerpoint/2010/main" val="2008074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sz="2800" dirty="0" smtClean="0"/>
              <a:t>By analysing these sales trend, companies can gain valuable insights into market dynamics, allowing them to make informed decisions on inventory management, market strategies, product development, and overall business planning</a:t>
            </a:r>
            <a:r>
              <a:rPr lang="en-IN" dirty="0" smtClean="0"/>
              <a:t>.</a:t>
            </a:r>
            <a:endParaRPr lang="en-IN" dirty="0"/>
          </a:p>
        </p:txBody>
      </p:sp>
    </p:spTree>
    <p:extLst>
      <p:ext uri="{BB962C8B-B14F-4D97-AF65-F5344CB8AC3E}">
        <p14:creationId xmlns:p14="http://schemas.microsoft.com/office/powerpoint/2010/main" val="3860839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438" y="3038762"/>
            <a:ext cx="8596668" cy="1320800"/>
          </a:xfrm>
        </p:spPr>
        <p:txBody>
          <a:bodyPr>
            <a:noAutofit/>
          </a:bodyPr>
          <a:lstStyle/>
          <a:p>
            <a:r>
              <a:rPr lang="en-IN" sz="7200" dirty="0" smtClean="0">
                <a:solidFill>
                  <a:schemeClr val="tx1"/>
                </a:solidFill>
              </a:rPr>
              <a:t>THANK </a:t>
            </a:r>
            <a:br>
              <a:rPr lang="en-IN" sz="7200" dirty="0" smtClean="0">
                <a:solidFill>
                  <a:schemeClr val="tx1"/>
                </a:solidFill>
              </a:rPr>
            </a:br>
            <a:r>
              <a:rPr lang="en-IN" sz="7200" dirty="0">
                <a:solidFill>
                  <a:schemeClr val="tx1"/>
                </a:solidFill>
              </a:rPr>
              <a:t> </a:t>
            </a:r>
            <a:r>
              <a:rPr lang="en-IN" sz="7200" dirty="0" smtClean="0">
                <a:solidFill>
                  <a:schemeClr val="tx1"/>
                </a:solidFill>
              </a:rPr>
              <a:t> YOU! </a:t>
            </a:r>
            <a:endParaRPr lang="en-IN" sz="7200" dirty="0">
              <a:solidFill>
                <a:schemeClr val="tx1"/>
              </a:solidFill>
            </a:endParaRPr>
          </a:p>
        </p:txBody>
      </p:sp>
      <p:sp>
        <p:nvSpPr>
          <p:cNvPr id="3" name="Content Placeholder 2"/>
          <p:cNvSpPr>
            <a:spLocks noGrp="1"/>
          </p:cNvSpPr>
          <p:nvPr>
            <p:ph idx="1"/>
          </p:nvPr>
        </p:nvSpPr>
        <p:spPr>
          <a:xfrm>
            <a:off x="328200" y="6858000"/>
            <a:ext cx="8596668" cy="3880773"/>
          </a:xfrm>
        </p:spPr>
        <p:txBody>
          <a:bodyPr/>
          <a:lstStyle/>
          <a:p>
            <a:endParaRPr lang="en-IN" dirty="0"/>
          </a:p>
        </p:txBody>
      </p:sp>
    </p:spTree>
    <p:extLst>
      <p:ext uri="{BB962C8B-B14F-4D97-AF65-F5344CB8AC3E}">
        <p14:creationId xmlns:p14="http://schemas.microsoft.com/office/powerpoint/2010/main" val="2446360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708" y="2688290"/>
            <a:ext cx="8596668" cy="1320800"/>
          </a:xfrm>
        </p:spPr>
        <p:txBody>
          <a:bodyPr>
            <a:normAutofit fontScale="90000"/>
          </a:bodyPr>
          <a:lstStyle/>
          <a:p>
            <a:r>
              <a:rPr lang="en-IN" dirty="0" smtClean="0"/>
              <a:t>AUTOMOBILES SALES ANALYSIS BY USING MICRO SOFT EXCEL           </a:t>
            </a:r>
            <a:br>
              <a:rPr lang="en-IN" dirty="0" smtClean="0"/>
            </a:br>
            <a:r>
              <a:rPr lang="en-IN" dirty="0" smtClean="0"/>
              <a:t> </a:t>
            </a:r>
            <a:endParaRPr lang="en-IN" dirty="0"/>
          </a:p>
        </p:txBody>
      </p:sp>
      <p:sp>
        <p:nvSpPr>
          <p:cNvPr id="3" name="Content Placeholder 2"/>
          <p:cNvSpPr>
            <a:spLocks noGrp="1"/>
          </p:cNvSpPr>
          <p:nvPr>
            <p:ph idx="1"/>
          </p:nvPr>
        </p:nvSpPr>
        <p:spPr>
          <a:xfrm>
            <a:off x="677334" y="6858000"/>
            <a:ext cx="8596668" cy="1987522"/>
          </a:xfrm>
        </p:spPr>
        <p:txBody>
          <a:bodyPr/>
          <a:lstStyle/>
          <a:p>
            <a:endParaRPr lang="en-IN" dirty="0"/>
          </a:p>
        </p:txBody>
      </p:sp>
    </p:spTree>
    <p:extLst>
      <p:ext uri="{BB962C8B-B14F-4D97-AF65-F5344CB8AC3E}">
        <p14:creationId xmlns:p14="http://schemas.microsoft.com/office/powerpoint/2010/main" val="3048862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506" y="1219200"/>
            <a:ext cx="8596668" cy="1320800"/>
          </a:xfrm>
        </p:spPr>
        <p:txBody>
          <a:bodyPr>
            <a:normAutofit fontScale="90000"/>
          </a:bodyPr>
          <a:lstStyle/>
          <a:p>
            <a:r>
              <a:rPr lang="en-IN" dirty="0" smtClean="0"/>
              <a:t>				AGENDA</a:t>
            </a:r>
            <a:br>
              <a:rPr lang="en-IN" dirty="0" smtClean="0"/>
            </a:br>
            <a:r>
              <a:rPr lang="en-IN" dirty="0" smtClean="0"/>
              <a:t>		</a:t>
            </a:r>
            <a:endParaRPr lang="en-IN" dirty="0"/>
          </a:p>
        </p:txBody>
      </p:sp>
      <p:sp>
        <p:nvSpPr>
          <p:cNvPr id="3" name="Content Placeholder 2"/>
          <p:cNvSpPr>
            <a:spLocks noGrp="1"/>
          </p:cNvSpPr>
          <p:nvPr>
            <p:ph idx="1"/>
          </p:nvPr>
        </p:nvSpPr>
        <p:spPr/>
        <p:txBody>
          <a:bodyPr>
            <a:normAutofit/>
          </a:bodyPr>
          <a:lstStyle/>
          <a:p>
            <a:pPr>
              <a:buFont typeface="+mj-lt"/>
              <a:buAutoNum type="arabicPeriod"/>
            </a:pPr>
            <a:r>
              <a:rPr lang="en-IN" sz="2400" dirty="0" smtClean="0"/>
              <a:t>Problem statement </a:t>
            </a:r>
          </a:p>
          <a:p>
            <a:pPr>
              <a:buFont typeface="+mj-lt"/>
              <a:buAutoNum type="arabicPeriod"/>
            </a:pPr>
            <a:r>
              <a:rPr lang="en-IN" sz="2400" dirty="0" smtClean="0"/>
              <a:t>Project overview</a:t>
            </a:r>
          </a:p>
          <a:p>
            <a:pPr>
              <a:buFont typeface="+mj-lt"/>
              <a:buAutoNum type="arabicPeriod"/>
            </a:pPr>
            <a:r>
              <a:rPr lang="en-IN" sz="2400" dirty="0" smtClean="0"/>
              <a:t>Consumer preferences</a:t>
            </a:r>
          </a:p>
          <a:p>
            <a:pPr>
              <a:buFont typeface="+mj-lt"/>
              <a:buAutoNum type="arabicPeriod"/>
            </a:pPr>
            <a:r>
              <a:rPr lang="en-IN" sz="2400" dirty="0" smtClean="0"/>
              <a:t>Key factors</a:t>
            </a:r>
          </a:p>
          <a:p>
            <a:pPr>
              <a:buFont typeface="+mj-lt"/>
              <a:buAutoNum type="arabicPeriod"/>
            </a:pPr>
            <a:r>
              <a:rPr lang="en-IN" sz="2400" dirty="0" smtClean="0"/>
              <a:t>Result</a:t>
            </a:r>
          </a:p>
          <a:p>
            <a:pPr>
              <a:buFont typeface="+mj-lt"/>
              <a:buAutoNum type="arabicPeriod"/>
            </a:pPr>
            <a:r>
              <a:rPr lang="en-IN" sz="2400" dirty="0" smtClean="0"/>
              <a:t>Conclusion</a:t>
            </a:r>
          </a:p>
          <a:p>
            <a:pPr marL="0" indent="0">
              <a:buNone/>
            </a:pPr>
            <a:endParaRPr lang="en-IN" dirty="0" smtClean="0"/>
          </a:p>
          <a:p>
            <a:pPr>
              <a:buFont typeface="+mj-lt"/>
              <a:buAutoNum type="arabicPeriod"/>
            </a:pPr>
            <a:endParaRPr lang="en-IN" dirty="0"/>
          </a:p>
        </p:txBody>
      </p:sp>
    </p:spTree>
    <p:extLst>
      <p:ext uri="{BB962C8B-B14F-4D97-AF65-F5344CB8AC3E}">
        <p14:creationId xmlns:p14="http://schemas.microsoft.com/office/powerpoint/2010/main" val="29774986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1023323" y="2581542"/>
            <a:ext cx="8596668" cy="3880773"/>
          </a:xfrm>
        </p:spPr>
        <p:txBody>
          <a:bodyPr>
            <a:normAutofit/>
          </a:bodyPr>
          <a:lstStyle/>
          <a:p>
            <a:pPr marL="0" indent="0">
              <a:buNone/>
            </a:pPr>
            <a:r>
              <a:rPr lang="en-IN" sz="2400" dirty="0" smtClean="0"/>
              <a:t>The automobiles industry is highly competitive and influenced by various factors such as economic conditions, consumer preferences, and technologies and advancements. Despite the potential for growth, many automobiles companies face challenges in predicting sales trends, identifying key drivers of sales, and making date-driven decisions to optimize inventory, pricing and marketing.</a:t>
            </a:r>
          </a:p>
          <a:p>
            <a:pPr marL="0" indent="0">
              <a:buNone/>
            </a:pPr>
            <a:endParaRPr lang="en-IN" sz="2000" dirty="0"/>
          </a:p>
        </p:txBody>
      </p:sp>
    </p:spTree>
    <p:extLst>
      <p:ext uri="{BB962C8B-B14F-4D97-AF65-F5344CB8AC3E}">
        <p14:creationId xmlns:p14="http://schemas.microsoft.com/office/powerpoint/2010/main" val="15354492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p:txBody>
          <a:bodyPr>
            <a:normAutofit/>
          </a:bodyPr>
          <a:lstStyle/>
          <a:p>
            <a:r>
              <a:rPr lang="en-IN" sz="2400" dirty="0" smtClean="0"/>
              <a:t>our project aims to analyse the overall sales of cars in automobiles industry.</a:t>
            </a:r>
          </a:p>
          <a:p>
            <a:r>
              <a:rPr lang="en-IN" sz="2400" dirty="0" smtClean="0"/>
              <a:t>We seek accurately the sales ration of the automobiles industry.</a:t>
            </a:r>
          </a:p>
          <a:p>
            <a:r>
              <a:rPr lang="en-IN" sz="2400" dirty="0" smtClean="0"/>
              <a:t>The excel will expose the sales ration of the cars.</a:t>
            </a:r>
            <a:endParaRPr lang="en-IN" sz="2400" dirty="0"/>
          </a:p>
        </p:txBody>
      </p:sp>
    </p:spTree>
    <p:extLst>
      <p:ext uri="{BB962C8B-B14F-4D97-AF65-F5344CB8AC3E}">
        <p14:creationId xmlns:p14="http://schemas.microsoft.com/office/powerpoint/2010/main" val="42521513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PEOPLES LIKE AUTOMOBILES:</a:t>
            </a:r>
            <a:endParaRPr lang="en-IN" dirty="0"/>
          </a:p>
        </p:txBody>
      </p:sp>
      <p:sp>
        <p:nvSpPr>
          <p:cNvPr id="3" name="Content Placeholder 2"/>
          <p:cNvSpPr>
            <a:spLocks noGrp="1"/>
          </p:cNvSpPr>
          <p:nvPr>
            <p:ph idx="1"/>
          </p:nvPr>
        </p:nvSpPr>
        <p:spPr>
          <a:xfrm>
            <a:off x="961539" y="2424670"/>
            <a:ext cx="8596668" cy="3880773"/>
          </a:xfrm>
        </p:spPr>
        <p:txBody>
          <a:bodyPr>
            <a:normAutofit/>
          </a:bodyPr>
          <a:lstStyle/>
          <a:p>
            <a:pPr>
              <a:buFont typeface="Wingdings" panose="05000000000000000000" pitchFamily="2" charset="2"/>
              <a:buChar char="ü"/>
            </a:pPr>
            <a:r>
              <a:rPr lang="en-IN" sz="2400" dirty="0" smtClean="0"/>
              <a:t>CONVINENCE AND INDEPENDENCE</a:t>
            </a:r>
          </a:p>
          <a:p>
            <a:pPr>
              <a:buFont typeface="Wingdings" panose="05000000000000000000" pitchFamily="2" charset="2"/>
              <a:buChar char="ü"/>
            </a:pPr>
            <a:r>
              <a:rPr lang="en-IN" sz="2400" dirty="0" smtClean="0"/>
              <a:t>COMFORT AND SAFETY</a:t>
            </a:r>
          </a:p>
          <a:p>
            <a:pPr>
              <a:buFont typeface="Wingdings" panose="05000000000000000000" pitchFamily="2" charset="2"/>
              <a:buChar char="ü"/>
            </a:pPr>
            <a:r>
              <a:rPr lang="en-IN" sz="2400" dirty="0" smtClean="0"/>
              <a:t>STATUS AND IDENTITY</a:t>
            </a:r>
          </a:p>
          <a:p>
            <a:pPr>
              <a:buFont typeface="Wingdings" panose="05000000000000000000" pitchFamily="2" charset="2"/>
              <a:buChar char="ü"/>
            </a:pPr>
            <a:r>
              <a:rPr lang="en-IN" sz="2400" dirty="0" smtClean="0"/>
              <a:t>TECHNOLOGICAL APPEAL</a:t>
            </a:r>
          </a:p>
          <a:p>
            <a:pPr>
              <a:buFont typeface="Wingdings" panose="05000000000000000000" pitchFamily="2" charset="2"/>
              <a:buChar char="ü"/>
            </a:pPr>
            <a:r>
              <a:rPr lang="en-IN" sz="2400" dirty="0" smtClean="0"/>
              <a:t>ECONOMIC NECESSITY</a:t>
            </a:r>
          </a:p>
          <a:p>
            <a:pPr>
              <a:buFont typeface="Wingdings" panose="05000000000000000000" pitchFamily="2" charset="2"/>
              <a:buChar char="ü"/>
            </a:pPr>
            <a:r>
              <a:rPr lang="en-IN" sz="2400" dirty="0" smtClean="0"/>
              <a:t>LEISURE AND ADVENTURE</a:t>
            </a:r>
            <a:endParaRPr lang="en-IN" sz="2400" dirty="0"/>
          </a:p>
        </p:txBody>
      </p:sp>
    </p:spTree>
    <p:extLst>
      <p:ext uri="{BB962C8B-B14F-4D97-AF65-F5344CB8AC3E}">
        <p14:creationId xmlns:p14="http://schemas.microsoft.com/office/powerpoint/2010/main" val="27515261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ANALYZE SALES TRENDS</a:t>
            </a:r>
            <a:endParaRPr lang="en-IN" dirty="0"/>
          </a:p>
        </p:txBody>
      </p:sp>
      <p:sp>
        <p:nvSpPr>
          <p:cNvPr id="3" name="Content Placeholder 2"/>
          <p:cNvSpPr>
            <a:spLocks noGrp="1"/>
          </p:cNvSpPr>
          <p:nvPr>
            <p:ph idx="1"/>
          </p:nvPr>
        </p:nvSpPr>
        <p:spPr>
          <a:xfrm>
            <a:off x="1154954" y="2463742"/>
            <a:ext cx="8596668" cy="4895531"/>
          </a:xfrm>
        </p:spPr>
        <p:txBody>
          <a:bodyPr>
            <a:normAutofit/>
          </a:bodyPr>
          <a:lstStyle/>
          <a:p>
            <a:pPr>
              <a:buFont typeface="Arial" panose="020B0604020202020204" pitchFamily="34" charset="0"/>
              <a:buChar char="•"/>
            </a:pPr>
            <a:r>
              <a:rPr lang="en-IN" sz="3100" dirty="0" smtClean="0"/>
              <a:t>Time series analysis</a:t>
            </a:r>
          </a:p>
          <a:p>
            <a:pPr>
              <a:buFont typeface="Arial" panose="020B0604020202020204" pitchFamily="34" charset="0"/>
              <a:buChar char="•"/>
            </a:pPr>
            <a:r>
              <a:rPr lang="en-IN" sz="3100" dirty="0" smtClean="0"/>
              <a:t>Segment-wise analysis</a:t>
            </a:r>
          </a:p>
          <a:p>
            <a:pPr>
              <a:buFont typeface="Arial" panose="020B0604020202020204" pitchFamily="34" charset="0"/>
              <a:buChar char="•"/>
            </a:pPr>
            <a:r>
              <a:rPr lang="en-IN" sz="3100" dirty="0" smtClean="0"/>
              <a:t>Economic impact</a:t>
            </a:r>
          </a:p>
          <a:p>
            <a:pPr>
              <a:buFont typeface="Arial" panose="020B0604020202020204" pitchFamily="34" charset="0"/>
              <a:buChar char="•"/>
            </a:pPr>
            <a:r>
              <a:rPr lang="en-IN" sz="3100" dirty="0" smtClean="0"/>
              <a:t>Consumer landscape</a:t>
            </a:r>
          </a:p>
          <a:p>
            <a:pPr>
              <a:buFont typeface="Arial" panose="020B0604020202020204" pitchFamily="34" charset="0"/>
              <a:buChar char="•"/>
            </a:pPr>
            <a:r>
              <a:rPr lang="en-IN" sz="3100" dirty="0" smtClean="0"/>
              <a:t>Consumer behaviour trends</a:t>
            </a:r>
          </a:p>
          <a:p>
            <a:pPr>
              <a:buFont typeface="Arial" panose="020B0604020202020204" pitchFamily="34" charset="0"/>
              <a:buChar char="•"/>
            </a:pPr>
            <a:r>
              <a:rPr lang="en-IN" sz="3100" dirty="0" smtClean="0"/>
              <a:t>Competitive landscape</a:t>
            </a:r>
          </a:p>
          <a:p>
            <a:pPr>
              <a:buFont typeface="Arial" panose="020B0604020202020204" pitchFamily="34" charset="0"/>
              <a:buChar char="•"/>
            </a:pPr>
            <a:endParaRPr lang="en-IN" sz="3100" dirty="0" smtClean="0"/>
          </a:p>
          <a:p>
            <a:pPr marL="0" indent="0">
              <a:buNone/>
            </a:pPr>
            <a:endParaRPr lang="en-IN" dirty="0" smtClean="0"/>
          </a:p>
          <a:p>
            <a:pPr>
              <a:buFont typeface="Arial" panose="020B0604020202020204" pitchFamily="34" charset="0"/>
              <a:buChar char="•"/>
            </a:pPr>
            <a:endParaRPr lang="en-IN" dirty="0"/>
          </a:p>
        </p:txBody>
      </p:sp>
    </p:spTree>
    <p:extLst>
      <p:ext uri="{BB962C8B-B14F-4D97-AF65-F5344CB8AC3E}">
        <p14:creationId xmlns:p14="http://schemas.microsoft.com/office/powerpoint/2010/main" val="187452823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Economic impact</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sz="3200" dirty="0"/>
              <a:t>The economic impact on automobile sales is profound, as various economic factors directly influence consumer behavior, manufacturing costs, and overall market dynamics. Here’s a breakdown of how economic conditions affect automobile </a:t>
            </a:r>
            <a:r>
              <a:rPr lang="en-US" sz="3200" dirty="0" smtClean="0"/>
              <a:t>sales.</a:t>
            </a:r>
            <a:endParaRPr lang="en-IN" sz="3200" dirty="0"/>
          </a:p>
        </p:txBody>
      </p:sp>
    </p:spTree>
    <p:extLst>
      <p:ext uri="{BB962C8B-B14F-4D97-AF65-F5344CB8AC3E}">
        <p14:creationId xmlns:p14="http://schemas.microsoft.com/office/powerpoint/2010/main" val="3708897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REASON FOR HIGH SALES</a:t>
            </a:r>
            <a:br>
              <a:rPr lang="en-IN" dirty="0" smtClean="0"/>
            </a:br>
            <a:endParaRPr lang="en-IN" dirty="0"/>
          </a:p>
        </p:txBody>
      </p:sp>
      <p:sp>
        <p:nvSpPr>
          <p:cNvPr id="3" name="Content Placeholder 2"/>
          <p:cNvSpPr>
            <a:spLocks noGrp="1"/>
          </p:cNvSpPr>
          <p:nvPr>
            <p:ph idx="1"/>
          </p:nvPr>
        </p:nvSpPr>
        <p:spPr>
          <a:xfrm>
            <a:off x="677334" y="2357323"/>
            <a:ext cx="8596668" cy="3880773"/>
          </a:xfrm>
        </p:spPr>
        <p:txBody>
          <a:bodyPr>
            <a:noAutofit/>
          </a:bodyPr>
          <a:lstStyle/>
          <a:p>
            <a:r>
              <a:rPr lang="en-IN" sz="2400" dirty="0" smtClean="0"/>
              <a:t>GLOBAL AVAILABILITY: the Toyota corolla is sold in over 150 countries, making it widely accessible.</a:t>
            </a:r>
          </a:p>
          <a:p>
            <a:r>
              <a:rPr lang="en-IN" sz="2400" dirty="0" smtClean="0"/>
              <a:t>Affordability: it is positioned as the reliable and affordable vehicle for the average consumer.</a:t>
            </a:r>
          </a:p>
        </p:txBody>
      </p:sp>
    </p:spTree>
    <p:extLst>
      <p:ext uri="{BB962C8B-B14F-4D97-AF65-F5344CB8AC3E}">
        <p14:creationId xmlns:p14="http://schemas.microsoft.com/office/powerpoint/2010/main" val="2484384369"/>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132</TotalTime>
  <Words>290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Organic</vt:lpstr>
      <vt:lpstr>AUTOMOBILES SALES ANALYSIS </vt:lpstr>
      <vt:lpstr>AUTOMOBILES SALES ANALYSIS BY USING MICRO SOFT EXCEL             </vt:lpstr>
      <vt:lpstr>    AGENDA   </vt:lpstr>
      <vt:lpstr>PROBLEM STATEMENT</vt:lpstr>
      <vt:lpstr>PROJECT OVERVIEW</vt:lpstr>
      <vt:lpstr>WHY PEOPLES LIKE AUTOMOBILES:</vt:lpstr>
      <vt:lpstr>ANALYZE SALES TRENDS</vt:lpstr>
      <vt:lpstr>Economic impact </vt:lpstr>
      <vt:lpstr>REASON FOR HIGH SALES </vt:lpstr>
      <vt:lpstr>RESULT</vt:lpstr>
      <vt:lpstr>CONCLUSION</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AUTOMOBILES SALES ANALYSIS</dc:title>
  <dc:creator>Keerthika</dc:creator>
  <cp:lastModifiedBy>Keerthika</cp:lastModifiedBy>
  <cp:revision>17</cp:revision>
  <dcterms:created xsi:type="dcterms:W3CDTF">2024-08-28T14:16:07Z</dcterms:created>
  <dcterms:modified xsi:type="dcterms:W3CDTF">2024-08-29T14:17:57Z</dcterms:modified>
</cp:coreProperties>
</file>