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94660"/>
  </p:normalViewPr>
  <p:slideViewPr>
    <p:cSldViewPr>
      <p:cViewPr varScale="1">
        <p:scale>
          <a:sx n="82" d="100"/>
          <a:sy n="82" d="100"/>
        </p:scale>
        <p:origin x="60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mudhalvan.xlsx]Sheet1!PivotTable1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Sheet1!$A$2:$A$10</c:f>
              <c:multiLvlStrCache>
                <c:ptCount val="6"/>
                <c:lvl>
                  <c:pt idx="0">
                    <c:v>Bachelor's</c:v>
                  </c:pt>
                  <c:pt idx="1">
                    <c:v>Master's</c:v>
                  </c:pt>
                  <c:pt idx="2">
                    <c:v>PhD</c:v>
                  </c:pt>
                  <c:pt idx="3">
                    <c:v>Bachelor's</c:v>
                  </c:pt>
                  <c:pt idx="4">
                    <c:v>Master's</c:v>
                  </c:pt>
                  <c:pt idx="5">
                    <c:v>PhD</c:v>
                  </c:pt>
                </c:lvl>
                <c:lvl>
                  <c:pt idx="0">
                    <c:v>Female</c:v>
                  </c:pt>
                  <c:pt idx="3">
                    <c:v>Male</c:v>
                  </c:pt>
                </c:lvl>
              </c:multiLvlStrCache>
            </c:multiLvlStrRef>
          </c:cat>
          <c:val>
            <c:numRef>
              <c:f>Sheet1!$B$2:$B$10</c:f>
              <c:numCache>
                <c:formatCode>General</c:formatCode>
                <c:ptCount val="6"/>
                <c:pt idx="0">
                  <c:v>3545</c:v>
                </c:pt>
                <c:pt idx="1">
                  <c:v>2021</c:v>
                </c:pt>
                <c:pt idx="2">
                  <c:v>1161</c:v>
                </c:pt>
                <c:pt idx="3">
                  <c:v>4141</c:v>
                </c:pt>
                <c:pt idx="4">
                  <c:v>1974</c:v>
                </c:pt>
                <c:pt idx="5">
                  <c:v>1120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C8-4FD8-87AC-ABE07440E1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Sum of Salary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Sheet1!$A$2:$A$10</c:f>
              <c:multiLvlStrCache>
                <c:ptCount val="6"/>
                <c:lvl>
                  <c:pt idx="0">
                    <c:v>Bachelor's</c:v>
                  </c:pt>
                  <c:pt idx="1">
                    <c:v>Master's</c:v>
                  </c:pt>
                  <c:pt idx="2">
                    <c:v>PhD</c:v>
                  </c:pt>
                  <c:pt idx="3">
                    <c:v>Bachelor's</c:v>
                  </c:pt>
                  <c:pt idx="4">
                    <c:v>Master's</c:v>
                  </c:pt>
                  <c:pt idx="5">
                    <c:v>PhD</c:v>
                  </c:pt>
                </c:lvl>
                <c:lvl>
                  <c:pt idx="0">
                    <c:v>Female</c:v>
                  </c:pt>
                  <c:pt idx="3">
                    <c:v>Male</c:v>
                  </c:pt>
                </c:lvl>
              </c:multiLvlStrCache>
            </c:multiLvlStrRef>
          </c:cat>
          <c:val>
            <c:numRef>
              <c:f>Sheet1!$C$2:$C$10</c:f>
              <c:numCache>
                <c:formatCode>General</c:formatCode>
                <c:ptCount val="6"/>
                <c:pt idx="0">
                  <c:v>7315000</c:v>
                </c:pt>
                <c:pt idx="1">
                  <c:v>6010000</c:v>
                </c:pt>
                <c:pt idx="2">
                  <c:v>4040000</c:v>
                </c:pt>
                <c:pt idx="3">
                  <c:v>9430350</c:v>
                </c:pt>
                <c:pt idx="4">
                  <c:v>6710000</c:v>
                </c:pt>
                <c:pt idx="5">
                  <c:v>4010000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C8-4FD8-87AC-ABE07440E1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Sum of Years of Experience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Sheet1!$A$2:$A$10</c:f>
              <c:multiLvlStrCache>
                <c:ptCount val="6"/>
                <c:lvl>
                  <c:pt idx="0">
                    <c:v>Bachelor's</c:v>
                  </c:pt>
                  <c:pt idx="1">
                    <c:v>Master's</c:v>
                  </c:pt>
                  <c:pt idx="2">
                    <c:v>PhD</c:v>
                  </c:pt>
                  <c:pt idx="3">
                    <c:v>Bachelor's</c:v>
                  </c:pt>
                  <c:pt idx="4">
                    <c:v>Master's</c:v>
                  </c:pt>
                  <c:pt idx="5">
                    <c:v>PhD</c:v>
                  </c:pt>
                </c:lvl>
                <c:lvl>
                  <c:pt idx="0">
                    <c:v>Female</c:v>
                  </c:pt>
                  <c:pt idx="3">
                    <c:v>Male</c:v>
                  </c:pt>
                </c:lvl>
              </c:multiLvlStrCache>
            </c:multiLvlStrRef>
          </c:cat>
          <c:val>
            <c:numRef>
              <c:f>Sheet1!$D$2:$D$10</c:f>
              <c:numCache>
                <c:formatCode>General</c:formatCode>
                <c:ptCount val="6"/>
                <c:pt idx="0">
                  <c:v>721</c:v>
                </c:pt>
                <c:pt idx="1">
                  <c:v>636</c:v>
                </c:pt>
                <c:pt idx="2">
                  <c:v>435</c:v>
                </c:pt>
                <c:pt idx="3">
                  <c:v>839.5</c:v>
                </c:pt>
                <c:pt idx="4">
                  <c:v>677</c:v>
                </c:pt>
                <c:pt idx="5">
                  <c:v>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C8-4FD8-87AC-ABE07440E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5156912"/>
        <c:axId val="1555151920"/>
      </c:barChart>
      <c:catAx>
        <c:axId val="155515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5151920"/>
        <c:crosses val="autoZero"/>
        <c:auto val="1"/>
        <c:lblAlgn val="ctr"/>
        <c:lblOffset val="100"/>
        <c:noMultiLvlLbl val="0"/>
      </c:catAx>
      <c:valAx>
        <c:axId val="155515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5156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      : Sowmiya</a:t>
            </a:r>
            <a:r>
              <a:rPr lang="en-US" sz="2400" dirty="0" smtClean="0"/>
              <a:t>.J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           : 312209358</a:t>
            </a:r>
            <a:endParaRPr lang="en-US" sz="2400" dirty="0"/>
          </a:p>
          <a:p>
            <a:r>
              <a:rPr lang="en-US" sz="2400" dirty="0" smtClean="0"/>
              <a:t>DEPARTMENT          : B.Com (General)</a:t>
            </a:r>
            <a:endParaRPr lang="en-US" sz="2400" dirty="0"/>
          </a:p>
          <a:p>
            <a:r>
              <a:rPr lang="en-US" sz="2400" dirty="0" smtClean="0"/>
              <a:t>COLLEGE                   : Anna Adarsh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39775" y="1219200"/>
            <a:ext cx="832802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 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has been collected from </a:t>
            </a:r>
            <a:r>
              <a:rPr lang="en-US" sz="2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, employee salary prediction data set has been downloaded 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And pasted in the excel sheet for project.</a:t>
            </a:r>
          </a:p>
          <a:p>
            <a:r>
              <a:rPr lang="en-US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COLLECTION 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totally 6 features in the data set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Only 5 features are taken for the project.</a:t>
            </a:r>
          </a:p>
          <a:p>
            <a:r>
              <a:rPr lang="en-US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INSERTING :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Inserting the shapes ( cloud shape) and colours for defining the Pivot table differentiation.</a:t>
            </a:r>
          </a:p>
          <a:p>
            <a:endParaRPr lang="en-US" sz="2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543800" cy="5170646"/>
          </a:xfrm>
        </p:spPr>
        <p:txBody>
          <a:bodyPr/>
          <a:lstStyle/>
          <a:p>
            <a:r>
              <a:rPr lang="en-US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</a:t>
            </a:r>
            <a:r>
              <a:rPr 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8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CONDITIONAL FORMATTING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: This technique is used to highlight the salary which is greater than 110000 and lesser than 106000 to verify easily.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8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PIVOT CHART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: This chart is used to visualize the complexed data into interactive chart.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8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PIVOT TABLE :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This technique is used to summarize the larger data of male and female and made it to total number of salaries for male and female to analyze.</a:t>
            </a:r>
          </a:p>
        </p:txBody>
      </p:sp>
    </p:spTree>
    <p:extLst>
      <p:ext uri="{BB962C8B-B14F-4D97-AF65-F5344CB8AC3E}">
        <p14:creationId xmlns:p14="http://schemas.microsoft.com/office/powerpoint/2010/main" val="457972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1613677"/>
              </p:ext>
            </p:extLst>
          </p:nvPr>
        </p:nvGraphicFramePr>
        <p:xfrm>
          <a:off x="1600200" y="1655601"/>
          <a:ext cx="6705600" cy="404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1447800"/>
            <a:ext cx="579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Throughout this presentation , we have delivered into the realm of salary prediction and it’s profound impact on organization success. By staying abridge of emerging trends , making advanced analytics for organisations can unlock the full potential of salary prediction to drive success in the digital age.</a:t>
            </a:r>
          </a:p>
          <a:p>
            <a:endParaRPr lang="en-U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endParaRPr lang="en-IN" sz="36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862003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r>
              <a:rPr lang="en-US" sz="4250" spc="10" dirty="0" smtClean="0"/>
              <a:t/>
            </a:r>
            <a:br>
              <a:rPr lang="en-US" sz="4250" spc="10" dirty="0" smtClean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990599" y="1695450"/>
            <a:ext cx="57054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Companies often face a problem of over spending on new hires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And having prior knowledge of the salaries estimation of the new employee will be beneficial not only for employee but also company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As we know over spending to hire new employee would negatively impact the financial health of the company.</a:t>
            </a:r>
            <a:endParaRPr lang="en-IN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761999" y="1295400"/>
            <a:ext cx="59340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 Overview of the project is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his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dataset contains information about the salaries of employees at a company. </a:t>
            </a:r>
            <a:endParaRPr lang="en-US" sz="2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row represents a different 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employees ,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and the columns include information such as age, gender, education level, job title, years of experience, and 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salary for the months.</a:t>
            </a:r>
            <a:endParaRPr lang="en-IN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914399" y="1718777"/>
            <a:ext cx="5562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end users for this Project are the employers , organization , industry , Firms , etc. 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first and foremost end user is the employee is where he gets the salary for per month or year and he uses for various purposes. 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1695450"/>
            <a:ext cx="5791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Conditional Formatting - Highlighting the data's like Salaries and Education level to Identify the Salaries greater than 110000 and lesser than 106000 and equal to the 110000 with different colours. </a:t>
            </a:r>
          </a:p>
          <a:p>
            <a:pPr>
              <a:buClr>
                <a:srgbClr val="FF0000"/>
              </a:buClr>
            </a:pPr>
            <a:endParaRPr lang="en-US" sz="20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Pivot Table -  Summarizing the Large amount of Employees datas like total amount of salary for male and female and their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otal years of experience.</a:t>
            </a:r>
          </a:p>
          <a:p>
            <a:pPr>
              <a:buClr>
                <a:srgbClr val="FF0000"/>
              </a:buClr>
            </a:pPr>
            <a:endParaRPr lang="en-US" sz="20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Pivot chart -  Filtering the 3</a:t>
            </a:r>
            <a:r>
              <a:rPr lang="en-US" sz="2000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column (Job Title)and creating the chart for interactive ways.</a:t>
            </a:r>
          </a:p>
          <a:p>
            <a:endParaRPr lang="en-IN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332" y="1371600"/>
            <a:ext cx="86172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Employee Salary Prediction data set (From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This data set has 6 Features and in that 5 features are taken in to consideration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Age Data set ( 1</a:t>
            </a:r>
            <a:r>
              <a:rPr lang="en-US" sz="2400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Column)  - Number Values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Gender Data set (2</a:t>
            </a:r>
            <a:r>
              <a:rPr lang="en-US" sz="2400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Column) - Text Data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Education Level Data set  (3</a:t>
            </a:r>
            <a:r>
              <a:rPr lang="en-US" sz="2400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column) – Text Data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Job Title Data set (4</a:t>
            </a:r>
            <a:r>
              <a:rPr lang="en-US" sz="2400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Column) - Text Data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Years of Experience Data set (5</a:t>
            </a:r>
            <a:r>
              <a:rPr lang="en-US" sz="2400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Column) – Number Values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Salary Data set (6</a:t>
            </a:r>
            <a:r>
              <a:rPr lang="en-US" sz="2400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Column) – Currency Values </a:t>
            </a:r>
          </a:p>
          <a:p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IN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0" y="1695450"/>
            <a:ext cx="525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 this project our new project is where the total amount of salaries of male and female are calculated which easy for the organization to visualize the datas.</a:t>
            </a:r>
            <a:endParaRPr lang="en-IN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634</Words>
  <Application>Microsoft Office PowerPoint</Application>
  <PresentationFormat>Widescreen</PresentationFormat>
  <Paragraphs>77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33</cp:revision>
  <dcterms:created xsi:type="dcterms:W3CDTF">2024-03-29T15:07:22Z</dcterms:created>
  <dcterms:modified xsi:type="dcterms:W3CDTF">2024-08-28T16:34:34Z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