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FE6F-CE54-2736-2A99-7B75515864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FBFD3B-86A7-6CE5-B756-4182857FC1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BEF9B8-C38B-660D-470B-CAC41CBD637B}"/>
              </a:ext>
            </a:extLst>
          </p:cNvPr>
          <p:cNvSpPr>
            <a:spLocks noGrp="1"/>
          </p:cNvSpPr>
          <p:nvPr>
            <p:ph type="dt" sz="half" idx="10"/>
          </p:nvPr>
        </p:nvSpPr>
        <p:spPr/>
        <p:txBody>
          <a:bodyPr/>
          <a:lstStyle/>
          <a:p>
            <a:fld id="{6F303486-A4FD-41E8-BB71-53E2FE7DAB1B}" type="datetimeFigureOut">
              <a:rPr lang="en-IN" smtClean="0"/>
              <a:t>02-05-2024</a:t>
            </a:fld>
            <a:endParaRPr lang="en-IN"/>
          </a:p>
        </p:txBody>
      </p:sp>
      <p:sp>
        <p:nvSpPr>
          <p:cNvPr id="5" name="Footer Placeholder 4">
            <a:extLst>
              <a:ext uri="{FF2B5EF4-FFF2-40B4-BE49-F238E27FC236}">
                <a16:creationId xmlns:a16="http://schemas.microsoft.com/office/drawing/2014/main" id="{0BD694FB-5050-393F-DF85-9FA5A10F28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AB3280-E096-7F79-F9CD-4F7612BC62A0}"/>
              </a:ext>
            </a:extLst>
          </p:cNvPr>
          <p:cNvSpPr>
            <a:spLocks noGrp="1"/>
          </p:cNvSpPr>
          <p:nvPr>
            <p:ph type="sldNum" sz="quarter" idx="12"/>
          </p:nvPr>
        </p:nvSpPr>
        <p:spPr/>
        <p:txBody>
          <a:bodyPr/>
          <a:lstStyle/>
          <a:p>
            <a:fld id="{EA074DB5-04A4-4DC9-8133-144DFA9534EC}" type="slidenum">
              <a:rPr lang="en-IN" smtClean="0"/>
              <a:t>‹#›</a:t>
            </a:fld>
            <a:endParaRPr lang="en-IN"/>
          </a:p>
        </p:txBody>
      </p:sp>
    </p:spTree>
    <p:extLst>
      <p:ext uri="{BB962C8B-B14F-4D97-AF65-F5344CB8AC3E}">
        <p14:creationId xmlns:p14="http://schemas.microsoft.com/office/powerpoint/2010/main" val="2763555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4247-EDDC-71B0-8570-E01D61A138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02065F-6D95-65BA-DE4B-F3AABEFB25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7B3FEF-866E-3A39-FEEF-4E5FE87679C8}"/>
              </a:ext>
            </a:extLst>
          </p:cNvPr>
          <p:cNvSpPr>
            <a:spLocks noGrp="1"/>
          </p:cNvSpPr>
          <p:nvPr>
            <p:ph type="dt" sz="half" idx="10"/>
          </p:nvPr>
        </p:nvSpPr>
        <p:spPr/>
        <p:txBody>
          <a:bodyPr/>
          <a:lstStyle/>
          <a:p>
            <a:fld id="{6F303486-A4FD-41E8-BB71-53E2FE7DAB1B}" type="datetimeFigureOut">
              <a:rPr lang="en-IN" smtClean="0"/>
              <a:t>02-05-2024</a:t>
            </a:fld>
            <a:endParaRPr lang="en-IN"/>
          </a:p>
        </p:txBody>
      </p:sp>
      <p:sp>
        <p:nvSpPr>
          <p:cNvPr id="5" name="Footer Placeholder 4">
            <a:extLst>
              <a:ext uri="{FF2B5EF4-FFF2-40B4-BE49-F238E27FC236}">
                <a16:creationId xmlns:a16="http://schemas.microsoft.com/office/drawing/2014/main" id="{9F83F23D-080E-B78D-05B8-C21A9449E7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BFFC7-A858-660B-D379-2676BE915831}"/>
              </a:ext>
            </a:extLst>
          </p:cNvPr>
          <p:cNvSpPr>
            <a:spLocks noGrp="1"/>
          </p:cNvSpPr>
          <p:nvPr>
            <p:ph type="sldNum" sz="quarter" idx="12"/>
          </p:nvPr>
        </p:nvSpPr>
        <p:spPr/>
        <p:txBody>
          <a:bodyPr/>
          <a:lstStyle/>
          <a:p>
            <a:fld id="{EA074DB5-04A4-4DC9-8133-144DFA9534EC}" type="slidenum">
              <a:rPr lang="en-IN" smtClean="0"/>
              <a:t>‹#›</a:t>
            </a:fld>
            <a:endParaRPr lang="en-IN"/>
          </a:p>
        </p:txBody>
      </p:sp>
    </p:spTree>
    <p:extLst>
      <p:ext uri="{BB962C8B-B14F-4D97-AF65-F5344CB8AC3E}">
        <p14:creationId xmlns:p14="http://schemas.microsoft.com/office/powerpoint/2010/main" val="320239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AD7FE8-8A98-A906-313D-14A9CFEB6B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FDB30B-1431-A9E6-7938-0EE7CACBAD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4C56E8-C9D1-D101-3403-B030D18A2101}"/>
              </a:ext>
            </a:extLst>
          </p:cNvPr>
          <p:cNvSpPr>
            <a:spLocks noGrp="1"/>
          </p:cNvSpPr>
          <p:nvPr>
            <p:ph type="dt" sz="half" idx="10"/>
          </p:nvPr>
        </p:nvSpPr>
        <p:spPr/>
        <p:txBody>
          <a:bodyPr/>
          <a:lstStyle/>
          <a:p>
            <a:fld id="{6F303486-A4FD-41E8-BB71-53E2FE7DAB1B}" type="datetimeFigureOut">
              <a:rPr lang="en-IN" smtClean="0"/>
              <a:t>02-05-2024</a:t>
            </a:fld>
            <a:endParaRPr lang="en-IN"/>
          </a:p>
        </p:txBody>
      </p:sp>
      <p:sp>
        <p:nvSpPr>
          <p:cNvPr id="5" name="Footer Placeholder 4">
            <a:extLst>
              <a:ext uri="{FF2B5EF4-FFF2-40B4-BE49-F238E27FC236}">
                <a16:creationId xmlns:a16="http://schemas.microsoft.com/office/drawing/2014/main" id="{C3AB5C02-77A0-0F95-D7A0-8C03657CF9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9AD552-6A7E-E413-C073-4D994D5E3B76}"/>
              </a:ext>
            </a:extLst>
          </p:cNvPr>
          <p:cNvSpPr>
            <a:spLocks noGrp="1"/>
          </p:cNvSpPr>
          <p:nvPr>
            <p:ph type="sldNum" sz="quarter" idx="12"/>
          </p:nvPr>
        </p:nvSpPr>
        <p:spPr/>
        <p:txBody>
          <a:bodyPr/>
          <a:lstStyle/>
          <a:p>
            <a:fld id="{EA074DB5-04A4-4DC9-8133-144DFA9534EC}" type="slidenum">
              <a:rPr lang="en-IN" smtClean="0"/>
              <a:t>‹#›</a:t>
            </a:fld>
            <a:endParaRPr lang="en-IN"/>
          </a:p>
        </p:txBody>
      </p:sp>
    </p:spTree>
    <p:extLst>
      <p:ext uri="{BB962C8B-B14F-4D97-AF65-F5344CB8AC3E}">
        <p14:creationId xmlns:p14="http://schemas.microsoft.com/office/powerpoint/2010/main" val="1940746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7840E-45C5-BDCE-4FDF-CDBA6608C0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9C778B-2214-3C88-2380-C69EC07A10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812F6-8EB6-5082-8D8D-FD2CE2AEA9C3}"/>
              </a:ext>
            </a:extLst>
          </p:cNvPr>
          <p:cNvSpPr>
            <a:spLocks noGrp="1"/>
          </p:cNvSpPr>
          <p:nvPr>
            <p:ph type="dt" sz="half" idx="10"/>
          </p:nvPr>
        </p:nvSpPr>
        <p:spPr/>
        <p:txBody>
          <a:bodyPr/>
          <a:lstStyle/>
          <a:p>
            <a:fld id="{6F303486-A4FD-41E8-BB71-53E2FE7DAB1B}" type="datetimeFigureOut">
              <a:rPr lang="en-IN" smtClean="0"/>
              <a:t>02-05-2024</a:t>
            </a:fld>
            <a:endParaRPr lang="en-IN"/>
          </a:p>
        </p:txBody>
      </p:sp>
      <p:sp>
        <p:nvSpPr>
          <p:cNvPr id="5" name="Footer Placeholder 4">
            <a:extLst>
              <a:ext uri="{FF2B5EF4-FFF2-40B4-BE49-F238E27FC236}">
                <a16:creationId xmlns:a16="http://schemas.microsoft.com/office/drawing/2014/main" id="{B45E493D-F769-F737-9709-407F648198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4E53EF-9F91-E267-8E13-781E05BC88BA}"/>
              </a:ext>
            </a:extLst>
          </p:cNvPr>
          <p:cNvSpPr>
            <a:spLocks noGrp="1"/>
          </p:cNvSpPr>
          <p:nvPr>
            <p:ph type="sldNum" sz="quarter" idx="12"/>
          </p:nvPr>
        </p:nvSpPr>
        <p:spPr/>
        <p:txBody>
          <a:bodyPr/>
          <a:lstStyle/>
          <a:p>
            <a:fld id="{EA074DB5-04A4-4DC9-8133-144DFA9534EC}" type="slidenum">
              <a:rPr lang="en-IN" smtClean="0"/>
              <a:t>‹#›</a:t>
            </a:fld>
            <a:endParaRPr lang="en-IN"/>
          </a:p>
        </p:txBody>
      </p:sp>
    </p:spTree>
    <p:extLst>
      <p:ext uri="{BB962C8B-B14F-4D97-AF65-F5344CB8AC3E}">
        <p14:creationId xmlns:p14="http://schemas.microsoft.com/office/powerpoint/2010/main" val="240580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A33C-2D65-0D3C-A9DC-71D40B2A11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79BADE-A5FE-D887-5A6E-6F2FEF38CC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E13A3A-2E7D-2B67-2F7F-F089F87C268B}"/>
              </a:ext>
            </a:extLst>
          </p:cNvPr>
          <p:cNvSpPr>
            <a:spLocks noGrp="1"/>
          </p:cNvSpPr>
          <p:nvPr>
            <p:ph type="dt" sz="half" idx="10"/>
          </p:nvPr>
        </p:nvSpPr>
        <p:spPr/>
        <p:txBody>
          <a:bodyPr/>
          <a:lstStyle/>
          <a:p>
            <a:fld id="{6F303486-A4FD-41E8-BB71-53E2FE7DAB1B}" type="datetimeFigureOut">
              <a:rPr lang="en-IN" smtClean="0"/>
              <a:t>02-05-2024</a:t>
            </a:fld>
            <a:endParaRPr lang="en-IN"/>
          </a:p>
        </p:txBody>
      </p:sp>
      <p:sp>
        <p:nvSpPr>
          <p:cNvPr id="5" name="Footer Placeholder 4">
            <a:extLst>
              <a:ext uri="{FF2B5EF4-FFF2-40B4-BE49-F238E27FC236}">
                <a16:creationId xmlns:a16="http://schemas.microsoft.com/office/drawing/2014/main" id="{7111CB89-FD7A-8F07-93DD-7888B09D5D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25F81F-E26A-0F96-09BF-75398D5D4715}"/>
              </a:ext>
            </a:extLst>
          </p:cNvPr>
          <p:cNvSpPr>
            <a:spLocks noGrp="1"/>
          </p:cNvSpPr>
          <p:nvPr>
            <p:ph type="sldNum" sz="quarter" idx="12"/>
          </p:nvPr>
        </p:nvSpPr>
        <p:spPr/>
        <p:txBody>
          <a:bodyPr/>
          <a:lstStyle/>
          <a:p>
            <a:fld id="{EA074DB5-04A4-4DC9-8133-144DFA9534EC}" type="slidenum">
              <a:rPr lang="en-IN" smtClean="0"/>
              <a:t>‹#›</a:t>
            </a:fld>
            <a:endParaRPr lang="en-IN"/>
          </a:p>
        </p:txBody>
      </p:sp>
    </p:spTree>
    <p:extLst>
      <p:ext uri="{BB962C8B-B14F-4D97-AF65-F5344CB8AC3E}">
        <p14:creationId xmlns:p14="http://schemas.microsoft.com/office/powerpoint/2010/main" val="422754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2204-7E21-5D6B-289F-C3877FFEF5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4B3C41-B54F-23B5-8E77-C2C7DA5DA6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771E05-63E3-DE0C-818B-F9C2745870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2F4568-C883-6102-D25C-8FCBBFD70A15}"/>
              </a:ext>
            </a:extLst>
          </p:cNvPr>
          <p:cNvSpPr>
            <a:spLocks noGrp="1"/>
          </p:cNvSpPr>
          <p:nvPr>
            <p:ph type="dt" sz="half" idx="10"/>
          </p:nvPr>
        </p:nvSpPr>
        <p:spPr/>
        <p:txBody>
          <a:bodyPr/>
          <a:lstStyle/>
          <a:p>
            <a:fld id="{6F303486-A4FD-41E8-BB71-53E2FE7DAB1B}" type="datetimeFigureOut">
              <a:rPr lang="en-IN" smtClean="0"/>
              <a:t>02-05-2024</a:t>
            </a:fld>
            <a:endParaRPr lang="en-IN"/>
          </a:p>
        </p:txBody>
      </p:sp>
      <p:sp>
        <p:nvSpPr>
          <p:cNvPr id="6" name="Footer Placeholder 5">
            <a:extLst>
              <a:ext uri="{FF2B5EF4-FFF2-40B4-BE49-F238E27FC236}">
                <a16:creationId xmlns:a16="http://schemas.microsoft.com/office/drawing/2014/main" id="{5B03E7D0-F1EA-ABFD-0960-182668FD03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323B17-C9EC-A117-72D8-D0449101EC7C}"/>
              </a:ext>
            </a:extLst>
          </p:cNvPr>
          <p:cNvSpPr>
            <a:spLocks noGrp="1"/>
          </p:cNvSpPr>
          <p:nvPr>
            <p:ph type="sldNum" sz="quarter" idx="12"/>
          </p:nvPr>
        </p:nvSpPr>
        <p:spPr/>
        <p:txBody>
          <a:bodyPr/>
          <a:lstStyle/>
          <a:p>
            <a:fld id="{EA074DB5-04A4-4DC9-8133-144DFA9534EC}" type="slidenum">
              <a:rPr lang="en-IN" smtClean="0"/>
              <a:t>‹#›</a:t>
            </a:fld>
            <a:endParaRPr lang="en-IN"/>
          </a:p>
        </p:txBody>
      </p:sp>
    </p:spTree>
    <p:extLst>
      <p:ext uri="{BB962C8B-B14F-4D97-AF65-F5344CB8AC3E}">
        <p14:creationId xmlns:p14="http://schemas.microsoft.com/office/powerpoint/2010/main" val="2083209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2C78-C9E1-7389-87A6-55BDB56216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174558-D8C3-47FA-73E8-789AAFCC16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47601A-D96A-5B36-5C47-DF2225F242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8B311B5-32A0-AA90-4B7E-3BEACCAD81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F768DD-0A69-76A1-BCEE-DFA5BC3C80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7959E0-8E59-3052-2BC2-1A8438E05443}"/>
              </a:ext>
            </a:extLst>
          </p:cNvPr>
          <p:cNvSpPr>
            <a:spLocks noGrp="1"/>
          </p:cNvSpPr>
          <p:nvPr>
            <p:ph type="dt" sz="half" idx="10"/>
          </p:nvPr>
        </p:nvSpPr>
        <p:spPr/>
        <p:txBody>
          <a:bodyPr/>
          <a:lstStyle/>
          <a:p>
            <a:fld id="{6F303486-A4FD-41E8-BB71-53E2FE7DAB1B}" type="datetimeFigureOut">
              <a:rPr lang="en-IN" smtClean="0"/>
              <a:t>02-05-2024</a:t>
            </a:fld>
            <a:endParaRPr lang="en-IN"/>
          </a:p>
        </p:txBody>
      </p:sp>
      <p:sp>
        <p:nvSpPr>
          <p:cNvPr id="8" name="Footer Placeholder 7">
            <a:extLst>
              <a:ext uri="{FF2B5EF4-FFF2-40B4-BE49-F238E27FC236}">
                <a16:creationId xmlns:a16="http://schemas.microsoft.com/office/drawing/2014/main" id="{1B55DB88-DDD4-2A06-648C-FC589D12E0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2FE62B-BF35-B3DB-1DF2-C5A4D4656745}"/>
              </a:ext>
            </a:extLst>
          </p:cNvPr>
          <p:cNvSpPr>
            <a:spLocks noGrp="1"/>
          </p:cNvSpPr>
          <p:nvPr>
            <p:ph type="sldNum" sz="quarter" idx="12"/>
          </p:nvPr>
        </p:nvSpPr>
        <p:spPr/>
        <p:txBody>
          <a:bodyPr/>
          <a:lstStyle/>
          <a:p>
            <a:fld id="{EA074DB5-04A4-4DC9-8133-144DFA9534EC}" type="slidenum">
              <a:rPr lang="en-IN" smtClean="0"/>
              <a:t>‹#›</a:t>
            </a:fld>
            <a:endParaRPr lang="en-IN"/>
          </a:p>
        </p:txBody>
      </p:sp>
    </p:spTree>
    <p:extLst>
      <p:ext uri="{BB962C8B-B14F-4D97-AF65-F5344CB8AC3E}">
        <p14:creationId xmlns:p14="http://schemas.microsoft.com/office/powerpoint/2010/main" val="156709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52741-F407-4168-244B-C25AE0A464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104599-ED95-4C6E-7DC6-702B32F3B733}"/>
              </a:ext>
            </a:extLst>
          </p:cNvPr>
          <p:cNvSpPr>
            <a:spLocks noGrp="1"/>
          </p:cNvSpPr>
          <p:nvPr>
            <p:ph type="dt" sz="half" idx="10"/>
          </p:nvPr>
        </p:nvSpPr>
        <p:spPr/>
        <p:txBody>
          <a:bodyPr/>
          <a:lstStyle/>
          <a:p>
            <a:fld id="{6F303486-A4FD-41E8-BB71-53E2FE7DAB1B}" type="datetimeFigureOut">
              <a:rPr lang="en-IN" smtClean="0"/>
              <a:t>02-05-2024</a:t>
            </a:fld>
            <a:endParaRPr lang="en-IN"/>
          </a:p>
        </p:txBody>
      </p:sp>
      <p:sp>
        <p:nvSpPr>
          <p:cNvPr id="4" name="Footer Placeholder 3">
            <a:extLst>
              <a:ext uri="{FF2B5EF4-FFF2-40B4-BE49-F238E27FC236}">
                <a16:creationId xmlns:a16="http://schemas.microsoft.com/office/drawing/2014/main" id="{09979226-F8CC-965E-FEEE-3ABD4373CB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B63671-C069-629B-6004-52467805CCC1}"/>
              </a:ext>
            </a:extLst>
          </p:cNvPr>
          <p:cNvSpPr>
            <a:spLocks noGrp="1"/>
          </p:cNvSpPr>
          <p:nvPr>
            <p:ph type="sldNum" sz="quarter" idx="12"/>
          </p:nvPr>
        </p:nvSpPr>
        <p:spPr/>
        <p:txBody>
          <a:bodyPr/>
          <a:lstStyle/>
          <a:p>
            <a:fld id="{EA074DB5-04A4-4DC9-8133-144DFA9534EC}" type="slidenum">
              <a:rPr lang="en-IN" smtClean="0"/>
              <a:t>‹#›</a:t>
            </a:fld>
            <a:endParaRPr lang="en-IN"/>
          </a:p>
        </p:txBody>
      </p:sp>
    </p:spTree>
    <p:extLst>
      <p:ext uri="{BB962C8B-B14F-4D97-AF65-F5344CB8AC3E}">
        <p14:creationId xmlns:p14="http://schemas.microsoft.com/office/powerpoint/2010/main" val="3914326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7A1B8A-0FCF-FC77-8BDA-1444779464C2}"/>
              </a:ext>
            </a:extLst>
          </p:cNvPr>
          <p:cNvSpPr>
            <a:spLocks noGrp="1"/>
          </p:cNvSpPr>
          <p:nvPr>
            <p:ph type="dt" sz="half" idx="10"/>
          </p:nvPr>
        </p:nvSpPr>
        <p:spPr/>
        <p:txBody>
          <a:bodyPr/>
          <a:lstStyle/>
          <a:p>
            <a:fld id="{6F303486-A4FD-41E8-BB71-53E2FE7DAB1B}" type="datetimeFigureOut">
              <a:rPr lang="en-IN" smtClean="0"/>
              <a:t>02-05-2024</a:t>
            </a:fld>
            <a:endParaRPr lang="en-IN"/>
          </a:p>
        </p:txBody>
      </p:sp>
      <p:sp>
        <p:nvSpPr>
          <p:cNvPr id="3" name="Footer Placeholder 2">
            <a:extLst>
              <a:ext uri="{FF2B5EF4-FFF2-40B4-BE49-F238E27FC236}">
                <a16:creationId xmlns:a16="http://schemas.microsoft.com/office/drawing/2014/main" id="{87DEB6F6-6B77-7E6B-B607-F3D378CA6E9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D70CD2-53D1-5973-D3C5-123207BE666D}"/>
              </a:ext>
            </a:extLst>
          </p:cNvPr>
          <p:cNvSpPr>
            <a:spLocks noGrp="1"/>
          </p:cNvSpPr>
          <p:nvPr>
            <p:ph type="sldNum" sz="quarter" idx="12"/>
          </p:nvPr>
        </p:nvSpPr>
        <p:spPr/>
        <p:txBody>
          <a:bodyPr/>
          <a:lstStyle/>
          <a:p>
            <a:fld id="{EA074DB5-04A4-4DC9-8133-144DFA9534EC}" type="slidenum">
              <a:rPr lang="en-IN" smtClean="0"/>
              <a:t>‹#›</a:t>
            </a:fld>
            <a:endParaRPr lang="en-IN"/>
          </a:p>
        </p:txBody>
      </p:sp>
    </p:spTree>
    <p:extLst>
      <p:ext uri="{BB962C8B-B14F-4D97-AF65-F5344CB8AC3E}">
        <p14:creationId xmlns:p14="http://schemas.microsoft.com/office/powerpoint/2010/main" val="16808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27B4-9AF8-7ADA-A5BF-3FF8F05FD1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078A1A-454D-F1CD-7A1E-409F9BAB2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DEFC57-70E9-CA49-6F33-CBC5FD874A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DF1AE2-8E84-A124-9CED-665E7E2FEE90}"/>
              </a:ext>
            </a:extLst>
          </p:cNvPr>
          <p:cNvSpPr>
            <a:spLocks noGrp="1"/>
          </p:cNvSpPr>
          <p:nvPr>
            <p:ph type="dt" sz="half" idx="10"/>
          </p:nvPr>
        </p:nvSpPr>
        <p:spPr/>
        <p:txBody>
          <a:bodyPr/>
          <a:lstStyle/>
          <a:p>
            <a:fld id="{6F303486-A4FD-41E8-BB71-53E2FE7DAB1B}" type="datetimeFigureOut">
              <a:rPr lang="en-IN" smtClean="0"/>
              <a:t>02-05-2024</a:t>
            </a:fld>
            <a:endParaRPr lang="en-IN"/>
          </a:p>
        </p:txBody>
      </p:sp>
      <p:sp>
        <p:nvSpPr>
          <p:cNvPr id="6" name="Footer Placeholder 5">
            <a:extLst>
              <a:ext uri="{FF2B5EF4-FFF2-40B4-BE49-F238E27FC236}">
                <a16:creationId xmlns:a16="http://schemas.microsoft.com/office/drawing/2014/main" id="{C12F385B-897A-7B08-94BA-5730A85D44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A5C6B9-0D30-A753-F796-BF55B8018546}"/>
              </a:ext>
            </a:extLst>
          </p:cNvPr>
          <p:cNvSpPr>
            <a:spLocks noGrp="1"/>
          </p:cNvSpPr>
          <p:nvPr>
            <p:ph type="sldNum" sz="quarter" idx="12"/>
          </p:nvPr>
        </p:nvSpPr>
        <p:spPr/>
        <p:txBody>
          <a:bodyPr/>
          <a:lstStyle/>
          <a:p>
            <a:fld id="{EA074DB5-04A4-4DC9-8133-144DFA9534EC}" type="slidenum">
              <a:rPr lang="en-IN" smtClean="0"/>
              <a:t>‹#›</a:t>
            </a:fld>
            <a:endParaRPr lang="en-IN"/>
          </a:p>
        </p:txBody>
      </p:sp>
    </p:spTree>
    <p:extLst>
      <p:ext uri="{BB962C8B-B14F-4D97-AF65-F5344CB8AC3E}">
        <p14:creationId xmlns:p14="http://schemas.microsoft.com/office/powerpoint/2010/main" val="2208123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88DB-7083-3C50-1074-06A5C7644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1B1D72A-6D7A-85D8-E60B-2B2FAEF9E6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2F4465-D826-0A7F-B9A6-923ADE9EE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BA4B8-DD7E-4B02-377A-EF6540E24F63}"/>
              </a:ext>
            </a:extLst>
          </p:cNvPr>
          <p:cNvSpPr>
            <a:spLocks noGrp="1"/>
          </p:cNvSpPr>
          <p:nvPr>
            <p:ph type="dt" sz="half" idx="10"/>
          </p:nvPr>
        </p:nvSpPr>
        <p:spPr/>
        <p:txBody>
          <a:bodyPr/>
          <a:lstStyle/>
          <a:p>
            <a:fld id="{6F303486-A4FD-41E8-BB71-53E2FE7DAB1B}" type="datetimeFigureOut">
              <a:rPr lang="en-IN" smtClean="0"/>
              <a:t>02-05-2024</a:t>
            </a:fld>
            <a:endParaRPr lang="en-IN"/>
          </a:p>
        </p:txBody>
      </p:sp>
      <p:sp>
        <p:nvSpPr>
          <p:cNvPr id="6" name="Footer Placeholder 5">
            <a:extLst>
              <a:ext uri="{FF2B5EF4-FFF2-40B4-BE49-F238E27FC236}">
                <a16:creationId xmlns:a16="http://schemas.microsoft.com/office/drawing/2014/main" id="{AFF12471-EDA5-6650-0D0E-F6BDFD617E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7CED4E-06A5-435E-D8D1-DB293BBED1DE}"/>
              </a:ext>
            </a:extLst>
          </p:cNvPr>
          <p:cNvSpPr>
            <a:spLocks noGrp="1"/>
          </p:cNvSpPr>
          <p:nvPr>
            <p:ph type="sldNum" sz="quarter" idx="12"/>
          </p:nvPr>
        </p:nvSpPr>
        <p:spPr/>
        <p:txBody>
          <a:bodyPr/>
          <a:lstStyle/>
          <a:p>
            <a:fld id="{EA074DB5-04A4-4DC9-8133-144DFA9534EC}" type="slidenum">
              <a:rPr lang="en-IN" smtClean="0"/>
              <a:t>‹#›</a:t>
            </a:fld>
            <a:endParaRPr lang="en-IN"/>
          </a:p>
        </p:txBody>
      </p:sp>
    </p:spTree>
    <p:extLst>
      <p:ext uri="{BB962C8B-B14F-4D97-AF65-F5344CB8AC3E}">
        <p14:creationId xmlns:p14="http://schemas.microsoft.com/office/powerpoint/2010/main" val="899308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094F54-3459-4D57-CDF5-DBAF9BAFE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FBBA5D-46D8-8659-25F6-8CE48B0E3C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FD3C2A-C11D-7BA4-FECE-8CC3979E9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303486-A4FD-41E8-BB71-53E2FE7DAB1B}" type="datetimeFigureOut">
              <a:rPr lang="en-IN" smtClean="0"/>
              <a:t>02-05-2024</a:t>
            </a:fld>
            <a:endParaRPr lang="en-IN"/>
          </a:p>
        </p:txBody>
      </p:sp>
      <p:sp>
        <p:nvSpPr>
          <p:cNvPr id="5" name="Footer Placeholder 4">
            <a:extLst>
              <a:ext uri="{FF2B5EF4-FFF2-40B4-BE49-F238E27FC236}">
                <a16:creationId xmlns:a16="http://schemas.microsoft.com/office/drawing/2014/main" id="{CC976E63-F754-9F88-5872-3BD279182A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5D70CC-CC5B-94A6-37A9-0EAE51706D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074DB5-04A4-4DC9-8133-144DFA9534EC}" type="slidenum">
              <a:rPr lang="en-IN" smtClean="0"/>
              <a:t>‹#›</a:t>
            </a:fld>
            <a:endParaRPr lang="en-IN"/>
          </a:p>
        </p:txBody>
      </p:sp>
    </p:spTree>
    <p:extLst>
      <p:ext uri="{BB962C8B-B14F-4D97-AF65-F5344CB8AC3E}">
        <p14:creationId xmlns:p14="http://schemas.microsoft.com/office/powerpoint/2010/main" val="2169108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9BD16-7122-C2BE-BF72-81482FE28238}"/>
              </a:ext>
            </a:extLst>
          </p:cNvPr>
          <p:cNvSpPr>
            <a:spLocks noGrp="1"/>
          </p:cNvSpPr>
          <p:nvPr>
            <p:ph type="ctrTitle"/>
          </p:nvPr>
        </p:nvSpPr>
        <p:spPr/>
        <p:txBody>
          <a:bodyPr>
            <a:normAutofit/>
          </a:bodyPr>
          <a:lstStyle/>
          <a:p>
            <a:pPr algn="ctr"/>
            <a:r>
              <a:rPr lang="en-US" sz="4000" b="1" dirty="0">
                <a:effectLst/>
                <a:latin typeface="Times New Roman" panose="02020603050405020304" pitchFamily="18" charset="0"/>
                <a:ea typeface="Times New Roman" panose="02020603050405020304" pitchFamily="18" charset="0"/>
              </a:rPr>
              <a:t>IOT-BASED ELECTRIC VEHICLE AUTO PARKING SYSTEM</a:t>
            </a:r>
            <a:endParaRPr lang="en-IN" sz="4000" dirty="0">
              <a:effectLst/>
              <a:latin typeface="Times New Roman" panose="02020603050405020304" pitchFamily="18" charset="0"/>
              <a:ea typeface="Times New Roman" panose="02020603050405020304" pitchFamily="18" charset="0"/>
            </a:endParaRPr>
          </a:p>
        </p:txBody>
      </p:sp>
      <p:sp>
        <p:nvSpPr>
          <p:cNvPr id="3" name="Subtitle 2">
            <a:extLst>
              <a:ext uri="{FF2B5EF4-FFF2-40B4-BE49-F238E27FC236}">
                <a16:creationId xmlns:a16="http://schemas.microsoft.com/office/drawing/2014/main" id="{3C862477-C8A2-4C41-4E9B-2AF455BCC75A}"/>
              </a:ext>
            </a:extLst>
          </p:cNvPr>
          <p:cNvSpPr>
            <a:spLocks noGrp="1"/>
          </p:cNvSpPr>
          <p:nvPr>
            <p:ph type="subTitle" idx="1"/>
          </p:nvPr>
        </p:nvSpPr>
        <p:spPr/>
        <p:txBody>
          <a:bodyPr/>
          <a:lstStyle/>
          <a:p>
            <a:r>
              <a:rPr lang="en-US" dirty="0"/>
              <a:t>Submitted by:</a:t>
            </a:r>
          </a:p>
          <a:p>
            <a:r>
              <a:rPr lang="en-US" dirty="0" err="1"/>
              <a:t>L.R.Sowmidra</a:t>
            </a:r>
            <a:endParaRPr lang="en-IN" dirty="0"/>
          </a:p>
        </p:txBody>
      </p:sp>
    </p:spTree>
    <p:extLst>
      <p:ext uri="{BB962C8B-B14F-4D97-AF65-F5344CB8AC3E}">
        <p14:creationId xmlns:p14="http://schemas.microsoft.com/office/powerpoint/2010/main" val="215135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D49A9-220E-557F-F871-FCC4DD38A763}"/>
              </a:ext>
            </a:extLst>
          </p:cNvPr>
          <p:cNvSpPr>
            <a:spLocks noGrp="1"/>
          </p:cNvSpPr>
          <p:nvPr>
            <p:ph type="title"/>
          </p:nvPr>
        </p:nvSpPr>
        <p:spPr/>
        <p:txBody>
          <a:bodyPr/>
          <a:lstStyle/>
          <a:p>
            <a:r>
              <a:rPr lang="en-US" b="1" dirty="0"/>
              <a:t>Advantages:</a:t>
            </a:r>
            <a:endParaRPr lang="en-IN" b="1" dirty="0"/>
          </a:p>
        </p:txBody>
      </p:sp>
      <p:sp>
        <p:nvSpPr>
          <p:cNvPr id="3" name="Content Placeholder 2">
            <a:extLst>
              <a:ext uri="{FF2B5EF4-FFF2-40B4-BE49-F238E27FC236}">
                <a16:creationId xmlns:a16="http://schemas.microsoft.com/office/drawing/2014/main" id="{5582C3A5-6631-670E-9A83-F64F12B77174}"/>
              </a:ext>
            </a:extLst>
          </p:cNvPr>
          <p:cNvSpPr>
            <a:spLocks noGrp="1"/>
          </p:cNvSpPr>
          <p:nvPr>
            <p:ph idx="1"/>
          </p:nvPr>
        </p:nvSpPr>
        <p:spPr/>
        <p:txBody>
          <a:bodyPr/>
          <a:lstStyle/>
          <a:p>
            <a:r>
              <a:rPr lang="en-IN" sz="2800" b="1" dirty="0"/>
              <a:t>Convenience</a:t>
            </a:r>
          </a:p>
          <a:p>
            <a:endParaRPr lang="en-IN" sz="2800" b="1" dirty="0"/>
          </a:p>
          <a:p>
            <a:r>
              <a:rPr lang="en-IN" sz="2800" b="1" dirty="0"/>
              <a:t>Space optimization</a:t>
            </a:r>
          </a:p>
          <a:p>
            <a:endParaRPr lang="en-IN" sz="2800" b="1" dirty="0"/>
          </a:p>
          <a:p>
            <a:r>
              <a:rPr lang="en-IN" sz="2800" b="1" dirty="0"/>
              <a:t>Safety</a:t>
            </a:r>
          </a:p>
          <a:p>
            <a:endParaRPr lang="en-IN" sz="2800" b="1" dirty="0"/>
          </a:p>
          <a:p>
            <a:r>
              <a:rPr lang="en-IN" sz="2800" b="1" dirty="0"/>
              <a:t>Efficiency</a:t>
            </a:r>
          </a:p>
          <a:p>
            <a:endParaRPr lang="en-IN" dirty="0"/>
          </a:p>
        </p:txBody>
      </p:sp>
    </p:spTree>
    <p:extLst>
      <p:ext uri="{BB962C8B-B14F-4D97-AF65-F5344CB8AC3E}">
        <p14:creationId xmlns:p14="http://schemas.microsoft.com/office/powerpoint/2010/main" val="3113935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Color Thank You Slide Presentation Template - SlideKit">
            <a:extLst>
              <a:ext uri="{FF2B5EF4-FFF2-40B4-BE49-F238E27FC236}">
                <a16:creationId xmlns:a16="http://schemas.microsoft.com/office/drawing/2014/main" id="{D7E25858-CE81-5FE4-4D36-CD200DD743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61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750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9C17E-9262-7E3A-4E31-AB72950AF587}"/>
              </a:ext>
            </a:extLst>
          </p:cNvPr>
          <p:cNvSpPr>
            <a:spLocks noGrp="1"/>
          </p:cNvSpPr>
          <p:nvPr>
            <p:ph type="title"/>
          </p:nvPr>
        </p:nvSpPr>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E6ADCD0B-C3B0-D98B-49C6-900B6AD06CCC}"/>
              </a:ext>
            </a:extLst>
          </p:cNvPr>
          <p:cNvSpPr>
            <a:spLocks noGrp="1"/>
          </p:cNvSpPr>
          <p:nvPr>
            <p:ph idx="1"/>
          </p:nvPr>
        </p:nvSpPr>
        <p:spPr/>
        <p:txBody>
          <a:bodyPr/>
          <a:lstStyle/>
          <a:p>
            <a:r>
              <a:rPr lang="en-IN" sz="2800" dirty="0"/>
              <a:t>It is designed to effortlessly guide the vehicle into the perfect parking spot while minimizing energy consumption and maximizing convenience.</a:t>
            </a:r>
          </a:p>
          <a:p>
            <a:r>
              <a:rPr lang="en-US" sz="2800" dirty="0"/>
              <a:t>It refers to the integration of technology to optimize the management of parking spaces. It typically involves sensors, and software to monitor and manage parking availability, provide real-time information to drivers about vacant spots, and streamline the parking process through automation and data analysis.</a:t>
            </a:r>
          </a:p>
          <a:p>
            <a:endParaRPr lang="en-IN" dirty="0"/>
          </a:p>
        </p:txBody>
      </p:sp>
    </p:spTree>
    <p:extLst>
      <p:ext uri="{BB962C8B-B14F-4D97-AF65-F5344CB8AC3E}">
        <p14:creationId xmlns:p14="http://schemas.microsoft.com/office/powerpoint/2010/main" val="840126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B25A-8C41-E5FA-C368-C311D01838DA}"/>
              </a:ext>
            </a:extLst>
          </p:cNvPr>
          <p:cNvSpPr>
            <a:spLocks noGrp="1"/>
          </p:cNvSpPr>
          <p:nvPr>
            <p:ph type="title"/>
          </p:nvPr>
        </p:nvSpPr>
        <p:spPr/>
        <p:txBody>
          <a:bodyPr/>
          <a:lstStyle/>
          <a:p>
            <a:r>
              <a:rPr lang="en-US" b="1" dirty="0"/>
              <a:t>Need for smart parking</a:t>
            </a:r>
            <a:endParaRPr lang="en-IN" b="1" dirty="0"/>
          </a:p>
        </p:txBody>
      </p:sp>
      <p:sp>
        <p:nvSpPr>
          <p:cNvPr id="3" name="Content Placeholder 2">
            <a:extLst>
              <a:ext uri="{FF2B5EF4-FFF2-40B4-BE49-F238E27FC236}">
                <a16:creationId xmlns:a16="http://schemas.microsoft.com/office/drawing/2014/main" id="{725638BF-B2CD-ABB8-40D9-C2C6FA82EED0}"/>
              </a:ext>
            </a:extLst>
          </p:cNvPr>
          <p:cNvSpPr>
            <a:spLocks noGrp="1"/>
          </p:cNvSpPr>
          <p:nvPr>
            <p:ph idx="1"/>
          </p:nvPr>
        </p:nvSpPr>
        <p:spPr/>
        <p:txBody>
          <a:bodyPr/>
          <a:lstStyle/>
          <a:p>
            <a:r>
              <a:rPr lang="en-US" sz="2800" dirty="0"/>
              <a:t>Assist drivers in parking their vehicles efficiently and accurately, minimizing the risk of damage or injury</a:t>
            </a:r>
            <a:r>
              <a:rPr lang="en-IN" sz="2800" dirty="0"/>
              <a:t> during parking. </a:t>
            </a:r>
          </a:p>
          <a:p>
            <a:r>
              <a:rPr lang="en-IN" sz="2800" dirty="0"/>
              <a:t>Optimize parking space usage, allowing for more vehicles to be parked in a given area.</a:t>
            </a:r>
          </a:p>
          <a:p>
            <a:r>
              <a:rPr lang="en-IN" sz="2800" dirty="0"/>
              <a:t>Enhance the overall parking experience, making it more convenient, stress-free, and accessible for drivers</a:t>
            </a:r>
            <a:endParaRPr lang="en-IN" dirty="0"/>
          </a:p>
        </p:txBody>
      </p:sp>
    </p:spTree>
    <p:extLst>
      <p:ext uri="{BB962C8B-B14F-4D97-AF65-F5344CB8AC3E}">
        <p14:creationId xmlns:p14="http://schemas.microsoft.com/office/powerpoint/2010/main" val="1333849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5DB780-AB2B-3835-1A2D-8495BF82804A}"/>
              </a:ext>
            </a:extLst>
          </p:cNvPr>
          <p:cNvSpPr>
            <a:spLocks noGrp="1"/>
          </p:cNvSpPr>
          <p:nvPr>
            <p:ph idx="1"/>
          </p:nvPr>
        </p:nvSpPr>
        <p:spPr>
          <a:xfrm>
            <a:off x="943896" y="766916"/>
            <a:ext cx="10409903" cy="5410047"/>
          </a:xfrm>
        </p:spPr>
        <p:txBody>
          <a:bodyPr/>
          <a:lstStyle/>
          <a:p>
            <a:r>
              <a:rPr lang="en-IN" sz="2800" dirty="0"/>
              <a:t>Integrate with other smart city infrastructure and mobility solutions, contributing to a more efficient and sustainable urban transportation ecosystem.</a:t>
            </a:r>
          </a:p>
          <a:p>
            <a:endParaRPr lang="en-IN" sz="2800" dirty="0"/>
          </a:p>
          <a:p>
            <a:r>
              <a:rPr lang="en-US" sz="2800" dirty="0"/>
              <a:t>Provide real-time parking availability information and guidance, reducing congestion and emissions caused by drivers circling around looking for parking spots</a:t>
            </a:r>
            <a:endParaRPr lang="en-IN" dirty="0"/>
          </a:p>
        </p:txBody>
      </p:sp>
    </p:spTree>
    <p:extLst>
      <p:ext uri="{BB962C8B-B14F-4D97-AF65-F5344CB8AC3E}">
        <p14:creationId xmlns:p14="http://schemas.microsoft.com/office/powerpoint/2010/main" val="1354976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A1CB-38D3-17AB-11F9-814E0D450F6C}"/>
              </a:ext>
            </a:extLst>
          </p:cNvPr>
          <p:cNvSpPr>
            <a:spLocks noGrp="1"/>
          </p:cNvSpPr>
          <p:nvPr>
            <p:ph type="title"/>
          </p:nvPr>
        </p:nvSpPr>
        <p:spPr/>
        <p:txBody>
          <a:bodyPr/>
          <a:lstStyle/>
          <a:p>
            <a:r>
              <a:rPr lang="en-IN" b="1" dirty="0"/>
              <a:t>Components</a:t>
            </a:r>
          </a:p>
        </p:txBody>
      </p:sp>
      <p:sp>
        <p:nvSpPr>
          <p:cNvPr id="3" name="Content Placeholder 2">
            <a:extLst>
              <a:ext uri="{FF2B5EF4-FFF2-40B4-BE49-F238E27FC236}">
                <a16:creationId xmlns:a16="http://schemas.microsoft.com/office/drawing/2014/main" id="{E5E16F08-41E7-0D6F-C59C-17BA8FB7B561}"/>
              </a:ext>
            </a:extLst>
          </p:cNvPr>
          <p:cNvSpPr>
            <a:spLocks noGrp="1"/>
          </p:cNvSpPr>
          <p:nvPr>
            <p:ph idx="1"/>
          </p:nvPr>
        </p:nvSpPr>
        <p:spPr/>
        <p:txBody>
          <a:bodyPr/>
          <a:lstStyle/>
          <a:p>
            <a:r>
              <a:rPr lang="en-IN" sz="2800" dirty="0"/>
              <a:t>Esp8266(</a:t>
            </a:r>
            <a:r>
              <a:rPr lang="en-IN" sz="2800" dirty="0" err="1"/>
              <a:t>nodemcu</a:t>
            </a:r>
            <a:r>
              <a:rPr lang="en-IN" sz="2800" dirty="0"/>
              <a:t>) </a:t>
            </a:r>
          </a:p>
          <a:p>
            <a:endParaRPr lang="en-IN" sz="2800" dirty="0"/>
          </a:p>
          <a:p>
            <a:r>
              <a:rPr lang="en-IN" sz="2800" dirty="0" err="1"/>
              <a:t>Ir</a:t>
            </a:r>
            <a:r>
              <a:rPr lang="en-IN" sz="2800" dirty="0"/>
              <a:t> sensors</a:t>
            </a:r>
          </a:p>
          <a:p>
            <a:endParaRPr lang="en-IN" sz="2800" dirty="0"/>
          </a:p>
          <a:p>
            <a:r>
              <a:rPr lang="en-IN" sz="2800" dirty="0"/>
              <a:t>Servo motors</a:t>
            </a:r>
          </a:p>
          <a:p>
            <a:endParaRPr lang="en-IN" sz="2800" dirty="0"/>
          </a:p>
          <a:p>
            <a:r>
              <a:rPr lang="en-IN" sz="2800" dirty="0"/>
              <a:t>Jumper wires</a:t>
            </a:r>
          </a:p>
          <a:p>
            <a:endParaRPr lang="en-IN" dirty="0"/>
          </a:p>
        </p:txBody>
      </p:sp>
    </p:spTree>
    <p:extLst>
      <p:ext uri="{BB962C8B-B14F-4D97-AF65-F5344CB8AC3E}">
        <p14:creationId xmlns:p14="http://schemas.microsoft.com/office/powerpoint/2010/main" val="1493254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6090-842D-1583-88B2-0A451E568E35}"/>
              </a:ext>
            </a:extLst>
          </p:cNvPr>
          <p:cNvSpPr>
            <a:spLocks noGrp="1"/>
          </p:cNvSpPr>
          <p:nvPr>
            <p:ph type="title"/>
          </p:nvPr>
        </p:nvSpPr>
        <p:spPr/>
        <p:txBody>
          <a:bodyPr/>
          <a:lstStyle/>
          <a:p>
            <a:r>
              <a:rPr lang="en-IN" sz="4400" b="1" dirty="0" err="1"/>
              <a:t>Nodemcu</a:t>
            </a:r>
            <a:r>
              <a:rPr lang="en-IN" sz="4400" b="1" dirty="0"/>
              <a:t>: </a:t>
            </a:r>
            <a:br>
              <a:rPr lang="en-IN" sz="4400" b="1" dirty="0"/>
            </a:br>
            <a:endParaRPr lang="en-IN" b="1" dirty="0"/>
          </a:p>
        </p:txBody>
      </p:sp>
      <p:sp>
        <p:nvSpPr>
          <p:cNvPr id="3" name="Content Placeholder 2">
            <a:extLst>
              <a:ext uri="{FF2B5EF4-FFF2-40B4-BE49-F238E27FC236}">
                <a16:creationId xmlns:a16="http://schemas.microsoft.com/office/drawing/2014/main" id="{EEFE2698-1FC7-7904-316F-44E3F591A837}"/>
              </a:ext>
            </a:extLst>
          </p:cNvPr>
          <p:cNvSpPr>
            <a:spLocks noGrp="1"/>
          </p:cNvSpPr>
          <p:nvPr>
            <p:ph idx="1"/>
          </p:nvPr>
        </p:nvSpPr>
        <p:spPr/>
        <p:txBody>
          <a:bodyPr>
            <a:normAutofit fontScale="92500"/>
          </a:bodyPr>
          <a:lstStyle/>
          <a:p>
            <a:r>
              <a:rPr lang="en-IN" sz="2800" dirty="0" err="1"/>
              <a:t>NodeMCU</a:t>
            </a:r>
            <a:r>
              <a:rPr lang="en-IN" sz="2800" dirty="0"/>
              <a:t> is an open-source firmware and Internet of Things) devices. It's based on the ESP8266 Wi-Fi module and allows you to easily program microcontrollers with Lua scripting language or Arduino IDE. It's quite popular for its ease of use and versatility in IoT projects.</a:t>
            </a:r>
          </a:p>
          <a:p>
            <a:r>
              <a:rPr lang="en-IN" sz="2800" dirty="0" err="1"/>
              <a:t>Ir</a:t>
            </a:r>
            <a:r>
              <a:rPr lang="en-IN" sz="2800" dirty="0"/>
              <a:t> sensors:</a:t>
            </a:r>
          </a:p>
          <a:p>
            <a:r>
              <a:rPr lang="en-IN" sz="2800" dirty="0"/>
              <a:t>                    IR sensor involves detecting infrared radiation emitted or reflected by objects in its field of view. When an object enters the sensor’s range, it absorbs or reflects the emitted infrared radiation, causing changes in the sensor’s output. This change is then converted into an electrical signal, which is processed to trigger specific actions, such as activating an alarm, turning on lights, or controlling a device</a:t>
            </a:r>
            <a:endParaRPr lang="en-US" sz="2800" dirty="0"/>
          </a:p>
          <a:p>
            <a:endParaRPr lang="en-IN" dirty="0"/>
          </a:p>
        </p:txBody>
      </p:sp>
    </p:spTree>
    <p:extLst>
      <p:ext uri="{BB962C8B-B14F-4D97-AF65-F5344CB8AC3E}">
        <p14:creationId xmlns:p14="http://schemas.microsoft.com/office/powerpoint/2010/main" val="165495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A7DD14-0EA7-E9E7-CD7D-E62A59249C68}"/>
              </a:ext>
            </a:extLst>
          </p:cNvPr>
          <p:cNvSpPr>
            <a:spLocks noGrp="1"/>
          </p:cNvSpPr>
          <p:nvPr>
            <p:ph idx="1"/>
          </p:nvPr>
        </p:nvSpPr>
        <p:spPr/>
        <p:txBody>
          <a:bodyPr>
            <a:normAutofit lnSpcReduction="10000"/>
          </a:bodyPr>
          <a:lstStyle/>
          <a:p>
            <a:r>
              <a:rPr lang="en-IN" dirty="0"/>
              <a:t>Servo motor:</a:t>
            </a:r>
          </a:p>
          <a:p>
            <a:r>
              <a:rPr lang="en-IN" dirty="0"/>
              <a:t>                         </a:t>
            </a:r>
            <a:r>
              <a:rPr lang="en-IN" sz="2800" dirty="0"/>
              <a:t>A servo motor works by receiving control signals from a device, such as a microcontroller or a computer, to accurately position its shaft. It consists of a motor, a control circuit, and a feedback system.</a:t>
            </a:r>
          </a:p>
          <a:p>
            <a:endParaRPr lang="en-IN" dirty="0"/>
          </a:p>
          <a:p>
            <a:r>
              <a:rPr lang="en-IN" dirty="0"/>
              <a:t>Jumper wires:</a:t>
            </a:r>
          </a:p>
          <a:p>
            <a:r>
              <a:rPr lang="en-IN" dirty="0"/>
              <a:t>                           </a:t>
            </a:r>
            <a:r>
              <a:rPr lang="en-IN" sz="2800" dirty="0"/>
              <a:t>A jumper wire is a short electrical wire used to create a temporary electrical connection between two points</a:t>
            </a:r>
            <a:r>
              <a:rPr lang="en-IN" dirty="0"/>
              <a:t> </a:t>
            </a:r>
            <a:r>
              <a:rPr lang="en-IN" sz="2800" dirty="0"/>
              <a:t>on a circuit board or between components in an electronic circui</a:t>
            </a:r>
            <a:r>
              <a:rPr lang="en-IN" dirty="0"/>
              <a:t>t</a:t>
            </a:r>
          </a:p>
        </p:txBody>
      </p:sp>
    </p:spTree>
    <p:extLst>
      <p:ext uri="{BB962C8B-B14F-4D97-AF65-F5344CB8AC3E}">
        <p14:creationId xmlns:p14="http://schemas.microsoft.com/office/powerpoint/2010/main" val="2517388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D969-EBB7-33C4-4D5A-9B0939BBA5C4}"/>
              </a:ext>
            </a:extLst>
          </p:cNvPr>
          <p:cNvSpPr>
            <a:spLocks noGrp="1"/>
          </p:cNvSpPr>
          <p:nvPr>
            <p:ph type="title"/>
          </p:nvPr>
        </p:nvSpPr>
        <p:spPr/>
        <p:txBody>
          <a:bodyPr/>
          <a:lstStyle/>
          <a:p>
            <a:r>
              <a:rPr lang="en-US" b="1" dirty="0"/>
              <a:t>CIRCUIT DIAGRAM:</a:t>
            </a:r>
            <a:endParaRPr lang="en-IN" b="1" dirty="0"/>
          </a:p>
        </p:txBody>
      </p:sp>
      <p:pic>
        <p:nvPicPr>
          <p:cNvPr id="4" name="Content Placeholder 3">
            <a:extLst>
              <a:ext uri="{FF2B5EF4-FFF2-40B4-BE49-F238E27FC236}">
                <a16:creationId xmlns:a16="http://schemas.microsoft.com/office/drawing/2014/main" id="{421A9504-8C44-BE33-23D0-750EE5561A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9420" y="1825625"/>
            <a:ext cx="6813159" cy="4351338"/>
          </a:xfrm>
        </p:spPr>
      </p:pic>
    </p:spTree>
    <p:extLst>
      <p:ext uri="{BB962C8B-B14F-4D97-AF65-F5344CB8AC3E}">
        <p14:creationId xmlns:p14="http://schemas.microsoft.com/office/powerpoint/2010/main" val="59407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FCCD4-83F1-C57E-D444-F34A804C912F}"/>
              </a:ext>
            </a:extLst>
          </p:cNvPr>
          <p:cNvSpPr>
            <a:spLocks noGrp="1"/>
          </p:cNvSpPr>
          <p:nvPr>
            <p:ph type="title"/>
          </p:nvPr>
        </p:nvSpPr>
        <p:spPr/>
        <p:txBody>
          <a:bodyPr/>
          <a:lstStyle/>
          <a:p>
            <a:r>
              <a:rPr lang="en-US" b="1" dirty="0"/>
              <a:t>WORKING:</a:t>
            </a:r>
            <a:endParaRPr lang="en-IN" b="1" dirty="0"/>
          </a:p>
        </p:txBody>
      </p:sp>
      <p:sp>
        <p:nvSpPr>
          <p:cNvPr id="3" name="Content Placeholder 2">
            <a:extLst>
              <a:ext uri="{FF2B5EF4-FFF2-40B4-BE49-F238E27FC236}">
                <a16:creationId xmlns:a16="http://schemas.microsoft.com/office/drawing/2014/main" id="{93FD5DA0-D62C-4354-BA0E-FAFA61C94EC6}"/>
              </a:ext>
            </a:extLst>
          </p:cNvPr>
          <p:cNvSpPr>
            <a:spLocks noGrp="1"/>
          </p:cNvSpPr>
          <p:nvPr>
            <p:ph idx="1"/>
          </p:nvPr>
        </p:nvSpPr>
        <p:spPr/>
        <p:txBody>
          <a:bodyPr>
            <a:normAutofit fontScale="70000" lnSpcReduction="20000"/>
          </a:bodyPr>
          <a:lstStyle/>
          <a:p>
            <a:r>
              <a:rPr lang="en-IN" sz="2800" b="1" dirty="0"/>
              <a:t>Now a  days finding parking in busy areas is very hard and there is no system to get the details of parking availability online. Imagine if you can get the parking slot availability information on your phone and you don’t have roaming around to check the availability</a:t>
            </a:r>
          </a:p>
          <a:p>
            <a:r>
              <a:rPr lang="en-US" sz="2800" b="1" dirty="0"/>
              <a:t>So here we are building with </a:t>
            </a:r>
            <a:r>
              <a:rPr lang="en-US" sz="2800" b="1" dirty="0" err="1"/>
              <a:t>NodeMCU</a:t>
            </a:r>
            <a:r>
              <a:rPr lang="en-US" sz="2800" b="1" dirty="0"/>
              <a:t>, five IR sensors, and two servo motors. Two IR sensors are used at entry and exit gate to detect the car while three IR sensors are used to detect the parking slot availability.</a:t>
            </a:r>
          </a:p>
          <a:p>
            <a:r>
              <a:rPr lang="en-IN" sz="2800" b="1" dirty="0" err="1"/>
              <a:t>NodeMCU</a:t>
            </a:r>
            <a:r>
              <a:rPr lang="en-IN" sz="2800" b="1" dirty="0"/>
              <a:t>  controls the complete process and sends the parking availability and parking time information. </a:t>
            </a:r>
          </a:p>
          <a:p>
            <a:endParaRPr lang="en-IN" sz="2800" b="1" dirty="0"/>
          </a:p>
          <a:p>
            <a:r>
              <a:rPr lang="en-IN" sz="2800" b="1" dirty="0"/>
              <a:t>Two IR sensors are used at entry and exit gate so that it can detect the cars at entry and exit gate and automatically open and close the gate.</a:t>
            </a:r>
          </a:p>
          <a:p>
            <a:endParaRPr lang="en-IN" sz="2800" b="1" dirty="0"/>
          </a:p>
          <a:p>
            <a:r>
              <a:rPr lang="en-IN" sz="2800" b="1" dirty="0"/>
              <a:t>The servo motor automatically rotates from 45° to 140°, and after a delay, it will return to its initial position.</a:t>
            </a:r>
            <a:endParaRPr lang="en-US" sz="2800" b="1" dirty="0"/>
          </a:p>
          <a:p>
            <a:endParaRPr lang="en-IN" dirty="0"/>
          </a:p>
        </p:txBody>
      </p:sp>
    </p:spTree>
    <p:extLst>
      <p:ext uri="{BB962C8B-B14F-4D97-AF65-F5344CB8AC3E}">
        <p14:creationId xmlns:p14="http://schemas.microsoft.com/office/powerpoint/2010/main" val="3672193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576</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IOT-BASED ELECTRIC VEHICLE AUTO PARKING SYSTEM</vt:lpstr>
      <vt:lpstr>INTRODUCTION:</vt:lpstr>
      <vt:lpstr>Need for smart parking</vt:lpstr>
      <vt:lpstr>PowerPoint Presentation</vt:lpstr>
      <vt:lpstr>Components</vt:lpstr>
      <vt:lpstr>Nodemcu:  </vt:lpstr>
      <vt:lpstr>PowerPoint Presentation</vt:lpstr>
      <vt:lpstr>CIRCUIT DIAGRAM:</vt:lpstr>
      <vt:lpstr>WORKING:</vt:lpstr>
      <vt:lpstr>Advantages: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IOT-BASED ELECTRIC VEHICLE AUTO PARKING SYSTEM</dc:title>
  <dc:creator>Hp</dc:creator>
  <cp:lastModifiedBy>Hp</cp:lastModifiedBy>
  <cp:revision>1</cp:revision>
  <dcterms:created xsi:type="dcterms:W3CDTF">2024-05-02T17:00:40Z</dcterms:created>
  <dcterms:modified xsi:type="dcterms:W3CDTF">2024-05-02T17:00:48Z</dcterms:modified>
</cp:coreProperties>
</file>