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Defect Detection in Check Valve Manufacturing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QR Code &amp; Machine Learning</a:t>
            </a:r>
          </a:p>
          <a:p>
            <a:r>
              <a:rPr dirty="0"/>
              <a:t>By [</a:t>
            </a:r>
            <a:r>
              <a:rPr lang="en-US" dirty="0"/>
              <a:t>SOWMI 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FA852-9AC0-DC48-2EAB-BE815068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5D6D-641D-AEA0-417F-39EBB8C6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7DDB-4EC4-9C29-E78C-8663E187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Project automates defect detection from QR</a:t>
            </a:r>
          </a:p>
          <a:p>
            <a:r>
              <a:rPr dirty="0"/>
              <a:t>• Saves time and reduces manual errors</a:t>
            </a:r>
          </a:p>
          <a:p>
            <a:r>
              <a:rPr dirty="0"/>
              <a:t>• Future: Add batch scanning, real-time dashboard, and IoT integration</a:t>
            </a:r>
          </a:p>
        </p:txBody>
      </p:sp>
    </p:spTree>
    <p:extLst>
      <p:ext uri="{BB962C8B-B14F-4D97-AF65-F5344CB8AC3E}">
        <p14:creationId xmlns:p14="http://schemas.microsoft.com/office/powerpoint/2010/main" val="10322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quality checks are slow and error-prone</a:t>
            </a:r>
          </a:p>
          <a:p>
            <a:r>
              <a:t>• Incorrect products can be dispatched unknowingly</a:t>
            </a:r>
          </a:p>
          <a:p>
            <a:r>
              <a:t>• Need for a fast, automated defect detection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Encode product measurements in QR codes</a:t>
            </a:r>
          </a:p>
          <a:p>
            <a:r>
              <a:t>• Scan QR to extract measurement data</a:t>
            </a:r>
          </a:p>
          <a:p>
            <a:r>
              <a:t>• Use ML model to predict defective products</a:t>
            </a:r>
          </a:p>
          <a:p>
            <a:r>
              <a:t>• Display result instantly in a Streamlit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(Pandas, NumPy, scikit-learn)</a:t>
            </a:r>
          </a:p>
          <a:p>
            <a:r>
              <a:t>• OpenCV (QR decoding)</a:t>
            </a:r>
          </a:p>
          <a:p>
            <a:r>
              <a:t>• qrcode (QR generation)</a:t>
            </a:r>
          </a:p>
          <a:p>
            <a:r>
              <a:t>• Streamlit (Web App UI)</a:t>
            </a:r>
          </a:p>
          <a:p>
            <a:r>
              <a:t>• Excel (Data Input)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valve_id</a:t>
            </a:r>
          </a:p>
          <a:p>
            <a:r>
              <a:t>• body_height</a:t>
            </a:r>
          </a:p>
          <a:p>
            <a:r>
              <a:t>• inlet_radius</a:t>
            </a:r>
          </a:p>
          <a:p>
            <a:r>
              <a:t>• outlet_radius</a:t>
            </a:r>
          </a:p>
          <a:p>
            <a:r>
              <a:t>• disc_thickness</a:t>
            </a:r>
          </a:p>
          <a:p>
            <a:r>
              <a:t>• spring_length</a:t>
            </a:r>
          </a:p>
          <a:p>
            <a:r>
              <a:t>• Target: Defective (1) / Not Defective (0)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Algorithm: K-Nearest Neighbors (KNN)</a:t>
            </a:r>
          </a:p>
          <a:p>
            <a:r>
              <a:rPr dirty="0"/>
              <a:t>• Used </a:t>
            </a:r>
            <a:r>
              <a:rPr dirty="0" err="1"/>
              <a:t>GridSearchCV</a:t>
            </a:r>
            <a:r>
              <a:rPr dirty="0"/>
              <a:t> for hyperparameter tuning</a:t>
            </a:r>
            <a:r>
              <a:rPr lang="en-US" dirty="0"/>
              <a:t> with accuracy of 0.99%</a:t>
            </a:r>
            <a:endParaRPr dirty="0"/>
          </a:p>
          <a:p>
            <a:r>
              <a:rPr dirty="0"/>
              <a:t>• Model saved using Pickle for prediction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/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Prepare data from Excel</a:t>
            </a:r>
          </a:p>
          <a:p>
            <a:r>
              <a:t>2. Generate QR for each product</a:t>
            </a:r>
          </a:p>
          <a:p>
            <a:r>
              <a:t>3. Scan QR code using Streamlit app</a:t>
            </a:r>
          </a:p>
          <a:p>
            <a:r>
              <a:t>4. Extract data and predict using ML model</a:t>
            </a:r>
          </a:p>
          <a:p>
            <a:r>
              <a:t>5. Show prediction: ❌ Defective or ✅ Not Defective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 QR code image in Streamlit app</a:t>
            </a:r>
          </a:p>
          <a:p>
            <a:r>
              <a:t>• View extracted measurements</a:t>
            </a:r>
          </a:p>
          <a:p>
            <a:r>
              <a:t>• View model prediction</a:t>
            </a:r>
          </a:p>
          <a:p>
            <a:r>
              <a:t>• Example outputs for both Defective and Not Defective valves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FDD8A-EBF0-D9CD-E440-4464CEFC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09"/>
            <a:ext cx="9144000" cy="643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6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287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Real-Time Defect Detection in Check Valve Manufacturing</vt:lpstr>
      <vt:lpstr>Problem Statement</vt:lpstr>
      <vt:lpstr>Proposed Solution</vt:lpstr>
      <vt:lpstr>Technologies Used</vt:lpstr>
      <vt:lpstr>Dataset &amp; Features</vt:lpstr>
      <vt:lpstr>Model Training</vt:lpstr>
      <vt:lpstr>System Architecture / Flow</vt:lpstr>
      <vt:lpstr>Final Output Demo</vt:lpstr>
      <vt:lpstr>PowerPoint Presentation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sowmi r</cp:lastModifiedBy>
  <cp:revision>4</cp:revision>
  <dcterms:created xsi:type="dcterms:W3CDTF">2013-01-27T09:14:16Z</dcterms:created>
  <dcterms:modified xsi:type="dcterms:W3CDTF">2025-07-11T06:18:43Z</dcterms:modified>
  <cp:category/>
</cp:coreProperties>
</file>