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2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STUDENT NAME</a:t>
            </a:r>
            <a:r>
              <a:rPr dirty="0" sz="2400" lang="en-IN">
                <a:solidFill>
                  <a:schemeClr val="dk1"/>
                </a:solidFill>
                <a:latin typeface="Calibri"/>
                <a:ea typeface="Calibri"/>
                <a:cs typeface="Calibri"/>
                <a:sym typeface="Calibri"/>
              </a:rPr>
              <a:t> : </a:t>
            </a:r>
            <a:r>
              <a:rPr dirty="0" sz="2400" lang="en-US">
                <a:solidFill>
                  <a:schemeClr val="dk1"/>
                </a:solidFill>
                <a:latin typeface="Calibri"/>
                <a:ea typeface="Calibri"/>
                <a:cs typeface="Calibri"/>
                <a:sym typeface="Calibri"/>
              </a:rPr>
              <a:t>s</a:t>
            </a:r>
            <a:r>
              <a:rPr dirty="0" sz="2400" lang="en-US">
                <a:solidFill>
                  <a:schemeClr val="dk1"/>
                </a:solidFill>
                <a:latin typeface="Calibri"/>
                <a:ea typeface="Calibri"/>
                <a:cs typeface="Calibri"/>
                <a:sym typeface="Calibri"/>
              </a:rPr>
              <a:t>o</a:t>
            </a:r>
            <a:r>
              <a:rPr dirty="0" sz="2400" lang="en-US">
                <a:solidFill>
                  <a:schemeClr val="dk1"/>
                </a:solidFill>
                <a:latin typeface="Calibri"/>
                <a:ea typeface="Calibri"/>
                <a:cs typeface="Calibri"/>
                <a:sym typeface="Calibri"/>
              </a:rPr>
              <a:t>u</a:t>
            </a:r>
            <a:r>
              <a:rPr dirty="0" sz="2400" lang="en-US">
                <a:solidFill>
                  <a:schemeClr val="dk1"/>
                </a:solidFill>
                <a:latin typeface="Calibri"/>
                <a:ea typeface="Calibri"/>
                <a:cs typeface="Calibri"/>
                <a:sym typeface="Calibri"/>
              </a:rPr>
              <a:t>n</a:t>
            </a:r>
            <a:r>
              <a:rPr dirty="0" sz="2400" lang="en-US">
                <a:solidFill>
                  <a:schemeClr val="dk1"/>
                </a:solidFill>
                <a:latin typeface="Calibri"/>
                <a:ea typeface="Calibri"/>
                <a:cs typeface="Calibri"/>
                <a:sym typeface="Calibri"/>
              </a:rPr>
              <a:t>d</a:t>
            </a:r>
            <a:r>
              <a:rPr dirty="0" sz="2400" lang="en-US">
                <a:solidFill>
                  <a:schemeClr val="dk1"/>
                </a:solidFill>
                <a:latin typeface="Calibri"/>
                <a:ea typeface="Calibri"/>
                <a:cs typeface="Calibri"/>
                <a:sym typeface="Calibri"/>
              </a:rPr>
              <a:t>h</a:t>
            </a:r>
            <a:r>
              <a:rPr dirty="0" sz="2400" lang="en-US">
                <a:solidFill>
                  <a:schemeClr val="dk1"/>
                </a:solidFill>
                <a:latin typeface="Calibri"/>
                <a:ea typeface="Calibri"/>
                <a:cs typeface="Calibri"/>
                <a:sym typeface="Calibri"/>
              </a:rPr>
              <a:t>a</a:t>
            </a:r>
            <a:r>
              <a:rPr dirty="0" sz="2400" lang="en-US">
                <a:solidFill>
                  <a:schemeClr val="dk1"/>
                </a:solidFill>
                <a:latin typeface="Calibri"/>
                <a:ea typeface="Calibri"/>
                <a:cs typeface="Calibri"/>
                <a:sym typeface="Calibri"/>
              </a:rPr>
              <a:t>r</a:t>
            </a:r>
            <a:r>
              <a:rPr dirty="0" sz="2400" lang="en-US">
                <a:solidFill>
                  <a:schemeClr val="dk1"/>
                </a:solidFill>
                <a:latin typeface="Calibri"/>
                <a:ea typeface="Calibri"/>
                <a:cs typeface="Calibri"/>
                <a:sym typeface="Calibri"/>
              </a:rPr>
              <a:t>y</a:t>
            </a:r>
            <a:r>
              <a:rPr dirty="0" sz="2400" lang="en-US">
                <a:solidFill>
                  <a:schemeClr val="dk1"/>
                </a:solidFill>
                <a:latin typeface="Calibri"/>
                <a:ea typeface="Calibri"/>
                <a:cs typeface="Calibri"/>
                <a:sym typeface="Calibri"/>
              </a:rPr>
              <a:t>a</a:t>
            </a:r>
            <a:r>
              <a:rPr dirty="0" sz="2400" lang="en-US">
                <a:solidFill>
                  <a:schemeClr val="dk1"/>
                </a:solidFill>
                <a:latin typeface="Calibri"/>
                <a:ea typeface="Calibri"/>
                <a:cs typeface="Calibri"/>
                <a:sym typeface="Calibri"/>
              </a:rPr>
              <a:t> </a:t>
            </a:r>
            <a:r>
              <a:rPr dirty="0" sz="2400" lang="en-US">
                <a:solidFill>
                  <a:schemeClr val="dk1"/>
                </a:solidFill>
                <a:latin typeface="Calibri"/>
                <a:ea typeface="Calibri"/>
                <a:cs typeface="Calibri"/>
                <a:sym typeface="Calibri"/>
              </a:rPr>
              <a:t>B</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REGISTER NO      : 312</a:t>
            </a:r>
            <a:r>
              <a:rPr dirty="0" sz="2400" lang="en-IN">
                <a:solidFill>
                  <a:schemeClr val="dk1"/>
                </a:solidFill>
                <a:latin typeface="Calibri"/>
                <a:ea typeface="Calibri"/>
                <a:cs typeface="Calibri"/>
                <a:sym typeface="Calibri"/>
              </a:rPr>
              <a:t>2</a:t>
            </a:r>
            <a:r>
              <a:rPr dirty="0" sz="2400" lang="en-GB">
                <a:solidFill>
                  <a:schemeClr val="dk1"/>
                </a:solidFill>
                <a:latin typeface="Calibri"/>
                <a:ea typeface="Calibri"/>
                <a:cs typeface="Calibri"/>
                <a:sym typeface="Calibri"/>
              </a:rPr>
              <a:t>139</a:t>
            </a:r>
            <a:r>
              <a:rPr dirty="0" sz="2400" lang="en-US">
                <a:solidFill>
                  <a:schemeClr val="dk1"/>
                </a:solidFill>
                <a:latin typeface="Calibri"/>
                <a:ea typeface="Calibri"/>
                <a:cs typeface="Calibri"/>
                <a:sym typeface="Calibri"/>
              </a:rPr>
              <a:t>9</a:t>
            </a:r>
            <a:r>
              <a:rPr dirty="0" sz="2400" lang="en-US">
                <a:solidFill>
                  <a:schemeClr val="dk1"/>
                </a:solidFill>
                <a:latin typeface="Calibri"/>
                <a:ea typeface="Calibri"/>
                <a:cs typeface="Calibri"/>
                <a:sym typeface="Calibri"/>
              </a:rPr>
              <a:t>1</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DEPARTMENT     : </a:t>
            </a:r>
            <a:r>
              <a:rPr dirty="0" sz="2400" lang="en-US" err="1">
                <a:solidFill>
                  <a:schemeClr val="dk1"/>
                </a:solidFill>
                <a:latin typeface="Calibri"/>
                <a:ea typeface="Calibri"/>
                <a:cs typeface="Calibri"/>
                <a:sym typeface="Calibri"/>
              </a:rPr>
              <a:t>B.com</a:t>
            </a:r>
            <a:r>
              <a:rPr dirty="0" sz="2400" lang="en-US">
                <a:solidFill>
                  <a:schemeClr val="dk1"/>
                </a:solidFill>
                <a:latin typeface="Calibri"/>
                <a:ea typeface="Calibri"/>
                <a:cs typeface="Calibri"/>
                <a:sym typeface="Calibri"/>
              </a:rPr>
              <a:t> (</a:t>
            </a:r>
            <a:r>
              <a:rPr dirty="0" sz="2400" lang="en-GB">
                <a:solidFill>
                  <a:schemeClr val="dk1"/>
                </a:solidFill>
                <a:latin typeface="Calibri"/>
                <a:ea typeface="Calibri"/>
                <a:cs typeface="Calibri"/>
                <a:sym typeface="Calibri"/>
              </a:rPr>
              <a:t>bank management) 3</a:t>
            </a:r>
            <a:r>
              <a:rPr baseline="30000" dirty="0" sz="2400" lang="en-GB">
                <a:solidFill>
                  <a:schemeClr val="dk1"/>
                </a:solidFill>
                <a:latin typeface="Calibri"/>
                <a:ea typeface="Calibri"/>
                <a:cs typeface="Calibri"/>
                <a:sym typeface="Calibri"/>
              </a:rPr>
              <a:t>rd</a:t>
            </a:r>
            <a:r>
              <a:rPr dirty="0" sz="2400" lang="en-GB">
                <a:solidFill>
                  <a:schemeClr val="dk1"/>
                </a:solidFill>
                <a:latin typeface="Calibri"/>
                <a:ea typeface="Calibri"/>
                <a:cs typeface="Calibri"/>
                <a:sym typeface="Calibri"/>
              </a:rPr>
              <a:t> year</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COLLEGE              : </a:t>
            </a:r>
            <a:r>
              <a:rPr dirty="0" sz="2400" lang="en-GB">
                <a:solidFill>
                  <a:schemeClr val="dk1"/>
                </a:solidFill>
                <a:latin typeface="Calibri"/>
                <a:ea typeface="Calibri"/>
                <a:cs typeface="Calibri"/>
                <a:sym typeface="Calibri"/>
              </a:rPr>
              <a:t>ST THOMAS COLLEGE OF ARTS AND SCIENCE</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           </a:t>
            </a:r>
            <a:endParaRPr dirty="0"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7014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838325"/>
            <a:ext cx="6812785"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Infinix X6711</dc:creator>
  <cp:lastModifiedBy>adarshachu0110@gmail.com</cp:lastModifiedBy>
  <dcterms:created xsi:type="dcterms:W3CDTF">2024-09-28T05:49:22Z</dcterms:created>
  <dcterms:modified xsi:type="dcterms:W3CDTF">2024-09-28T05:49:22Z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399364383c154547935d00b6e73f87c2</vt:lpwstr>
  </property>
</Properties>
</file>