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9" r:id="rId9"/>
    <p:sldId id="264" r:id="rId10"/>
    <p:sldId id="265" r:id="rId11"/>
    <p:sldId id="266" r:id="rId12"/>
    <p:sldId id="267" r:id="rId13"/>
    <p:sldId id="270" r:id="rId14"/>
    <p:sldId id="273"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962271-4FE4-4C86-9517-35BABE02C8CC}" v="6" dt="2024-01-04T14:23:17.0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lguri Vaishnavi" userId="675723a8cae680ae" providerId="LiveId" clId="{86962271-4FE4-4C86-9517-35BABE02C8CC}"/>
    <pc:docChg chg="undo redo custSel addSld delSld modSld sldOrd">
      <pc:chgData name="Balguri Vaishnavi" userId="675723a8cae680ae" providerId="LiveId" clId="{86962271-4FE4-4C86-9517-35BABE02C8CC}" dt="2024-01-04T14:25:40.119" v="2792" actId="113"/>
      <pc:docMkLst>
        <pc:docMk/>
      </pc:docMkLst>
      <pc:sldChg chg="addSp delSp modSp mod">
        <pc:chgData name="Balguri Vaishnavi" userId="675723a8cae680ae" providerId="LiveId" clId="{86962271-4FE4-4C86-9517-35BABE02C8CC}" dt="2024-01-04T11:22:02.610" v="1216" actId="14100"/>
        <pc:sldMkLst>
          <pc:docMk/>
          <pc:sldMk cId="4099120013" sldId="256"/>
        </pc:sldMkLst>
        <pc:spChg chg="mod">
          <ac:chgData name="Balguri Vaishnavi" userId="675723a8cae680ae" providerId="LiveId" clId="{86962271-4FE4-4C86-9517-35BABE02C8CC}" dt="2024-01-04T11:20:55.746" v="1210" actId="1076"/>
          <ac:spMkLst>
            <pc:docMk/>
            <pc:sldMk cId="4099120013" sldId="256"/>
            <ac:spMk id="6" creationId="{85588C11-8AB2-CC46-42E3-1673E3447D81}"/>
          </ac:spMkLst>
        </pc:spChg>
        <pc:spChg chg="mod">
          <ac:chgData name="Balguri Vaishnavi" userId="675723a8cae680ae" providerId="LiveId" clId="{86962271-4FE4-4C86-9517-35BABE02C8CC}" dt="2024-01-04T11:22:02.610" v="1216" actId="14100"/>
          <ac:spMkLst>
            <pc:docMk/>
            <pc:sldMk cId="4099120013" sldId="256"/>
            <ac:spMk id="7" creationId="{E69A4CA9-DA8C-EC15-F5E5-EC1314C61822}"/>
          </ac:spMkLst>
        </pc:spChg>
        <pc:picChg chg="add mod">
          <ac:chgData name="Balguri Vaishnavi" userId="675723a8cae680ae" providerId="LiveId" clId="{86962271-4FE4-4C86-9517-35BABE02C8CC}" dt="2024-01-04T11:21:05.911" v="1211" actId="1076"/>
          <ac:picMkLst>
            <pc:docMk/>
            <pc:sldMk cId="4099120013" sldId="256"/>
            <ac:picMk id="2" creationId="{A01C81F6-5067-42CB-1EF4-6709A313F449}"/>
          </ac:picMkLst>
        </pc:picChg>
        <pc:picChg chg="del">
          <ac:chgData name="Balguri Vaishnavi" userId="675723a8cae680ae" providerId="LiveId" clId="{86962271-4FE4-4C86-9517-35BABE02C8CC}" dt="2024-01-04T09:37:10.302" v="1149" actId="21"/>
          <ac:picMkLst>
            <pc:docMk/>
            <pc:sldMk cId="4099120013" sldId="256"/>
            <ac:picMk id="8" creationId="{0B414C68-7F09-C6B3-9632-6A4AEC850C6D}"/>
          </ac:picMkLst>
        </pc:picChg>
      </pc:sldChg>
      <pc:sldChg chg="modSp del mod">
        <pc:chgData name="Balguri Vaishnavi" userId="675723a8cae680ae" providerId="LiveId" clId="{86962271-4FE4-4C86-9517-35BABE02C8CC}" dt="2024-01-04T14:10:17.659" v="2603" actId="2696"/>
        <pc:sldMkLst>
          <pc:docMk/>
          <pc:sldMk cId="1727186279" sldId="257"/>
        </pc:sldMkLst>
        <pc:spChg chg="mod">
          <ac:chgData name="Balguri Vaishnavi" userId="675723a8cae680ae" providerId="LiveId" clId="{86962271-4FE4-4C86-9517-35BABE02C8CC}" dt="2024-01-04T11:26:34.405" v="1306" actId="20577"/>
          <ac:spMkLst>
            <pc:docMk/>
            <pc:sldMk cId="1727186279" sldId="257"/>
            <ac:spMk id="5" creationId="{7B3F216B-1DCB-5FAA-AB4E-E34C71C95896}"/>
          </ac:spMkLst>
        </pc:spChg>
      </pc:sldChg>
      <pc:sldChg chg="modSp mod">
        <pc:chgData name="Balguri Vaishnavi" userId="675723a8cae680ae" providerId="LiveId" clId="{86962271-4FE4-4C86-9517-35BABE02C8CC}" dt="2024-01-04T12:11:56.979" v="1645" actId="255"/>
        <pc:sldMkLst>
          <pc:docMk/>
          <pc:sldMk cId="1919205841" sldId="258"/>
        </pc:sldMkLst>
        <pc:spChg chg="mod">
          <ac:chgData name="Balguri Vaishnavi" userId="675723a8cae680ae" providerId="LiveId" clId="{86962271-4FE4-4C86-9517-35BABE02C8CC}" dt="2024-01-04T12:11:56.979" v="1645" actId="255"/>
          <ac:spMkLst>
            <pc:docMk/>
            <pc:sldMk cId="1919205841" sldId="258"/>
            <ac:spMk id="2" creationId="{EEA6BF6B-61BD-5E00-60F3-E98C831B0061}"/>
          </ac:spMkLst>
        </pc:spChg>
        <pc:spChg chg="mod">
          <ac:chgData name="Balguri Vaishnavi" userId="675723a8cae680ae" providerId="LiveId" clId="{86962271-4FE4-4C86-9517-35BABE02C8CC}" dt="2024-01-04T11:29:05.948" v="1311" actId="255"/>
          <ac:spMkLst>
            <pc:docMk/>
            <pc:sldMk cId="1919205841" sldId="258"/>
            <ac:spMk id="3" creationId="{A3B01DE5-B4E0-5662-2B14-4426610087E2}"/>
          </ac:spMkLst>
        </pc:spChg>
      </pc:sldChg>
      <pc:sldChg chg="modSp mod">
        <pc:chgData name="Balguri Vaishnavi" userId="675723a8cae680ae" providerId="LiveId" clId="{86962271-4FE4-4C86-9517-35BABE02C8CC}" dt="2024-01-04T12:11:47.932" v="1644" actId="255"/>
        <pc:sldMkLst>
          <pc:docMk/>
          <pc:sldMk cId="3999279843" sldId="259"/>
        </pc:sldMkLst>
        <pc:spChg chg="mod">
          <ac:chgData name="Balguri Vaishnavi" userId="675723a8cae680ae" providerId="LiveId" clId="{86962271-4FE4-4C86-9517-35BABE02C8CC}" dt="2024-01-04T12:11:47.932" v="1644" actId="255"/>
          <ac:spMkLst>
            <pc:docMk/>
            <pc:sldMk cId="3999279843" sldId="259"/>
            <ac:spMk id="2" creationId="{41A7E88F-EF4F-6EBD-E76B-1DC5434A721E}"/>
          </ac:spMkLst>
        </pc:spChg>
        <pc:spChg chg="mod">
          <ac:chgData name="Balguri Vaishnavi" userId="675723a8cae680ae" providerId="LiveId" clId="{86962271-4FE4-4C86-9517-35BABE02C8CC}" dt="2024-01-04T11:31:35.564" v="1315" actId="20577"/>
          <ac:spMkLst>
            <pc:docMk/>
            <pc:sldMk cId="3999279843" sldId="259"/>
            <ac:spMk id="3" creationId="{033A465B-3490-1A93-5BD8-264246B0935F}"/>
          </ac:spMkLst>
        </pc:spChg>
      </pc:sldChg>
      <pc:sldChg chg="modSp mod">
        <pc:chgData name="Balguri Vaishnavi" userId="675723a8cae680ae" providerId="LiveId" clId="{86962271-4FE4-4C86-9517-35BABE02C8CC}" dt="2024-01-04T12:11:36.693" v="1643" actId="255"/>
        <pc:sldMkLst>
          <pc:docMk/>
          <pc:sldMk cId="2747700846" sldId="260"/>
        </pc:sldMkLst>
        <pc:spChg chg="mod">
          <ac:chgData name="Balguri Vaishnavi" userId="675723a8cae680ae" providerId="LiveId" clId="{86962271-4FE4-4C86-9517-35BABE02C8CC}" dt="2024-01-04T12:11:36.693" v="1643" actId="255"/>
          <ac:spMkLst>
            <pc:docMk/>
            <pc:sldMk cId="2747700846" sldId="260"/>
            <ac:spMk id="2" creationId="{FAA45430-206B-92A3-E00B-A03B38F8E90D}"/>
          </ac:spMkLst>
        </pc:spChg>
        <pc:spChg chg="mod">
          <ac:chgData name="Balguri Vaishnavi" userId="675723a8cae680ae" providerId="LiveId" clId="{86962271-4FE4-4C86-9517-35BABE02C8CC}" dt="2024-01-04T11:44:14.506" v="1506" actId="20577"/>
          <ac:spMkLst>
            <pc:docMk/>
            <pc:sldMk cId="2747700846" sldId="260"/>
            <ac:spMk id="3" creationId="{7AB0669E-6EDE-3837-E078-1DB6F381121C}"/>
          </ac:spMkLst>
        </pc:spChg>
      </pc:sldChg>
      <pc:sldChg chg="modSp mod ord">
        <pc:chgData name="Balguri Vaishnavi" userId="675723a8cae680ae" providerId="LiveId" clId="{86962271-4FE4-4C86-9517-35BABE02C8CC}" dt="2024-01-04T12:11:28.869" v="1642" actId="255"/>
        <pc:sldMkLst>
          <pc:docMk/>
          <pc:sldMk cId="4025061255" sldId="261"/>
        </pc:sldMkLst>
        <pc:spChg chg="mod">
          <ac:chgData name="Balguri Vaishnavi" userId="675723a8cae680ae" providerId="LiveId" clId="{86962271-4FE4-4C86-9517-35BABE02C8CC}" dt="2024-01-04T12:11:28.869" v="1642" actId="255"/>
          <ac:spMkLst>
            <pc:docMk/>
            <pc:sldMk cId="4025061255" sldId="261"/>
            <ac:spMk id="2" creationId="{76D723EC-C7E1-5359-A0F1-1B66B3B2674F}"/>
          </ac:spMkLst>
        </pc:spChg>
        <pc:spChg chg="mod">
          <ac:chgData name="Balguri Vaishnavi" userId="675723a8cae680ae" providerId="LiveId" clId="{86962271-4FE4-4C86-9517-35BABE02C8CC}" dt="2024-01-04T11:49:17.190" v="1526" actId="255"/>
          <ac:spMkLst>
            <pc:docMk/>
            <pc:sldMk cId="4025061255" sldId="261"/>
            <ac:spMk id="3" creationId="{2FD860D5-814F-E9F0-EADD-3AF5E6DF978B}"/>
          </ac:spMkLst>
        </pc:spChg>
      </pc:sldChg>
      <pc:sldChg chg="modSp mod">
        <pc:chgData name="Balguri Vaishnavi" userId="675723a8cae680ae" providerId="LiveId" clId="{86962271-4FE4-4C86-9517-35BABE02C8CC}" dt="2024-01-04T12:11:16.723" v="1641" actId="255"/>
        <pc:sldMkLst>
          <pc:docMk/>
          <pc:sldMk cId="2885118661" sldId="262"/>
        </pc:sldMkLst>
        <pc:spChg chg="mod">
          <ac:chgData name="Balguri Vaishnavi" userId="675723a8cae680ae" providerId="LiveId" clId="{86962271-4FE4-4C86-9517-35BABE02C8CC}" dt="2024-01-04T12:11:16.723" v="1641" actId="255"/>
          <ac:spMkLst>
            <pc:docMk/>
            <pc:sldMk cId="2885118661" sldId="262"/>
            <ac:spMk id="2" creationId="{BF1FEF4B-33A9-A9B5-CA64-DEF0C25AF400}"/>
          </ac:spMkLst>
        </pc:spChg>
        <pc:spChg chg="mod">
          <ac:chgData name="Balguri Vaishnavi" userId="675723a8cae680ae" providerId="LiveId" clId="{86962271-4FE4-4C86-9517-35BABE02C8CC}" dt="2024-01-04T11:50:50.026" v="1532" actId="20577"/>
          <ac:spMkLst>
            <pc:docMk/>
            <pc:sldMk cId="2885118661" sldId="262"/>
            <ac:spMk id="3" creationId="{6B61BAA4-67E7-E621-8341-0AF482F045D4}"/>
          </ac:spMkLst>
        </pc:spChg>
      </pc:sldChg>
      <pc:sldChg chg="modSp mod">
        <pc:chgData name="Balguri Vaishnavi" userId="675723a8cae680ae" providerId="LiveId" clId="{86962271-4FE4-4C86-9517-35BABE02C8CC}" dt="2024-01-04T14:20:41.187" v="2609" actId="20577"/>
        <pc:sldMkLst>
          <pc:docMk/>
          <pc:sldMk cId="2774314431" sldId="263"/>
        </pc:sldMkLst>
        <pc:spChg chg="mod">
          <ac:chgData name="Balguri Vaishnavi" userId="675723a8cae680ae" providerId="LiveId" clId="{86962271-4FE4-4C86-9517-35BABE02C8CC}" dt="2024-01-04T14:20:41.187" v="2609" actId="20577"/>
          <ac:spMkLst>
            <pc:docMk/>
            <pc:sldMk cId="2774314431" sldId="263"/>
            <ac:spMk id="2" creationId="{27CD6630-1F1B-96DF-CB90-F767E77415A5}"/>
          </ac:spMkLst>
        </pc:spChg>
        <pc:spChg chg="mod">
          <ac:chgData name="Balguri Vaishnavi" userId="675723a8cae680ae" providerId="LiveId" clId="{86962271-4FE4-4C86-9517-35BABE02C8CC}" dt="2024-01-04T12:42:10.749" v="1833"/>
          <ac:spMkLst>
            <pc:docMk/>
            <pc:sldMk cId="2774314431" sldId="263"/>
            <ac:spMk id="3" creationId="{B0596907-C4AF-555F-E759-79FD4EDC374A}"/>
          </ac:spMkLst>
        </pc:spChg>
      </pc:sldChg>
      <pc:sldChg chg="modSp mod">
        <pc:chgData name="Balguri Vaishnavi" userId="675723a8cae680ae" providerId="LiveId" clId="{86962271-4FE4-4C86-9517-35BABE02C8CC}" dt="2024-01-04T14:14:15.148" v="2607" actId="255"/>
        <pc:sldMkLst>
          <pc:docMk/>
          <pc:sldMk cId="1908622193" sldId="264"/>
        </pc:sldMkLst>
        <pc:spChg chg="mod">
          <ac:chgData name="Balguri Vaishnavi" userId="675723a8cae680ae" providerId="LiveId" clId="{86962271-4FE4-4C86-9517-35BABE02C8CC}" dt="2024-01-04T12:10:47.888" v="1638" actId="255"/>
          <ac:spMkLst>
            <pc:docMk/>
            <pc:sldMk cId="1908622193" sldId="264"/>
            <ac:spMk id="2" creationId="{98765729-0933-C291-A7E8-1473F375955D}"/>
          </ac:spMkLst>
        </pc:spChg>
        <pc:spChg chg="mod">
          <ac:chgData name="Balguri Vaishnavi" userId="675723a8cae680ae" providerId="LiveId" clId="{86962271-4FE4-4C86-9517-35BABE02C8CC}" dt="2024-01-04T14:14:15.148" v="2607" actId="255"/>
          <ac:spMkLst>
            <pc:docMk/>
            <pc:sldMk cId="1908622193" sldId="264"/>
            <ac:spMk id="3" creationId="{667D3706-25EA-33B0-C6E5-3EC486BFBEB2}"/>
          </ac:spMkLst>
        </pc:spChg>
      </pc:sldChg>
      <pc:sldChg chg="modSp new mod">
        <pc:chgData name="Balguri Vaishnavi" userId="675723a8cae680ae" providerId="LiveId" clId="{86962271-4FE4-4C86-9517-35BABE02C8CC}" dt="2024-01-04T12:12:31.309" v="1648" actId="255"/>
        <pc:sldMkLst>
          <pc:docMk/>
          <pc:sldMk cId="1283883062" sldId="265"/>
        </pc:sldMkLst>
        <pc:spChg chg="mod">
          <ac:chgData name="Balguri Vaishnavi" userId="675723a8cae680ae" providerId="LiveId" clId="{86962271-4FE4-4C86-9517-35BABE02C8CC}" dt="2024-01-04T12:10:37.322" v="1637" actId="255"/>
          <ac:spMkLst>
            <pc:docMk/>
            <pc:sldMk cId="1283883062" sldId="265"/>
            <ac:spMk id="2" creationId="{BB130ECC-BABA-61B8-17B0-A0FB10F64F47}"/>
          </ac:spMkLst>
        </pc:spChg>
        <pc:spChg chg="mod">
          <ac:chgData name="Balguri Vaishnavi" userId="675723a8cae680ae" providerId="LiveId" clId="{86962271-4FE4-4C86-9517-35BABE02C8CC}" dt="2024-01-04T12:12:31.309" v="1648" actId="255"/>
          <ac:spMkLst>
            <pc:docMk/>
            <pc:sldMk cId="1283883062" sldId="265"/>
            <ac:spMk id="3" creationId="{2EE99E93-7060-1C75-2F75-6598053FDCBD}"/>
          </ac:spMkLst>
        </pc:spChg>
      </pc:sldChg>
      <pc:sldChg chg="modSp new mod">
        <pc:chgData name="Balguri Vaishnavi" userId="675723a8cae680ae" providerId="LiveId" clId="{86962271-4FE4-4C86-9517-35BABE02C8CC}" dt="2024-01-04T12:17:17.611" v="1709" actId="20577"/>
        <pc:sldMkLst>
          <pc:docMk/>
          <pc:sldMk cId="3604544365" sldId="266"/>
        </pc:sldMkLst>
        <pc:spChg chg="mod">
          <ac:chgData name="Balguri Vaishnavi" userId="675723a8cae680ae" providerId="LiveId" clId="{86962271-4FE4-4C86-9517-35BABE02C8CC}" dt="2024-01-04T12:14:56.854" v="1649" actId="255"/>
          <ac:spMkLst>
            <pc:docMk/>
            <pc:sldMk cId="3604544365" sldId="266"/>
            <ac:spMk id="2" creationId="{B94E6336-2A5C-2E36-6EB3-025D623951BF}"/>
          </ac:spMkLst>
        </pc:spChg>
        <pc:spChg chg="mod">
          <ac:chgData name="Balguri Vaishnavi" userId="675723a8cae680ae" providerId="LiveId" clId="{86962271-4FE4-4C86-9517-35BABE02C8CC}" dt="2024-01-04T12:17:17.611" v="1709" actId="20577"/>
          <ac:spMkLst>
            <pc:docMk/>
            <pc:sldMk cId="3604544365" sldId="266"/>
            <ac:spMk id="3" creationId="{DB07D79E-F98B-C867-4227-C0F6189DE811}"/>
          </ac:spMkLst>
        </pc:spChg>
      </pc:sldChg>
      <pc:sldChg chg="modSp new mod">
        <pc:chgData name="Balguri Vaishnavi" userId="675723a8cae680ae" providerId="LiveId" clId="{86962271-4FE4-4C86-9517-35BABE02C8CC}" dt="2024-01-04T12:17:00.689" v="1691" actId="20577"/>
        <pc:sldMkLst>
          <pc:docMk/>
          <pc:sldMk cId="3745509697" sldId="267"/>
        </pc:sldMkLst>
        <pc:spChg chg="mod">
          <ac:chgData name="Balguri Vaishnavi" userId="675723a8cae680ae" providerId="LiveId" clId="{86962271-4FE4-4C86-9517-35BABE02C8CC}" dt="2024-01-04T12:16:20.333" v="1650" actId="255"/>
          <ac:spMkLst>
            <pc:docMk/>
            <pc:sldMk cId="3745509697" sldId="267"/>
            <ac:spMk id="2" creationId="{2F84DBFA-B009-068D-95FF-5E9DB7384039}"/>
          </ac:spMkLst>
        </pc:spChg>
        <pc:spChg chg="mod">
          <ac:chgData name="Balguri Vaishnavi" userId="675723a8cae680ae" providerId="LiveId" clId="{86962271-4FE4-4C86-9517-35BABE02C8CC}" dt="2024-01-04T12:17:00.689" v="1691" actId="20577"/>
          <ac:spMkLst>
            <pc:docMk/>
            <pc:sldMk cId="3745509697" sldId="267"/>
            <ac:spMk id="3" creationId="{DA552B81-B8E7-6D5F-FCE8-B0E81AB50660}"/>
          </ac:spMkLst>
        </pc:spChg>
      </pc:sldChg>
      <pc:sldChg chg="modSp new mod">
        <pc:chgData name="Balguri Vaishnavi" userId="675723a8cae680ae" providerId="LiveId" clId="{86962271-4FE4-4C86-9517-35BABE02C8CC}" dt="2024-01-04T12:35:21.565" v="1798" actId="20577"/>
        <pc:sldMkLst>
          <pc:docMk/>
          <pc:sldMk cId="264500682" sldId="268"/>
        </pc:sldMkLst>
        <pc:spChg chg="mod">
          <ac:chgData name="Balguri Vaishnavi" userId="675723a8cae680ae" providerId="LiveId" clId="{86962271-4FE4-4C86-9517-35BABE02C8CC}" dt="2024-01-04T12:17:28.170" v="1710" actId="255"/>
          <ac:spMkLst>
            <pc:docMk/>
            <pc:sldMk cId="264500682" sldId="268"/>
            <ac:spMk id="2" creationId="{391EB09B-E2A5-C8E9-2FBF-E4F8534BE428}"/>
          </ac:spMkLst>
        </pc:spChg>
        <pc:spChg chg="mod">
          <ac:chgData name="Balguri Vaishnavi" userId="675723a8cae680ae" providerId="LiveId" clId="{86962271-4FE4-4C86-9517-35BABE02C8CC}" dt="2024-01-04T12:35:21.565" v="1798" actId="20577"/>
          <ac:spMkLst>
            <pc:docMk/>
            <pc:sldMk cId="264500682" sldId="268"/>
            <ac:spMk id="3" creationId="{D48A7226-F38E-8214-9AFC-F3FE93753077}"/>
          </ac:spMkLst>
        </pc:spChg>
      </pc:sldChg>
      <pc:sldChg chg="addSp delSp modSp new mod">
        <pc:chgData name="Balguri Vaishnavi" userId="675723a8cae680ae" providerId="LiveId" clId="{86962271-4FE4-4C86-9517-35BABE02C8CC}" dt="2024-01-04T14:13:41.441" v="2605" actId="14100"/>
        <pc:sldMkLst>
          <pc:docMk/>
          <pc:sldMk cId="78557222" sldId="269"/>
        </pc:sldMkLst>
        <pc:spChg chg="mod">
          <ac:chgData name="Balguri Vaishnavi" userId="675723a8cae680ae" providerId="LiveId" clId="{86962271-4FE4-4C86-9517-35BABE02C8CC}" dt="2024-01-04T14:13:32.418" v="2604" actId="1076"/>
          <ac:spMkLst>
            <pc:docMk/>
            <pc:sldMk cId="78557222" sldId="269"/>
            <ac:spMk id="2" creationId="{3B045F4A-B807-8ADF-3595-6D409B2B2521}"/>
          </ac:spMkLst>
        </pc:spChg>
        <pc:spChg chg="del">
          <ac:chgData name="Balguri Vaishnavi" userId="675723a8cae680ae" providerId="LiveId" clId="{86962271-4FE4-4C86-9517-35BABE02C8CC}" dt="2024-01-04T14:02:48.129" v="2521" actId="931"/>
          <ac:spMkLst>
            <pc:docMk/>
            <pc:sldMk cId="78557222" sldId="269"/>
            <ac:spMk id="3" creationId="{B001BC64-A9F5-EF0C-9891-A804AC8858BA}"/>
          </ac:spMkLst>
        </pc:spChg>
        <pc:picChg chg="add mod">
          <ac:chgData name="Balguri Vaishnavi" userId="675723a8cae680ae" providerId="LiveId" clId="{86962271-4FE4-4C86-9517-35BABE02C8CC}" dt="2024-01-04T14:13:41.441" v="2605" actId="14100"/>
          <ac:picMkLst>
            <pc:docMk/>
            <pc:sldMk cId="78557222" sldId="269"/>
            <ac:picMk id="5" creationId="{1CB427A9-09E6-8256-DD1B-1BA08F8E2130}"/>
          </ac:picMkLst>
        </pc:picChg>
      </pc:sldChg>
      <pc:sldChg chg="modSp new mod">
        <pc:chgData name="Balguri Vaishnavi" userId="675723a8cae680ae" providerId="LiveId" clId="{86962271-4FE4-4C86-9517-35BABE02C8CC}" dt="2024-01-04T12:52:12.826" v="1879" actId="20577"/>
        <pc:sldMkLst>
          <pc:docMk/>
          <pc:sldMk cId="3129007622" sldId="270"/>
        </pc:sldMkLst>
        <pc:spChg chg="mod">
          <ac:chgData name="Balguri Vaishnavi" userId="675723a8cae680ae" providerId="LiveId" clId="{86962271-4FE4-4C86-9517-35BABE02C8CC}" dt="2024-01-04T12:37:33.091" v="1830" actId="20577"/>
          <ac:spMkLst>
            <pc:docMk/>
            <pc:sldMk cId="3129007622" sldId="270"/>
            <ac:spMk id="2" creationId="{90CED98E-9EEC-2897-E5DE-F36188DD9171}"/>
          </ac:spMkLst>
        </pc:spChg>
        <pc:spChg chg="mod">
          <ac:chgData name="Balguri Vaishnavi" userId="675723a8cae680ae" providerId="LiveId" clId="{86962271-4FE4-4C86-9517-35BABE02C8CC}" dt="2024-01-04T12:52:12.826" v="1879" actId="20577"/>
          <ac:spMkLst>
            <pc:docMk/>
            <pc:sldMk cId="3129007622" sldId="270"/>
            <ac:spMk id="3" creationId="{CF624449-66F2-7B9F-E8E8-FDC435C004FF}"/>
          </ac:spMkLst>
        </pc:spChg>
      </pc:sldChg>
      <pc:sldChg chg="addSp modSp new del mod">
        <pc:chgData name="Balguri Vaishnavi" userId="675723a8cae680ae" providerId="LiveId" clId="{86962271-4FE4-4C86-9517-35BABE02C8CC}" dt="2024-01-04T13:09:11.563" v="2029" actId="2696"/>
        <pc:sldMkLst>
          <pc:docMk/>
          <pc:sldMk cId="3008166068" sldId="271"/>
        </pc:sldMkLst>
        <pc:spChg chg="mod">
          <ac:chgData name="Balguri Vaishnavi" userId="675723a8cae680ae" providerId="LiveId" clId="{86962271-4FE4-4C86-9517-35BABE02C8CC}" dt="2024-01-04T13:02:50.967" v="1945" actId="255"/>
          <ac:spMkLst>
            <pc:docMk/>
            <pc:sldMk cId="3008166068" sldId="271"/>
            <ac:spMk id="2" creationId="{88FB6B85-D9EB-970E-05C7-6B95167FC224}"/>
          </ac:spMkLst>
        </pc:spChg>
        <pc:spChg chg="mod">
          <ac:chgData name="Balguri Vaishnavi" userId="675723a8cae680ae" providerId="LiveId" clId="{86962271-4FE4-4C86-9517-35BABE02C8CC}" dt="2024-01-04T13:03:54.570" v="1961" actId="14100"/>
          <ac:spMkLst>
            <pc:docMk/>
            <pc:sldMk cId="3008166068" sldId="271"/>
            <ac:spMk id="3" creationId="{F52DE115-EF61-D0A9-0C98-56E0AD87F10D}"/>
          </ac:spMkLst>
        </pc:spChg>
        <pc:spChg chg="add mod">
          <ac:chgData name="Balguri Vaishnavi" userId="675723a8cae680ae" providerId="LiveId" clId="{86962271-4FE4-4C86-9517-35BABE02C8CC}" dt="2024-01-04T13:05:06.812" v="1983" actId="20577"/>
          <ac:spMkLst>
            <pc:docMk/>
            <pc:sldMk cId="3008166068" sldId="271"/>
            <ac:spMk id="4" creationId="{9DA63968-6C59-E779-6FC8-082BF3188D1F}"/>
          </ac:spMkLst>
        </pc:spChg>
        <pc:spChg chg="add mod">
          <ac:chgData name="Balguri Vaishnavi" userId="675723a8cae680ae" providerId="LiveId" clId="{86962271-4FE4-4C86-9517-35BABE02C8CC}" dt="2024-01-04T13:04:47.206" v="1970" actId="13822"/>
          <ac:spMkLst>
            <pc:docMk/>
            <pc:sldMk cId="3008166068" sldId="271"/>
            <ac:spMk id="5" creationId="{E2E46B15-932F-82C0-BC20-46B6C521EA28}"/>
          </ac:spMkLst>
        </pc:spChg>
        <pc:spChg chg="add mod">
          <ac:chgData name="Balguri Vaishnavi" userId="675723a8cae680ae" providerId="LiveId" clId="{86962271-4FE4-4C86-9517-35BABE02C8CC}" dt="2024-01-04T13:04:50.112" v="1971" actId="13822"/>
          <ac:spMkLst>
            <pc:docMk/>
            <pc:sldMk cId="3008166068" sldId="271"/>
            <ac:spMk id="6" creationId="{0A4D833C-F686-8E50-1079-CC58282ACA77}"/>
          </ac:spMkLst>
        </pc:spChg>
        <pc:spChg chg="add mod">
          <ac:chgData name="Balguri Vaishnavi" userId="675723a8cae680ae" providerId="LiveId" clId="{86962271-4FE4-4C86-9517-35BABE02C8CC}" dt="2024-01-04T13:04:52.185" v="1972" actId="13822"/>
          <ac:spMkLst>
            <pc:docMk/>
            <pc:sldMk cId="3008166068" sldId="271"/>
            <ac:spMk id="7" creationId="{A2D58605-FF3A-6A5D-8D8F-AC9B979449E7}"/>
          </ac:spMkLst>
        </pc:spChg>
        <pc:spChg chg="add mod">
          <ac:chgData name="Balguri Vaishnavi" userId="675723a8cae680ae" providerId="LiveId" clId="{86962271-4FE4-4C86-9517-35BABE02C8CC}" dt="2024-01-04T13:04:54.364" v="1973" actId="13822"/>
          <ac:spMkLst>
            <pc:docMk/>
            <pc:sldMk cId="3008166068" sldId="271"/>
            <ac:spMk id="8" creationId="{ECB5F210-501C-9611-0C5D-4238B5989914}"/>
          </ac:spMkLst>
        </pc:spChg>
        <pc:spChg chg="add mod">
          <ac:chgData name="Balguri Vaishnavi" userId="675723a8cae680ae" providerId="LiveId" clId="{86962271-4FE4-4C86-9517-35BABE02C8CC}" dt="2024-01-04T13:04:42.800" v="1968" actId="13822"/>
          <ac:spMkLst>
            <pc:docMk/>
            <pc:sldMk cId="3008166068" sldId="271"/>
            <ac:spMk id="9" creationId="{119A26DF-C422-B667-C236-62C0DDDC9065}"/>
          </ac:spMkLst>
        </pc:spChg>
      </pc:sldChg>
      <pc:sldChg chg="addSp delSp modSp new del mod">
        <pc:chgData name="Balguri Vaishnavi" userId="675723a8cae680ae" providerId="LiveId" clId="{86962271-4FE4-4C86-9517-35BABE02C8CC}" dt="2024-01-04T13:02:24.789" v="1925" actId="2696"/>
        <pc:sldMkLst>
          <pc:docMk/>
          <pc:sldMk cId="3376728646" sldId="271"/>
        </pc:sldMkLst>
        <pc:spChg chg="mod">
          <ac:chgData name="Balguri Vaishnavi" userId="675723a8cae680ae" providerId="LiveId" clId="{86962271-4FE4-4C86-9517-35BABE02C8CC}" dt="2024-01-04T12:54:16.308" v="1901" actId="122"/>
          <ac:spMkLst>
            <pc:docMk/>
            <pc:sldMk cId="3376728646" sldId="271"/>
            <ac:spMk id="2" creationId="{0C7192FA-2B6E-5532-6574-5C88483AD435}"/>
          </ac:spMkLst>
        </pc:spChg>
        <pc:spChg chg="mod">
          <ac:chgData name="Balguri Vaishnavi" userId="675723a8cae680ae" providerId="LiveId" clId="{86962271-4FE4-4C86-9517-35BABE02C8CC}" dt="2024-01-04T13:02:04.142" v="1924" actId="14100"/>
          <ac:spMkLst>
            <pc:docMk/>
            <pc:sldMk cId="3376728646" sldId="271"/>
            <ac:spMk id="3" creationId="{33A5D41A-0A8E-714B-3F2F-B05F243D028D}"/>
          </ac:spMkLst>
        </pc:spChg>
        <pc:spChg chg="add del mod">
          <ac:chgData name="Balguri Vaishnavi" userId="675723a8cae680ae" providerId="LiveId" clId="{86962271-4FE4-4C86-9517-35BABE02C8CC}" dt="2024-01-04T13:01:15.052" v="1907" actId="11529"/>
          <ac:spMkLst>
            <pc:docMk/>
            <pc:sldMk cId="3376728646" sldId="271"/>
            <ac:spMk id="4" creationId="{466265ED-4B8B-2AC4-CF6D-89243648A64B}"/>
          </ac:spMkLst>
        </pc:spChg>
        <pc:spChg chg="add mod">
          <ac:chgData name="Balguri Vaishnavi" userId="675723a8cae680ae" providerId="LiveId" clId="{86962271-4FE4-4C86-9517-35BABE02C8CC}" dt="2024-01-04T13:01:48.262" v="1923" actId="20577"/>
          <ac:spMkLst>
            <pc:docMk/>
            <pc:sldMk cId="3376728646" sldId="271"/>
            <ac:spMk id="5" creationId="{94ADD002-5D40-D352-7753-68E6E03A341E}"/>
          </ac:spMkLst>
        </pc:spChg>
      </pc:sldChg>
      <pc:sldChg chg="addSp delSp modSp new mod">
        <pc:chgData name="Balguri Vaishnavi" userId="675723a8cae680ae" providerId="LiveId" clId="{86962271-4FE4-4C86-9517-35BABE02C8CC}" dt="2024-01-04T14:01:46.895" v="2520" actId="2711"/>
        <pc:sldMkLst>
          <pc:docMk/>
          <pc:sldMk cId="149156757" sldId="272"/>
        </pc:sldMkLst>
        <pc:spChg chg="mod">
          <ac:chgData name="Balguri Vaishnavi" userId="675723a8cae680ae" providerId="LiveId" clId="{86962271-4FE4-4C86-9517-35BABE02C8CC}" dt="2024-01-04T13:50:36.944" v="2467" actId="1076"/>
          <ac:spMkLst>
            <pc:docMk/>
            <pc:sldMk cId="149156757" sldId="272"/>
            <ac:spMk id="2" creationId="{978E06E5-E6BF-A0E3-C5B5-4A0780C80892}"/>
          </ac:spMkLst>
        </pc:spChg>
        <pc:spChg chg="mod">
          <ac:chgData name="Balguri Vaishnavi" userId="675723a8cae680ae" providerId="LiveId" clId="{86962271-4FE4-4C86-9517-35BABE02C8CC}" dt="2024-01-04T13:42:16.953" v="2384" actId="1076"/>
          <ac:spMkLst>
            <pc:docMk/>
            <pc:sldMk cId="149156757" sldId="272"/>
            <ac:spMk id="3" creationId="{7A9607DA-3BA7-360C-1E27-8C73F7AE50C3}"/>
          </ac:spMkLst>
        </pc:spChg>
        <pc:spChg chg="add mod">
          <ac:chgData name="Balguri Vaishnavi" userId="675723a8cae680ae" providerId="LiveId" clId="{86962271-4FE4-4C86-9517-35BABE02C8CC}" dt="2024-01-04T14:00:04.862" v="2513" actId="2711"/>
          <ac:spMkLst>
            <pc:docMk/>
            <pc:sldMk cId="149156757" sldId="272"/>
            <ac:spMk id="4" creationId="{4CC006F0-1D6C-316A-C1CC-77B5282B1CDC}"/>
          </ac:spMkLst>
        </pc:spChg>
        <pc:spChg chg="add del mod">
          <ac:chgData name="Balguri Vaishnavi" userId="675723a8cae680ae" providerId="LiveId" clId="{86962271-4FE4-4C86-9517-35BABE02C8CC}" dt="2024-01-04T13:13:14.338" v="2124" actId="21"/>
          <ac:spMkLst>
            <pc:docMk/>
            <pc:sldMk cId="149156757" sldId="272"/>
            <ac:spMk id="5" creationId="{59479944-41DF-E955-5453-CA35E1395C9B}"/>
          </ac:spMkLst>
        </pc:spChg>
        <pc:spChg chg="add mod">
          <ac:chgData name="Balguri Vaishnavi" userId="675723a8cae680ae" providerId="LiveId" clId="{86962271-4FE4-4C86-9517-35BABE02C8CC}" dt="2024-01-04T14:00:29.059" v="2515" actId="2711"/>
          <ac:spMkLst>
            <pc:docMk/>
            <pc:sldMk cId="149156757" sldId="272"/>
            <ac:spMk id="6" creationId="{C0FF3A2A-FEF3-EF56-1A96-92A52D0F9769}"/>
          </ac:spMkLst>
        </pc:spChg>
        <pc:spChg chg="add mod">
          <ac:chgData name="Balguri Vaishnavi" userId="675723a8cae680ae" providerId="LiveId" clId="{86962271-4FE4-4C86-9517-35BABE02C8CC}" dt="2024-01-04T14:00:44.170" v="2516" actId="2711"/>
          <ac:spMkLst>
            <pc:docMk/>
            <pc:sldMk cId="149156757" sldId="272"/>
            <ac:spMk id="7" creationId="{01FC4725-A1B1-2897-92DC-36B2B3EC9E69}"/>
          </ac:spMkLst>
        </pc:spChg>
        <pc:spChg chg="add mod">
          <ac:chgData name="Balguri Vaishnavi" userId="675723a8cae680ae" providerId="LiveId" clId="{86962271-4FE4-4C86-9517-35BABE02C8CC}" dt="2024-01-04T14:00:19.738" v="2514" actId="2711"/>
          <ac:spMkLst>
            <pc:docMk/>
            <pc:sldMk cId="149156757" sldId="272"/>
            <ac:spMk id="8" creationId="{9D9D480B-3298-2213-D408-9E3A212D235D}"/>
          </ac:spMkLst>
        </pc:spChg>
        <pc:spChg chg="add mod">
          <ac:chgData name="Balguri Vaishnavi" userId="675723a8cae680ae" providerId="LiveId" clId="{86962271-4FE4-4C86-9517-35BABE02C8CC}" dt="2024-01-04T14:01:14.586" v="2517" actId="2711"/>
          <ac:spMkLst>
            <pc:docMk/>
            <pc:sldMk cId="149156757" sldId="272"/>
            <ac:spMk id="9" creationId="{FBD2C2A2-E3FA-E299-3B6D-D66784149F8E}"/>
          </ac:spMkLst>
        </pc:spChg>
        <pc:spChg chg="add del mod">
          <ac:chgData name="Balguri Vaishnavi" userId="675723a8cae680ae" providerId="LiveId" clId="{86962271-4FE4-4C86-9517-35BABE02C8CC}" dt="2024-01-04T13:13:14.344" v="2126"/>
          <ac:spMkLst>
            <pc:docMk/>
            <pc:sldMk cId="149156757" sldId="272"/>
            <ac:spMk id="10" creationId="{CC343959-3857-0C9C-BE65-22B2548E0BD8}"/>
          </ac:spMkLst>
        </pc:spChg>
        <pc:spChg chg="add mod">
          <ac:chgData name="Balguri Vaishnavi" userId="675723a8cae680ae" providerId="LiveId" clId="{86962271-4FE4-4C86-9517-35BABE02C8CC}" dt="2024-01-04T14:01:24.108" v="2518" actId="2711"/>
          <ac:spMkLst>
            <pc:docMk/>
            <pc:sldMk cId="149156757" sldId="272"/>
            <ac:spMk id="11" creationId="{132D1E70-2CE2-71EA-143F-17E12F17510D}"/>
          </ac:spMkLst>
        </pc:spChg>
        <pc:spChg chg="add mod">
          <ac:chgData name="Balguri Vaishnavi" userId="675723a8cae680ae" providerId="LiveId" clId="{86962271-4FE4-4C86-9517-35BABE02C8CC}" dt="2024-01-04T14:01:35.629" v="2519" actId="2711"/>
          <ac:spMkLst>
            <pc:docMk/>
            <pc:sldMk cId="149156757" sldId="272"/>
            <ac:spMk id="12" creationId="{79127599-1168-B190-8209-6185D8A37A35}"/>
          </ac:spMkLst>
        </pc:spChg>
        <pc:spChg chg="add mod">
          <ac:chgData name="Balguri Vaishnavi" userId="675723a8cae680ae" providerId="LiveId" clId="{86962271-4FE4-4C86-9517-35BABE02C8CC}" dt="2024-01-04T14:01:46.895" v="2520" actId="2711"/>
          <ac:spMkLst>
            <pc:docMk/>
            <pc:sldMk cId="149156757" sldId="272"/>
            <ac:spMk id="13" creationId="{AC9E0FFF-D0A8-3F24-9567-45B51005A865}"/>
          </ac:spMkLst>
        </pc:spChg>
        <pc:spChg chg="add del mod">
          <ac:chgData name="Balguri Vaishnavi" userId="675723a8cae680ae" providerId="LiveId" clId="{86962271-4FE4-4C86-9517-35BABE02C8CC}" dt="2024-01-04T13:55:50.790" v="2487" actId="478"/>
          <ac:spMkLst>
            <pc:docMk/>
            <pc:sldMk cId="149156757" sldId="272"/>
            <ac:spMk id="16" creationId="{B76ABF93-382B-45EB-6192-7ADC316ABEE8}"/>
          </ac:spMkLst>
        </pc:spChg>
        <pc:spChg chg="add del mod">
          <ac:chgData name="Balguri Vaishnavi" userId="675723a8cae680ae" providerId="LiveId" clId="{86962271-4FE4-4C86-9517-35BABE02C8CC}" dt="2024-01-04T13:55:56.906" v="2488" actId="478"/>
          <ac:spMkLst>
            <pc:docMk/>
            <pc:sldMk cId="149156757" sldId="272"/>
            <ac:spMk id="17" creationId="{2A40416A-ECDF-9B49-5DA9-DCD2667F9717}"/>
          </ac:spMkLst>
        </pc:spChg>
        <pc:spChg chg="add del">
          <ac:chgData name="Balguri Vaishnavi" userId="675723a8cae680ae" providerId="LiveId" clId="{86962271-4FE4-4C86-9517-35BABE02C8CC}" dt="2024-01-04T13:54:59.394" v="2479" actId="11529"/>
          <ac:spMkLst>
            <pc:docMk/>
            <pc:sldMk cId="149156757" sldId="272"/>
            <ac:spMk id="18" creationId="{4CE9FD12-1DB8-4566-2D2D-4774B828014F}"/>
          </ac:spMkLst>
        </pc:spChg>
        <pc:spChg chg="add del mod">
          <ac:chgData name="Balguri Vaishnavi" userId="675723a8cae680ae" providerId="LiveId" clId="{86962271-4FE4-4C86-9517-35BABE02C8CC}" dt="2024-01-04T13:55:59.571" v="2489" actId="478"/>
          <ac:spMkLst>
            <pc:docMk/>
            <pc:sldMk cId="149156757" sldId="272"/>
            <ac:spMk id="21" creationId="{525330E2-9EA0-85D7-CB5C-4CE4D0B41B75}"/>
          </ac:spMkLst>
        </pc:spChg>
        <pc:spChg chg="add del">
          <ac:chgData name="Balguri Vaishnavi" userId="675723a8cae680ae" providerId="LiveId" clId="{86962271-4FE4-4C86-9517-35BABE02C8CC}" dt="2024-01-04T13:56:02.471" v="2490" actId="478"/>
          <ac:spMkLst>
            <pc:docMk/>
            <pc:sldMk cId="149156757" sldId="272"/>
            <ac:spMk id="22" creationId="{B0A7C963-4BD4-F554-58D5-9E8C77BA029F}"/>
          </ac:spMkLst>
        </pc:spChg>
        <pc:cxnChg chg="add del mod">
          <ac:chgData name="Balguri Vaishnavi" userId="675723a8cae680ae" providerId="LiveId" clId="{86962271-4FE4-4C86-9517-35BABE02C8CC}" dt="2024-01-04T13:54:19.703" v="2475" actId="11529"/>
          <ac:cxnSpMkLst>
            <pc:docMk/>
            <pc:sldMk cId="149156757" sldId="272"/>
            <ac:cxnSpMk id="15" creationId="{C6D3738A-7B11-A280-A9AE-B60DD753CAA6}"/>
          </ac:cxnSpMkLst>
        </pc:cxnChg>
        <pc:cxnChg chg="add del mod">
          <ac:chgData name="Balguri Vaishnavi" userId="675723a8cae680ae" providerId="LiveId" clId="{86962271-4FE4-4C86-9517-35BABE02C8CC}" dt="2024-01-04T13:55:14.134" v="2481" actId="11529"/>
          <ac:cxnSpMkLst>
            <pc:docMk/>
            <pc:sldMk cId="149156757" sldId="272"/>
            <ac:cxnSpMk id="20" creationId="{947AC91C-93A4-0558-F399-12650CA16FA4}"/>
          </ac:cxnSpMkLst>
        </pc:cxnChg>
        <pc:cxnChg chg="add mod">
          <ac:chgData name="Balguri Vaishnavi" userId="675723a8cae680ae" providerId="LiveId" clId="{86962271-4FE4-4C86-9517-35BABE02C8CC}" dt="2024-01-04T13:59:23.333" v="2506" actId="13822"/>
          <ac:cxnSpMkLst>
            <pc:docMk/>
            <pc:sldMk cId="149156757" sldId="272"/>
            <ac:cxnSpMk id="24" creationId="{B2FEB5BF-408C-9E05-95B3-888C605DF08B}"/>
          </ac:cxnSpMkLst>
        </pc:cxnChg>
        <pc:cxnChg chg="add del mod">
          <ac:chgData name="Balguri Vaishnavi" userId="675723a8cae680ae" providerId="LiveId" clId="{86962271-4FE4-4C86-9517-35BABE02C8CC}" dt="2024-01-04T13:56:24.488" v="2493" actId="11529"/>
          <ac:cxnSpMkLst>
            <pc:docMk/>
            <pc:sldMk cId="149156757" sldId="272"/>
            <ac:cxnSpMk id="26" creationId="{ADA0AC09-A5BE-804C-DD5A-3FD79E75EB29}"/>
          </ac:cxnSpMkLst>
        </pc:cxnChg>
        <pc:cxnChg chg="add mod">
          <ac:chgData name="Balguri Vaishnavi" userId="675723a8cae680ae" providerId="LiveId" clId="{86962271-4FE4-4C86-9517-35BABE02C8CC}" dt="2024-01-04T13:59:27.793" v="2507" actId="13822"/>
          <ac:cxnSpMkLst>
            <pc:docMk/>
            <pc:sldMk cId="149156757" sldId="272"/>
            <ac:cxnSpMk id="28" creationId="{DC75107A-4608-F2DD-6C4D-7261D933FC84}"/>
          </ac:cxnSpMkLst>
        </pc:cxnChg>
        <pc:cxnChg chg="add del mod">
          <ac:chgData name="Balguri Vaishnavi" userId="675723a8cae680ae" providerId="LiveId" clId="{86962271-4FE4-4C86-9517-35BABE02C8CC}" dt="2024-01-04T13:56:53.588" v="2496" actId="11529"/>
          <ac:cxnSpMkLst>
            <pc:docMk/>
            <pc:sldMk cId="149156757" sldId="272"/>
            <ac:cxnSpMk id="30" creationId="{F64A44AF-7E2C-2039-11C8-161D4C5CDB8D}"/>
          </ac:cxnSpMkLst>
        </pc:cxnChg>
        <pc:cxnChg chg="add del mod">
          <ac:chgData name="Balguri Vaishnavi" userId="675723a8cae680ae" providerId="LiveId" clId="{86962271-4FE4-4C86-9517-35BABE02C8CC}" dt="2024-01-04T13:57:24.465" v="2498" actId="11529"/>
          <ac:cxnSpMkLst>
            <pc:docMk/>
            <pc:sldMk cId="149156757" sldId="272"/>
            <ac:cxnSpMk id="32" creationId="{B5021861-F0CD-8D9F-021B-2F68D83660C9}"/>
          </ac:cxnSpMkLst>
        </pc:cxnChg>
        <pc:cxnChg chg="add mod">
          <ac:chgData name="Balguri Vaishnavi" userId="675723a8cae680ae" providerId="LiveId" clId="{86962271-4FE4-4C86-9517-35BABE02C8CC}" dt="2024-01-04T13:59:31.431" v="2508" actId="13822"/>
          <ac:cxnSpMkLst>
            <pc:docMk/>
            <pc:sldMk cId="149156757" sldId="272"/>
            <ac:cxnSpMk id="34" creationId="{A6760AEE-FAFE-8D5F-228E-FABA378394A5}"/>
          </ac:cxnSpMkLst>
        </pc:cxnChg>
        <pc:cxnChg chg="add mod">
          <ac:chgData name="Balguri Vaishnavi" userId="675723a8cae680ae" providerId="LiveId" clId="{86962271-4FE4-4C86-9517-35BABE02C8CC}" dt="2024-01-04T13:59:43.970" v="2512" actId="13822"/>
          <ac:cxnSpMkLst>
            <pc:docMk/>
            <pc:sldMk cId="149156757" sldId="272"/>
            <ac:cxnSpMk id="36" creationId="{40FA78DA-70DC-B5B9-C803-C0D58792DFE2}"/>
          </ac:cxnSpMkLst>
        </pc:cxnChg>
        <pc:cxnChg chg="add mod">
          <ac:chgData name="Balguri Vaishnavi" userId="675723a8cae680ae" providerId="LiveId" clId="{86962271-4FE4-4C86-9517-35BABE02C8CC}" dt="2024-01-04T13:59:41.173" v="2511" actId="13822"/>
          <ac:cxnSpMkLst>
            <pc:docMk/>
            <pc:sldMk cId="149156757" sldId="272"/>
            <ac:cxnSpMk id="38" creationId="{75ECA3A9-3AAF-D2DC-6376-19263938F7A0}"/>
          </ac:cxnSpMkLst>
        </pc:cxnChg>
        <pc:cxnChg chg="add mod">
          <ac:chgData name="Balguri Vaishnavi" userId="675723a8cae680ae" providerId="LiveId" clId="{86962271-4FE4-4C86-9517-35BABE02C8CC}" dt="2024-01-04T13:59:38.002" v="2510" actId="13822"/>
          <ac:cxnSpMkLst>
            <pc:docMk/>
            <pc:sldMk cId="149156757" sldId="272"/>
            <ac:cxnSpMk id="40" creationId="{5347C327-23C4-7AB4-BFC1-AA83E6330DE4}"/>
          </ac:cxnSpMkLst>
        </pc:cxnChg>
        <pc:cxnChg chg="add mod">
          <ac:chgData name="Balguri Vaishnavi" userId="675723a8cae680ae" providerId="LiveId" clId="{86962271-4FE4-4C86-9517-35BABE02C8CC}" dt="2024-01-04T13:59:35" v="2509" actId="13822"/>
          <ac:cxnSpMkLst>
            <pc:docMk/>
            <pc:sldMk cId="149156757" sldId="272"/>
            <ac:cxnSpMk id="42" creationId="{0DEFB1E8-500C-43BD-B801-09D6195DFC72}"/>
          </ac:cxnSpMkLst>
        </pc:cxnChg>
      </pc:sldChg>
      <pc:sldChg chg="modSp new mod">
        <pc:chgData name="Balguri Vaishnavi" userId="675723a8cae680ae" providerId="LiveId" clId="{86962271-4FE4-4C86-9517-35BABE02C8CC}" dt="2024-01-04T14:15:33.391" v="2608" actId="2711"/>
        <pc:sldMkLst>
          <pc:docMk/>
          <pc:sldMk cId="2293677596" sldId="273"/>
        </pc:sldMkLst>
        <pc:spChg chg="mod">
          <ac:chgData name="Balguri Vaishnavi" userId="675723a8cae680ae" providerId="LiveId" clId="{86962271-4FE4-4C86-9517-35BABE02C8CC}" dt="2024-01-04T14:03:46.494" v="2562" actId="255"/>
          <ac:spMkLst>
            <pc:docMk/>
            <pc:sldMk cId="2293677596" sldId="273"/>
            <ac:spMk id="2" creationId="{8E15976E-AACB-038D-46EB-9A1E982CA8B0}"/>
          </ac:spMkLst>
        </pc:spChg>
        <pc:spChg chg="mod">
          <ac:chgData name="Balguri Vaishnavi" userId="675723a8cae680ae" providerId="LiveId" clId="{86962271-4FE4-4C86-9517-35BABE02C8CC}" dt="2024-01-04T14:15:33.391" v="2608" actId="2711"/>
          <ac:spMkLst>
            <pc:docMk/>
            <pc:sldMk cId="2293677596" sldId="273"/>
            <ac:spMk id="3" creationId="{331DCD38-ED04-1A24-A991-6A3E1B52EB3F}"/>
          </ac:spMkLst>
        </pc:spChg>
      </pc:sldChg>
      <pc:sldChg chg="addSp delSp modSp new mod modClrScheme chgLayout">
        <pc:chgData name="Balguri Vaishnavi" userId="675723a8cae680ae" providerId="LiveId" clId="{86962271-4FE4-4C86-9517-35BABE02C8CC}" dt="2024-01-04T14:25:40.119" v="2792" actId="113"/>
        <pc:sldMkLst>
          <pc:docMk/>
          <pc:sldMk cId="888912680" sldId="274"/>
        </pc:sldMkLst>
        <pc:spChg chg="del mod">
          <ac:chgData name="Balguri Vaishnavi" userId="675723a8cae680ae" providerId="LiveId" clId="{86962271-4FE4-4C86-9517-35BABE02C8CC}" dt="2024-01-04T14:22:26.558" v="2625" actId="700"/>
          <ac:spMkLst>
            <pc:docMk/>
            <pc:sldMk cId="888912680" sldId="274"/>
            <ac:spMk id="2" creationId="{06885785-A20D-4E09-32E3-CB6DCA3FEDBC}"/>
          </ac:spMkLst>
        </pc:spChg>
        <pc:spChg chg="mod ord">
          <ac:chgData name="Balguri Vaishnavi" userId="675723a8cae680ae" providerId="LiveId" clId="{86962271-4FE4-4C86-9517-35BABE02C8CC}" dt="2024-01-04T14:25:40.119" v="2792" actId="113"/>
          <ac:spMkLst>
            <pc:docMk/>
            <pc:sldMk cId="888912680" sldId="274"/>
            <ac:spMk id="3" creationId="{C062BCBD-B114-C0EC-00A9-CD70D11A8F6D}"/>
          </ac:spMkLst>
        </pc:spChg>
        <pc:picChg chg="add mod modCrop">
          <ac:chgData name="Balguri Vaishnavi" userId="675723a8cae680ae" providerId="LiveId" clId="{86962271-4FE4-4C86-9517-35BABE02C8CC}" dt="2024-01-04T14:24:49.917" v="2738" actId="732"/>
          <ac:picMkLst>
            <pc:docMk/>
            <pc:sldMk cId="888912680" sldId="274"/>
            <ac:picMk id="4" creationId="{1AA3B1DE-6909-05B1-008B-132F3682E8A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41AD9-46B7-0FE8-2868-614DFB15DB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1A37165-4D53-DAF2-926C-18B9495731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D4BB04A-01EB-6732-0E15-7966EE220567}"/>
              </a:ext>
            </a:extLst>
          </p:cNvPr>
          <p:cNvSpPr>
            <a:spLocks noGrp="1"/>
          </p:cNvSpPr>
          <p:nvPr>
            <p:ph type="dt" sz="half" idx="10"/>
          </p:nvPr>
        </p:nvSpPr>
        <p:spPr/>
        <p:txBody>
          <a:bodyPr/>
          <a:lstStyle/>
          <a:p>
            <a:fld id="{560D426F-D803-4940-8108-ABE6ED243D26}" type="datetimeFigureOut">
              <a:rPr lang="en-IN" smtClean="0"/>
              <a:t>05-01-2024</a:t>
            </a:fld>
            <a:endParaRPr lang="en-IN"/>
          </a:p>
        </p:txBody>
      </p:sp>
      <p:sp>
        <p:nvSpPr>
          <p:cNvPr id="5" name="Footer Placeholder 4">
            <a:extLst>
              <a:ext uri="{FF2B5EF4-FFF2-40B4-BE49-F238E27FC236}">
                <a16:creationId xmlns:a16="http://schemas.microsoft.com/office/drawing/2014/main" id="{F6AFE135-21C7-7D31-63AC-E9A6FF5A29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8E1D04-3FC0-F6F1-7EAD-1405815CA01E}"/>
              </a:ext>
            </a:extLst>
          </p:cNvPr>
          <p:cNvSpPr>
            <a:spLocks noGrp="1"/>
          </p:cNvSpPr>
          <p:nvPr>
            <p:ph type="sldNum" sz="quarter" idx="12"/>
          </p:nvPr>
        </p:nvSpPr>
        <p:spPr/>
        <p:txBody>
          <a:bodyPr/>
          <a:lstStyle/>
          <a:p>
            <a:fld id="{78E176F6-7D3D-46AE-8BBE-9D6370ADB8C6}" type="slidenum">
              <a:rPr lang="en-IN" smtClean="0"/>
              <a:t>‹#›</a:t>
            </a:fld>
            <a:endParaRPr lang="en-IN"/>
          </a:p>
        </p:txBody>
      </p:sp>
    </p:spTree>
    <p:extLst>
      <p:ext uri="{BB962C8B-B14F-4D97-AF65-F5344CB8AC3E}">
        <p14:creationId xmlns:p14="http://schemas.microsoft.com/office/powerpoint/2010/main" val="1032779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D5E02-80BF-A1F2-3F93-C21678F2FB0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E84BCE-A531-919F-5141-DC97DBAFF6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C205B9-E475-18DF-EA66-5FEAACE99DE2}"/>
              </a:ext>
            </a:extLst>
          </p:cNvPr>
          <p:cNvSpPr>
            <a:spLocks noGrp="1"/>
          </p:cNvSpPr>
          <p:nvPr>
            <p:ph type="dt" sz="half" idx="10"/>
          </p:nvPr>
        </p:nvSpPr>
        <p:spPr/>
        <p:txBody>
          <a:bodyPr/>
          <a:lstStyle/>
          <a:p>
            <a:fld id="{560D426F-D803-4940-8108-ABE6ED243D26}" type="datetimeFigureOut">
              <a:rPr lang="en-IN" smtClean="0"/>
              <a:t>05-01-2024</a:t>
            </a:fld>
            <a:endParaRPr lang="en-IN"/>
          </a:p>
        </p:txBody>
      </p:sp>
      <p:sp>
        <p:nvSpPr>
          <p:cNvPr id="5" name="Footer Placeholder 4">
            <a:extLst>
              <a:ext uri="{FF2B5EF4-FFF2-40B4-BE49-F238E27FC236}">
                <a16:creationId xmlns:a16="http://schemas.microsoft.com/office/drawing/2014/main" id="{163B5C1F-CBB7-4F82-B375-F24F3FE010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51F2DD-AC4D-9B1D-1D13-06C6084D3763}"/>
              </a:ext>
            </a:extLst>
          </p:cNvPr>
          <p:cNvSpPr>
            <a:spLocks noGrp="1"/>
          </p:cNvSpPr>
          <p:nvPr>
            <p:ph type="sldNum" sz="quarter" idx="12"/>
          </p:nvPr>
        </p:nvSpPr>
        <p:spPr/>
        <p:txBody>
          <a:bodyPr/>
          <a:lstStyle/>
          <a:p>
            <a:fld id="{78E176F6-7D3D-46AE-8BBE-9D6370ADB8C6}" type="slidenum">
              <a:rPr lang="en-IN" smtClean="0"/>
              <a:t>‹#›</a:t>
            </a:fld>
            <a:endParaRPr lang="en-IN"/>
          </a:p>
        </p:txBody>
      </p:sp>
    </p:spTree>
    <p:extLst>
      <p:ext uri="{BB962C8B-B14F-4D97-AF65-F5344CB8AC3E}">
        <p14:creationId xmlns:p14="http://schemas.microsoft.com/office/powerpoint/2010/main" val="1773836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E4ADB9-B052-646F-4D19-7ACF41D5AB0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46E69B-FE56-F814-B4F5-D80693BE2D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9082E4-23EB-BEF6-8606-3271EE4A6D5D}"/>
              </a:ext>
            </a:extLst>
          </p:cNvPr>
          <p:cNvSpPr>
            <a:spLocks noGrp="1"/>
          </p:cNvSpPr>
          <p:nvPr>
            <p:ph type="dt" sz="half" idx="10"/>
          </p:nvPr>
        </p:nvSpPr>
        <p:spPr/>
        <p:txBody>
          <a:bodyPr/>
          <a:lstStyle/>
          <a:p>
            <a:fld id="{560D426F-D803-4940-8108-ABE6ED243D26}" type="datetimeFigureOut">
              <a:rPr lang="en-IN" smtClean="0"/>
              <a:t>05-01-2024</a:t>
            </a:fld>
            <a:endParaRPr lang="en-IN"/>
          </a:p>
        </p:txBody>
      </p:sp>
      <p:sp>
        <p:nvSpPr>
          <p:cNvPr id="5" name="Footer Placeholder 4">
            <a:extLst>
              <a:ext uri="{FF2B5EF4-FFF2-40B4-BE49-F238E27FC236}">
                <a16:creationId xmlns:a16="http://schemas.microsoft.com/office/drawing/2014/main" id="{CFCB1698-8B48-CD13-399A-8701E8C46C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D0EA8B-26F8-CE3E-F917-BBDD5473BA84}"/>
              </a:ext>
            </a:extLst>
          </p:cNvPr>
          <p:cNvSpPr>
            <a:spLocks noGrp="1"/>
          </p:cNvSpPr>
          <p:nvPr>
            <p:ph type="sldNum" sz="quarter" idx="12"/>
          </p:nvPr>
        </p:nvSpPr>
        <p:spPr/>
        <p:txBody>
          <a:bodyPr/>
          <a:lstStyle/>
          <a:p>
            <a:fld id="{78E176F6-7D3D-46AE-8BBE-9D6370ADB8C6}" type="slidenum">
              <a:rPr lang="en-IN" smtClean="0"/>
              <a:t>‹#›</a:t>
            </a:fld>
            <a:endParaRPr lang="en-IN"/>
          </a:p>
        </p:txBody>
      </p:sp>
    </p:spTree>
    <p:extLst>
      <p:ext uri="{BB962C8B-B14F-4D97-AF65-F5344CB8AC3E}">
        <p14:creationId xmlns:p14="http://schemas.microsoft.com/office/powerpoint/2010/main" val="4089256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4AD59-79D2-4212-8D4A-D966BF9BE6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085995-B300-8BB2-06B6-DD775F498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E074DF-2C06-6A4F-F081-CCA26B0143B1}"/>
              </a:ext>
            </a:extLst>
          </p:cNvPr>
          <p:cNvSpPr>
            <a:spLocks noGrp="1"/>
          </p:cNvSpPr>
          <p:nvPr>
            <p:ph type="dt" sz="half" idx="10"/>
          </p:nvPr>
        </p:nvSpPr>
        <p:spPr/>
        <p:txBody>
          <a:bodyPr/>
          <a:lstStyle/>
          <a:p>
            <a:fld id="{560D426F-D803-4940-8108-ABE6ED243D26}" type="datetimeFigureOut">
              <a:rPr lang="en-IN" smtClean="0"/>
              <a:t>05-01-2024</a:t>
            </a:fld>
            <a:endParaRPr lang="en-IN"/>
          </a:p>
        </p:txBody>
      </p:sp>
      <p:sp>
        <p:nvSpPr>
          <p:cNvPr id="5" name="Footer Placeholder 4">
            <a:extLst>
              <a:ext uri="{FF2B5EF4-FFF2-40B4-BE49-F238E27FC236}">
                <a16:creationId xmlns:a16="http://schemas.microsoft.com/office/drawing/2014/main" id="{8DAEBF00-6CD6-4788-9FEF-C4DE0E35C5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ADFC4F-9978-C17D-0346-EEDEA701B5E9}"/>
              </a:ext>
            </a:extLst>
          </p:cNvPr>
          <p:cNvSpPr>
            <a:spLocks noGrp="1"/>
          </p:cNvSpPr>
          <p:nvPr>
            <p:ph type="sldNum" sz="quarter" idx="12"/>
          </p:nvPr>
        </p:nvSpPr>
        <p:spPr/>
        <p:txBody>
          <a:bodyPr/>
          <a:lstStyle/>
          <a:p>
            <a:fld id="{78E176F6-7D3D-46AE-8BBE-9D6370ADB8C6}" type="slidenum">
              <a:rPr lang="en-IN" smtClean="0"/>
              <a:t>‹#›</a:t>
            </a:fld>
            <a:endParaRPr lang="en-IN"/>
          </a:p>
        </p:txBody>
      </p:sp>
    </p:spTree>
    <p:extLst>
      <p:ext uri="{BB962C8B-B14F-4D97-AF65-F5344CB8AC3E}">
        <p14:creationId xmlns:p14="http://schemas.microsoft.com/office/powerpoint/2010/main" val="3035570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CC84C-2DC6-3557-CADE-7279BE2D64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B8355EB-A05D-CD5E-E587-113D896DA0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83AF1D-0C10-7BE4-DEDE-81DEC3E26E31}"/>
              </a:ext>
            </a:extLst>
          </p:cNvPr>
          <p:cNvSpPr>
            <a:spLocks noGrp="1"/>
          </p:cNvSpPr>
          <p:nvPr>
            <p:ph type="dt" sz="half" idx="10"/>
          </p:nvPr>
        </p:nvSpPr>
        <p:spPr/>
        <p:txBody>
          <a:bodyPr/>
          <a:lstStyle/>
          <a:p>
            <a:fld id="{560D426F-D803-4940-8108-ABE6ED243D26}" type="datetimeFigureOut">
              <a:rPr lang="en-IN" smtClean="0"/>
              <a:t>05-01-2024</a:t>
            </a:fld>
            <a:endParaRPr lang="en-IN"/>
          </a:p>
        </p:txBody>
      </p:sp>
      <p:sp>
        <p:nvSpPr>
          <p:cNvPr id="5" name="Footer Placeholder 4">
            <a:extLst>
              <a:ext uri="{FF2B5EF4-FFF2-40B4-BE49-F238E27FC236}">
                <a16:creationId xmlns:a16="http://schemas.microsoft.com/office/drawing/2014/main" id="{D9CD8A4D-1008-E20D-264D-93123EADB2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E02CFA-4976-120B-BACB-4AE7BBBEF9D4}"/>
              </a:ext>
            </a:extLst>
          </p:cNvPr>
          <p:cNvSpPr>
            <a:spLocks noGrp="1"/>
          </p:cNvSpPr>
          <p:nvPr>
            <p:ph type="sldNum" sz="quarter" idx="12"/>
          </p:nvPr>
        </p:nvSpPr>
        <p:spPr/>
        <p:txBody>
          <a:bodyPr/>
          <a:lstStyle/>
          <a:p>
            <a:fld id="{78E176F6-7D3D-46AE-8BBE-9D6370ADB8C6}" type="slidenum">
              <a:rPr lang="en-IN" smtClean="0"/>
              <a:t>‹#›</a:t>
            </a:fld>
            <a:endParaRPr lang="en-IN"/>
          </a:p>
        </p:txBody>
      </p:sp>
    </p:spTree>
    <p:extLst>
      <p:ext uri="{BB962C8B-B14F-4D97-AF65-F5344CB8AC3E}">
        <p14:creationId xmlns:p14="http://schemas.microsoft.com/office/powerpoint/2010/main" val="4217460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58321-6734-AE96-0EF9-6F1E4107CE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017025-FE13-D79F-006C-5321E51C90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96A9C2-863D-FB68-0B7E-EF802CE028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7EBD420-7BEC-56E2-8C3E-F9ECCE6FE019}"/>
              </a:ext>
            </a:extLst>
          </p:cNvPr>
          <p:cNvSpPr>
            <a:spLocks noGrp="1"/>
          </p:cNvSpPr>
          <p:nvPr>
            <p:ph type="dt" sz="half" idx="10"/>
          </p:nvPr>
        </p:nvSpPr>
        <p:spPr/>
        <p:txBody>
          <a:bodyPr/>
          <a:lstStyle/>
          <a:p>
            <a:fld id="{560D426F-D803-4940-8108-ABE6ED243D26}" type="datetimeFigureOut">
              <a:rPr lang="en-IN" smtClean="0"/>
              <a:t>05-01-2024</a:t>
            </a:fld>
            <a:endParaRPr lang="en-IN"/>
          </a:p>
        </p:txBody>
      </p:sp>
      <p:sp>
        <p:nvSpPr>
          <p:cNvPr id="6" name="Footer Placeholder 5">
            <a:extLst>
              <a:ext uri="{FF2B5EF4-FFF2-40B4-BE49-F238E27FC236}">
                <a16:creationId xmlns:a16="http://schemas.microsoft.com/office/drawing/2014/main" id="{A119A9C7-E7A8-FFCD-B279-63DBAC2D67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C6C4CB-6C20-2A98-094D-FF84107CDED6}"/>
              </a:ext>
            </a:extLst>
          </p:cNvPr>
          <p:cNvSpPr>
            <a:spLocks noGrp="1"/>
          </p:cNvSpPr>
          <p:nvPr>
            <p:ph type="sldNum" sz="quarter" idx="12"/>
          </p:nvPr>
        </p:nvSpPr>
        <p:spPr/>
        <p:txBody>
          <a:bodyPr/>
          <a:lstStyle/>
          <a:p>
            <a:fld id="{78E176F6-7D3D-46AE-8BBE-9D6370ADB8C6}" type="slidenum">
              <a:rPr lang="en-IN" smtClean="0"/>
              <a:t>‹#›</a:t>
            </a:fld>
            <a:endParaRPr lang="en-IN"/>
          </a:p>
        </p:txBody>
      </p:sp>
    </p:spTree>
    <p:extLst>
      <p:ext uri="{BB962C8B-B14F-4D97-AF65-F5344CB8AC3E}">
        <p14:creationId xmlns:p14="http://schemas.microsoft.com/office/powerpoint/2010/main" val="1942073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95480-E25A-4F27-CF04-6F9C733744E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D5DDF4-25FE-602A-6485-854F60D58A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F9E65F-31E1-E7D7-ACD2-519A443A7A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9571FB-33A3-7A62-5BD2-7C27632F64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097932-AFE7-CFED-24BA-D694D52E65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966263E-7189-F52F-D09B-F5E524F757F9}"/>
              </a:ext>
            </a:extLst>
          </p:cNvPr>
          <p:cNvSpPr>
            <a:spLocks noGrp="1"/>
          </p:cNvSpPr>
          <p:nvPr>
            <p:ph type="dt" sz="half" idx="10"/>
          </p:nvPr>
        </p:nvSpPr>
        <p:spPr/>
        <p:txBody>
          <a:bodyPr/>
          <a:lstStyle/>
          <a:p>
            <a:fld id="{560D426F-D803-4940-8108-ABE6ED243D26}" type="datetimeFigureOut">
              <a:rPr lang="en-IN" smtClean="0"/>
              <a:t>05-01-2024</a:t>
            </a:fld>
            <a:endParaRPr lang="en-IN"/>
          </a:p>
        </p:txBody>
      </p:sp>
      <p:sp>
        <p:nvSpPr>
          <p:cNvPr id="8" name="Footer Placeholder 7">
            <a:extLst>
              <a:ext uri="{FF2B5EF4-FFF2-40B4-BE49-F238E27FC236}">
                <a16:creationId xmlns:a16="http://schemas.microsoft.com/office/drawing/2014/main" id="{46938A24-4001-D740-EC6A-56685B877B3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03A4DA8-E60C-AF13-9AFD-08E03BE3679D}"/>
              </a:ext>
            </a:extLst>
          </p:cNvPr>
          <p:cNvSpPr>
            <a:spLocks noGrp="1"/>
          </p:cNvSpPr>
          <p:nvPr>
            <p:ph type="sldNum" sz="quarter" idx="12"/>
          </p:nvPr>
        </p:nvSpPr>
        <p:spPr/>
        <p:txBody>
          <a:bodyPr/>
          <a:lstStyle/>
          <a:p>
            <a:fld id="{78E176F6-7D3D-46AE-8BBE-9D6370ADB8C6}" type="slidenum">
              <a:rPr lang="en-IN" smtClean="0"/>
              <a:t>‹#›</a:t>
            </a:fld>
            <a:endParaRPr lang="en-IN"/>
          </a:p>
        </p:txBody>
      </p:sp>
    </p:spTree>
    <p:extLst>
      <p:ext uri="{BB962C8B-B14F-4D97-AF65-F5344CB8AC3E}">
        <p14:creationId xmlns:p14="http://schemas.microsoft.com/office/powerpoint/2010/main" val="2124648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88D0F-F785-5C28-FC8F-D6E61156F8B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15DA3F-688B-0ADE-4FBC-7702D628A209}"/>
              </a:ext>
            </a:extLst>
          </p:cNvPr>
          <p:cNvSpPr>
            <a:spLocks noGrp="1"/>
          </p:cNvSpPr>
          <p:nvPr>
            <p:ph type="dt" sz="half" idx="10"/>
          </p:nvPr>
        </p:nvSpPr>
        <p:spPr/>
        <p:txBody>
          <a:bodyPr/>
          <a:lstStyle/>
          <a:p>
            <a:fld id="{560D426F-D803-4940-8108-ABE6ED243D26}" type="datetimeFigureOut">
              <a:rPr lang="en-IN" smtClean="0"/>
              <a:t>05-01-2024</a:t>
            </a:fld>
            <a:endParaRPr lang="en-IN"/>
          </a:p>
        </p:txBody>
      </p:sp>
      <p:sp>
        <p:nvSpPr>
          <p:cNvPr id="4" name="Footer Placeholder 3">
            <a:extLst>
              <a:ext uri="{FF2B5EF4-FFF2-40B4-BE49-F238E27FC236}">
                <a16:creationId xmlns:a16="http://schemas.microsoft.com/office/drawing/2014/main" id="{E250273D-B4A2-BE2D-1A66-FAE82F54CF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BBBE741-DC59-F9A7-FEEA-69EB46214909}"/>
              </a:ext>
            </a:extLst>
          </p:cNvPr>
          <p:cNvSpPr>
            <a:spLocks noGrp="1"/>
          </p:cNvSpPr>
          <p:nvPr>
            <p:ph type="sldNum" sz="quarter" idx="12"/>
          </p:nvPr>
        </p:nvSpPr>
        <p:spPr/>
        <p:txBody>
          <a:bodyPr/>
          <a:lstStyle/>
          <a:p>
            <a:fld id="{78E176F6-7D3D-46AE-8BBE-9D6370ADB8C6}" type="slidenum">
              <a:rPr lang="en-IN" smtClean="0"/>
              <a:t>‹#›</a:t>
            </a:fld>
            <a:endParaRPr lang="en-IN"/>
          </a:p>
        </p:txBody>
      </p:sp>
    </p:spTree>
    <p:extLst>
      <p:ext uri="{BB962C8B-B14F-4D97-AF65-F5344CB8AC3E}">
        <p14:creationId xmlns:p14="http://schemas.microsoft.com/office/powerpoint/2010/main" val="4156182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865C1D-FAED-DBA6-146D-7B02DEBFB476}"/>
              </a:ext>
            </a:extLst>
          </p:cNvPr>
          <p:cNvSpPr>
            <a:spLocks noGrp="1"/>
          </p:cNvSpPr>
          <p:nvPr>
            <p:ph type="dt" sz="half" idx="10"/>
          </p:nvPr>
        </p:nvSpPr>
        <p:spPr/>
        <p:txBody>
          <a:bodyPr/>
          <a:lstStyle/>
          <a:p>
            <a:fld id="{560D426F-D803-4940-8108-ABE6ED243D26}" type="datetimeFigureOut">
              <a:rPr lang="en-IN" smtClean="0"/>
              <a:t>05-01-2024</a:t>
            </a:fld>
            <a:endParaRPr lang="en-IN"/>
          </a:p>
        </p:txBody>
      </p:sp>
      <p:sp>
        <p:nvSpPr>
          <p:cNvPr id="3" name="Footer Placeholder 2">
            <a:extLst>
              <a:ext uri="{FF2B5EF4-FFF2-40B4-BE49-F238E27FC236}">
                <a16:creationId xmlns:a16="http://schemas.microsoft.com/office/drawing/2014/main" id="{577872C3-4024-36C8-2BFC-0EA86AB70B3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E696B9C-DAF5-971E-2C58-2E9781C93061}"/>
              </a:ext>
            </a:extLst>
          </p:cNvPr>
          <p:cNvSpPr>
            <a:spLocks noGrp="1"/>
          </p:cNvSpPr>
          <p:nvPr>
            <p:ph type="sldNum" sz="quarter" idx="12"/>
          </p:nvPr>
        </p:nvSpPr>
        <p:spPr/>
        <p:txBody>
          <a:bodyPr/>
          <a:lstStyle/>
          <a:p>
            <a:fld id="{78E176F6-7D3D-46AE-8BBE-9D6370ADB8C6}" type="slidenum">
              <a:rPr lang="en-IN" smtClean="0"/>
              <a:t>‹#›</a:t>
            </a:fld>
            <a:endParaRPr lang="en-IN"/>
          </a:p>
        </p:txBody>
      </p:sp>
    </p:spTree>
    <p:extLst>
      <p:ext uri="{BB962C8B-B14F-4D97-AF65-F5344CB8AC3E}">
        <p14:creationId xmlns:p14="http://schemas.microsoft.com/office/powerpoint/2010/main" val="1202422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5005A-7E9F-1F90-12AD-958E3B79A6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33CB09-0D13-34C7-BFBA-AFF5BF4630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BADDFA-6FDC-3C72-9B64-CCCDD560E3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4E29A4-C778-14CD-AF1A-8ABA85E40238}"/>
              </a:ext>
            </a:extLst>
          </p:cNvPr>
          <p:cNvSpPr>
            <a:spLocks noGrp="1"/>
          </p:cNvSpPr>
          <p:nvPr>
            <p:ph type="dt" sz="half" idx="10"/>
          </p:nvPr>
        </p:nvSpPr>
        <p:spPr/>
        <p:txBody>
          <a:bodyPr/>
          <a:lstStyle/>
          <a:p>
            <a:fld id="{560D426F-D803-4940-8108-ABE6ED243D26}" type="datetimeFigureOut">
              <a:rPr lang="en-IN" smtClean="0"/>
              <a:t>05-01-2024</a:t>
            </a:fld>
            <a:endParaRPr lang="en-IN"/>
          </a:p>
        </p:txBody>
      </p:sp>
      <p:sp>
        <p:nvSpPr>
          <p:cNvPr id="6" name="Footer Placeholder 5">
            <a:extLst>
              <a:ext uri="{FF2B5EF4-FFF2-40B4-BE49-F238E27FC236}">
                <a16:creationId xmlns:a16="http://schemas.microsoft.com/office/drawing/2014/main" id="{914C1D95-645A-C5FD-A932-26C52A17D6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AE1E32-E536-E062-435A-BF37A040E561}"/>
              </a:ext>
            </a:extLst>
          </p:cNvPr>
          <p:cNvSpPr>
            <a:spLocks noGrp="1"/>
          </p:cNvSpPr>
          <p:nvPr>
            <p:ph type="sldNum" sz="quarter" idx="12"/>
          </p:nvPr>
        </p:nvSpPr>
        <p:spPr/>
        <p:txBody>
          <a:bodyPr/>
          <a:lstStyle/>
          <a:p>
            <a:fld id="{78E176F6-7D3D-46AE-8BBE-9D6370ADB8C6}" type="slidenum">
              <a:rPr lang="en-IN" smtClean="0"/>
              <a:t>‹#›</a:t>
            </a:fld>
            <a:endParaRPr lang="en-IN"/>
          </a:p>
        </p:txBody>
      </p:sp>
    </p:spTree>
    <p:extLst>
      <p:ext uri="{BB962C8B-B14F-4D97-AF65-F5344CB8AC3E}">
        <p14:creationId xmlns:p14="http://schemas.microsoft.com/office/powerpoint/2010/main" val="2415504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8949-EF46-7FE4-1F45-506412AFDD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37DD7E4-ABBC-9EBD-0346-3DC480D4DB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892410-A128-7397-30CC-01E004FB7A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3B18D1-BB50-EFEA-49D0-E534D3EC04A3}"/>
              </a:ext>
            </a:extLst>
          </p:cNvPr>
          <p:cNvSpPr>
            <a:spLocks noGrp="1"/>
          </p:cNvSpPr>
          <p:nvPr>
            <p:ph type="dt" sz="half" idx="10"/>
          </p:nvPr>
        </p:nvSpPr>
        <p:spPr/>
        <p:txBody>
          <a:bodyPr/>
          <a:lstStyle/>
          <a:p>
            <a:fld id="{560D426F-D803-4940-8108-ABE6ED243D26}" type="datetimeFigureOut">
              <a:rPr lang="en-IN" smtClean="0"/>
              <a:t>05-01-2024</a:t>
            </a:fld>
            <a:endParaRPr lang="en-IN"/>
          </a:p>
        </p:txBody>
      </p:sp>
      <p:sp>
        <p:nvSpPr>
          <p:cNvPr id="6" name="Footer Placeholder 5">
            <a:extLst>
              <a:ext uri="{FF2B5EF4-FFF2-40B4-BE49-F238E27FC236}">
                <a16:creationId xmlns:a16="http://schemas.microsoft.com/office/drawing/2014/main" id="{4DA40635-4735-444C-E2C4-9A87549EC6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B96F69-8C76-E6F4-0FBF-7803CC098E63}"/>
              </a:ext>
            </a:extLst>
          </p:cNvPr>
          <p:cNvSpPr>
            <a:spLocks noGrp="1"/>
          </p:cNvSpPr>
          <p:nvPr>
            <p:ph type="sldNum" sz="quarter" idx="12"/>
          </p:nvPr>
        </p:nvSpPr>
        <p:spPr/>
        <p:txBody>
          <a:bodyPr/>
          <a:lstStyle/>
          <a:p>
            <a:fld id="{78E176F6-7D3D-46AE-8BBE-9D6370ADB8C6}" type="slidenum">
              <a:rPr lang="en-IN" smtClean="0"/>
              <a:t>‹#›</a:t>
            </a:fld>
            <a:endParaRPr lang="en-IN"/>
          </a:p>
        </p:txBody>
      </p:sp>
    </p:spTree>
    <p:extLst>
      <p:ext uri="{BB962C8B-B14F-4D97-AF65-F5344CB8AC3E}">
        <p14:creationId xmlns:p14="http://schemas.microsoft.com/office/powerpoint/2010/main" val="2711069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D5CAA0-E170-CC06-B778-6137DEF04F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14AC37-8BCB-A7FB-9338-828EF906F3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19EA9C-4091-9590-FDC9-BF30EF4A34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D426F-D803-4940-8108-ABE6ED243D26}" type="datetimeFigureOut">
              <a:rPr lang="en-IN" smtClean="0"/>
              <a:t>05-01-2024</a:t>
            </a:fld>
            <a:endParaRPr lang="en-IN"/>
          </a:p>
        </p:txBody>
      </p:sp>
      <p:sp>
        <p:nvSpPr>
          <p:cNvPr id="5" name="Footer Placeholder 4">
            <a:extLst>
              <a:ext uri="{FF2B5EF4-FFF2-40B4-BE49-F238E27FC236}">
                <a16:creationId xmlns:a16="http://schemas.microsoft.com/office/drawing/2014/main" id="{FD977668-272D-4D07-EF89-35A0B44AF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DDC296-34E4-8867-DED7-85103AAA62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E176F6-7D3D-46AE-8BBE-9D6370ADB8C6}" type="slidenum">
              <a:rPr lang="en-IN" smtClean="0"/>
              <a:t>‹#›</a:t>
            </a:fld>
            <a:endParaRPr lang="en-IN"/>
          </a:p>
        </p:txBody>
      </p:sp>
    </p:spTree>
    <p:extLst>
      <p:ext uri="{BB962C8B-B14F-4D97-AF65-F5344CB8AC3E}">
        <p14:creationId xmlns:p14="http://schemas.microsoft.com/office/powerpoint/2010/main" val="1526993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5588C11-8AB2-CC46-42E3-1673E3447D81}"/>
              </a:ext>
            </a:extLst>
          </p:cNvPr>
          <p:cNvSpPr>
            <a:spLocks noGrp="1"/>
          </p:cNvSpPr>
          <p:nvPr>
            <p:ph type="title"/>
          </p:nvPr>
        </p:nvSpPr>
        <p:spPr>
          <a:xfrm>
            <a:off x="838200" y="0"/>
            <a:ext cx="10515600" cy="1325563"/>
          </a:xfrm>
        </p:spPr>
        <p:txBody>
          <a:bodyPr>
            <a:normAutofit/>
          </a:bodyPr>
          <a:lstStyle/>
          <a:p>
            <a:pPr algn="ctr"/>
            <a:r>
              <a:rPr lang="en-IN" b="1" dirty="0">
                <a:latin typeface="CGOMEGA"/>
                <a:cs typeface="Times New Roman" panose="02020603050405020304" pitchFamily="18" charset="0"/>
              </a:rPr>
              <a:t>CVR COLLEGE OF ENGINEERING </a:t>
            </a:r>
            <a:br>
              <a:rPr lang="en-IN" b="1" dirty="0">
                <a:latin typeface="CGOMEGA"/>
                <a:cs typeface="Times New Roman" panose="02020603050405020304" pitchFamily="18" charset="0"/>
              </a:rPr>
            </a:br>
            <a:r>
              <a:rPr lang="en-GB" sz="2200" b="1" dirty="0"/>
              <a:t>DEPARTMENT OF COMPUTER SCIENCE AND ENGINEERING</a:t>
            </a:r>
            <a:endParaRPr lang="en-IN" sz="2200" b="1" dirty="0">
              <a:latin typeface="CGOMEGA"/>
              <a:cs typeface="Times New Roman" panose="02020603050405020304" pitchFamily="18" charset="0"/>
            </a:endParaRPr>
          </a:p>
        </p:txBody>
      </p:sp>
      <p:sp>
        <p:nvSpPr>
          <p:cNvPr id="7" name="Content Placeholder 6">
            <a:extLst>
              <a:ext uri="{FF2B5EF4-FFF2-40B4-BE49-F238E27FC236}">
                <a16:creationId xmlns:a16="http://schemas.microsoft.com/office/drawing/2014/main" id="{E69A4CA9-DA8C-EC15-F5E5-EC1314C61822}"/>
              </a:ext>
            </a:extLst>
          </p:cNvPr>
          <p:cNvSpPr>
            <a:spLocks noGrp="1"/>
          </p:cNvSpPr>
          <p:nvPr>
            <p:ph idx="1"/>
          </p:nvPr>
        </p:nvSpPr>
        <p:spPr>
          <a:xfrm>
            <a:off x="838200" y="1690686"/>
            <a:ext cx="10515600" cy="4966031"/>
          </a:xfrm>
        </p:spPr>
        <p:txBody>
          <a:bodyPr>
            <a:noAutofit/>
          </a:bodyPr>
          <a:lstStyle/>
          <a:p>
            <a:pPr marL="0" indent="0" algn="ctr">
              <a:buNone/>
            </a:pPr>
            <a:r>
              <a:rPr lang="en-GB" sz="2200" dirty="0">
                <a:latin typeface="Times New Roman" panose="02020603050405020304" pitchFamily="18" charset="0"/>
                <a:cs typeface="Times New Roman" panose="02020603050405020304" pitchFamily="18" charset="0"/>
              </a:rPr>
              <a:t>A Project Seminar-I </a:t>
            </a:r>
          </a:p>
          <a:p>
            <a:pPr marL="0" indent="0" algn="ctr">
              <a:buNone/>
            </a:pPr>
            <a:r>
              <a:rPr lang="en-GB" sz="2200" dirty="0">
                <a:latin typeface="Times New Roman" panose="02020603050405020304" pitchFamily="18" charset="0"/>
                <a:cs typeface="Times New Roman" panose="02020603050405020304" pitchFamily="18" charset="0"/>
              </a:rPr>
              <a:t>on</a:t>
            </a:r>
          </a:p>
          <a:p>
            <a:pPr marL="0" indent="0" algn="ctr">
              <a:buNone/>
            </a:pPr>
            <a:r>
              <a:rPr lang="en-GB" b="1" u="sng" dirty="0">
                <a:latin typeface="Times New Roman" panose="02020603050405020304" pitchFamily="18" charset="0"/>
                <a:cs typeface="Times New Roman" panose="02020603050405020304" pitchFamily="18" charset="0"/>
              </a:rPr>
              <a:t>Crypto Exchange App </a:t>
            </a:r>
          </a:p>
          <a:p>
            <a:pPr marL="0" indent="0" algn="ctr">
              <a:buNone/>
            </a:pPr>
            <a:r>
              <a:rPr lang="en-GB" sz="2200" dirty="0">
                <a:latin typeface="Times New Roman" panose="02020603050405020304" pitchFamily="18" charset="0"/>
                <a:cs typeface="Times New Roman" panose="02020603050405020304" pitchFamily="18" charset="0"/>
              </a:rPr>
              <a:t>by </a:t>
            </a:r>
          </a:p>
          <a:p>
            <a:pPr marL="0" indent="0" algn="ctr">
              <a:buNone/>
            </a:pPr>
            <a:r>
              <a:rPr lang="en-GB" sz="2200" dirty="0">
                <a:latin typeface="Times New Roman" panose="02020603050405020304" pitchFamily="18" charset="0"/>
                <a:cs typeface="Times New Roman" panose="02020603050405020304" pitchFamily="18" charset="0"/>
              </a:rPr>
              <a:t>M. Ritvik Reddy(20B81A05M2)</a:t>
            </a:r>
          </a:p>
          <a:p>
            <a:pPr marL="0" indent="0" algn="ctr">
              <a:buNone/>
            </a:pPr>
            <a:r>
              <a:rPr lang="en-GB" sz="2200" dirty="0">
                <a:latin typeface="Times New Roman" panose="02020603050405020304" pitchFamily="18" charset="0"/>
                <a:cs typeface="Times New Roman" panose="02020603050405020304" pitchFamily="18" charset="0"/>
              </a:rPr>
              <a:t>P. Sowmith Reddy (20B81A05P0)</a:t>
            </a:r>
          </a:p>
          <a:p>
            <a:pPr marL="0" indent="0" algn="ctr">
              <a:buNone/>
            </a:pPr>
            <a:r>
              <a:rPr lang="en-GB" sz="2200" dirty="0">
                <a:latin typeface="Times New Roman" panose="02020603050405020304" pitchFamily="18" charset="0"/>
                <a:cs typeface="Times New Roman" panose="02020603050405020304" pitchFamily="18" charset="0"/>
              </a:rPr>
              <a:t>V. Sujith Reddy(20PQ1A0567)</a:t>
            </a:r>
          </a:p>
          <a:p>
            <a:pPr marL="0" indent="0" algn="ctr">
              <a:buNone/>
            </a:pPr>
            <a:endParaRPr lang="en-GB" sz="2200" dirty="0">
              <a:latin typeface="Times New Roman" panose="02020603050405020304" pitchFamily="18" charset="0"/>
              <a:cs typeface="Times New Roman" panose="02020603050405020304" pitchFamily="18" charset="0"/>
            </a:endParaRPr>
          </a:p>
          <a:p>
            <a:pPr marL="0" indent="0" algn="ctr">
              <a:buNone/>
            </a:pPr>
            <a:r>
              <a:rPr lang="en-GB" sz="2200" dirty="0">
                <a:latin typeface="Times New Roman" panose="02020603050405020304" pitchFamily="18" charset="0"/>
                <a:cs typeface="Times New Roman" panose="02020603050405020304" pitchFamily="18" charset="0"/>
              </a:rPr>
              <a:t>Under guidance of</a:t>
            </a:r>
          </a:p>
          <a:p>
            <a:pPr marL="0" indent="0" algn="ctr">
              <a:buNone/>
            </a:pPr>
            <a:r>
              <a:rPr lang="en-US" sz="2200" b="1" dirty="0">
                <a:latin typeface="Times New Roman" panose="02020603050405020304" pitchFamily="18" charset="0"/>
                <a:cs typeface="Times New Roman" panose="02020603050405020304" pitchFamily="18" charset="0"/>
              </a:rPr>
              <a:t>Mr. Syed Muqthadar Ali</a:t>
            </a:r>
          </a:p>
          <a:p>
            <a:pPr marL="0" indent="0" algn="ctr">
              <a:buNone/>
            </a:pPr>
            <a:r>
              <a:rPr lang="en-US" sz="2200" dirty="0">
                <a:latin typeface="Times New Roman" panose="02020603050405020304" pitchFamily="18" charset="0"/>
                <a:cs typeface="Times New Roman" panose="02020603050405020304" pitchFamily="18" charset="0"/>
              </a:rPr>
              <a:t>Sr.Assistant Professor</a:t>
            </a:r>
            <a:endParaRPr lang="en-IN" sz="2200" dirty="0"/>
          </a:p>
        </p:txBody>
      </p:sp>
      <p:pic>
        <p:nvPicPr>
          <p:cNvPr id="2" name="Picture 1">
            <a:extLst>
              <a:ext uri="{FF2B5EF4-FFF2-40B4-BE49-F238E27FC236}">
                <a16:creationId xmlns:a16="http://schemas.microsoft.com/office/drawing/2014/main" id="{A01C81F6-5067-42CB-1EF4-6709A313F449}"/>
              </a:ext>
            </a:extLst>
          </p:cNvPr>
          <p:cNvPicPr>
            <a:picLocks noChangeAspect="1"/>
          </p:cNvPicPr>
          <p:nvPr/>
        </p:nvPicPr>
        <p:blipFill>
          <a:blip r:embed="rId2"/>
          <a:stretch>
            <a:fillRect/>
          </a:stretch>
        </p:blipFill>
        <p:spPr>
          <a:xfrm>
            <a:off x="1241679" y="201282"/>
            <a:ext cx="1167619" cy="922998"/>
          </a:xfrm>
          <a:prstGeom prst="rect">
            <a:avLst/>
          </a:prstGeom>
        </p:spPr>
      </p:pic>
    </p:spTree>
    <p:extLst>
      <p:ext uri="{BB962C8B-B14F-4D97-AF65-F5344CB8AC3E}">
        <p14:creationId xmlns:p14="http://schemas.microsoft.com/office/powerpoint/2010/main" val="4099120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30ECC-BABA-61B8-17B0-A0FB10F64F47}"/>
              </a:ext>
            </a:extLst>
          </p:cNvPr>
          <p:cNvSpPr>
            <a:spLocks noGrp="1"/>
          </p:cNvSpPr>
          <p:nvPr>
            <p:ph type="title"/>
          </p:nvPr>
        </p:nvSpPr>
        <p:spPr/>
        <p:txBody>
          <a:bodyPr>
            <a:normAutofit/>
          </a:bodyPr>
          <a:lstStyle/>
          <a:p>
            <a:pPr algn="ctr"/>
            <a:r>
              <a:rPr lang="en-IN" sz="4000" b="1" u="sng" dirty="0">
                <a:latin typeface="Times New Roman" panose="02020603050405020304" pitchFamily="18" charset="0"/>
                <a:cs typeface="Times New Roman" panose="02020603050405020304" pitchFamily="18" charset="0"/>
              </a:rPr>
              <a:t>NON-FUNCTIONAL REQUIREMENTS </a:t>
            </a:r>
          </a:p>
        </p:txBody>
      </p:sp>
      <p:sp>
        <p:nvSpPr>
          <p:cNvPr id="3" name="Content Placeholder 2">
            <a:extLst>
              <a:ext uri="{FF2B5EF4-FFF2-40B4-BE49-F238E27FC236}">
                <a16:creationId xmlns:a16="http://schemas.microsoft.com/office/drawing/2014/main" id="{2EE99E93-7060-1C75-2F75-6598053FDCBD}"/>
              </a:ext>
            </a:extLst>
          </p:cNvPr>
          <p:cNvSpPr>
            <a:spLocks noGrp="1"/>
          </p:cNvSpPr>
          <p:nvPr>
            <p:ph idx="1"/>
          </p:nvPr>
        </p:nvSpPr>
        <p:spPr>
          <a:xfrm>
            <a:off x="838200" y="1690688"/>
            <a:ext cx="10515600" cy="4486275"/>
          </a:xfrm>
        </p:spPr>
        <p:txBody>
          <a:bodyPr>
            <a:normAutofit/>
          </a:bodyPr>
          <a:lstStyle/>
          <a:p>
            <a:pPr marL="0" indent="0" algn="just">
              <a:buNone/>
            </a:pPr>
            <a:r>
              <a:rPr lang="en-IN" sz="2200" dirty="0">
                <a:latin typeface="Times New Roman" panose="02020603050405020304" pitchFamily="18" charset="0"/>
                <a:cs typeface="Times New Roman" panose="02020603050405020304" pitchFamily="18" charset="0"/>
              </a:rPr>
              <a:t>Non- Functional requirements specify the qualities and characteristics that are essential for the effective operation of a system, focusing on aspects such as performance, usability, reliability and security.</a:t>
            </a:r>
          </a:p>
          <a:p>
            <a:pPr marL="0" indent="0" algn="just">
              <a:buNone/>
            </a:pPr>
            <a:endParaRPr lang="en-IN" sz="1000" dirty="0">
              <a:latin typeface="Times New Roman" panose="02020603050405020304" pitchFamily="18" charset="0"/>
              <a:cs typeface="Times New Roman" panose="02020603050405020304" pitchFamily="18" charset="0"/>
            </a:endParaRPr>
          </a:p>
          <a:p>
            <a:pPr marL="0" indent="0" algn="just">
              <a:buNone/>
            </a:pPr>
            <a:r>
              <a:rPr lang="en-IN" sz="2200" b="1" u="sng" dirty="0">
                <a:latin typeface="Times New Roman" panose="02020603050405020304" pitchFamily="18" charset="0"/>
                <a:cs typeface="Times New Roman" panose="02020603050405020304" pitchFamily="18" charset="0"/>
              </a:rPr>
              <a:t>Non-Functional requirements of our System:</a:t>
            </a:r>
          </a:p>
          <a:p>
            <a:pPr algn="just"/>
            <a:r>
              <a:rPr lang="en-IN" sz="2200" dirty="0">
                <a:latin typeface="Times New Roman" panose="02020603050405020304" pitchFamily="18" charset="0"/>
                <a:cs typeface="Times New Roman" panose="02020603050405020304" pitchFamily="18" charset="0"/>
              </a:rPr>
              <a:t>Reliability </a:t>
            </a:r>
          </a:p>
          <a:p>
            <a:pPr algn="just"/>
            <a:r>
              <a:rPr lang="en-US" sz="2200" i="0" dirty="0">
                <a:effectLst/>
                <a:latin typeface="Times New Roman" panose="02020603050405020304" pitchFamily="18" charset="0"/>
                <a:cs typeface="Times New Roman" panose="02020603050405020304" pitchFamily="18" charset="0"/>
              </a:rPr>
              <a:t>Security</a:t>
            </a:r>
            <a:endParaRPr lang="en-IN" sz="2200" dirty="0">
              <a:latin typeface="Times New Roman" panose="02020603050405020304" pitchFamily="18" charset="0"/>
              <a:cs typeface="Times New Roman" panose="02020603050405020304" pitchFamily="18" charset="0"/>
            </a:endParaRPr>
          </a:p>
          <a:p>
            <a:pPr algn="just"/>
            <a:r>
              <a:rPr lang="en-IN" sz="2200" dirty="0">
                <a:latin typeface="Times New Roman" panose="02020603050405020304" pitchFamily="18" charset="0"/>
                <a:cs typeface="Times New Roman" panose="02020603050405020304" pitchFamily="18" charset="0"/>
              </a:rPr>
              <a:t>Usability </a:t>
            </a:r>
          </a:p>
          <a:p>
            <a:pPr algn="just"/>
            <a:r>
              <a:rPr lang="en-IN" sz="2200" dirty="0">
                <a:latin typeface="Times New Roman" panose="02020603050405020304" pitchFamily="18" charset="0"/>
                <a:cs typeface="Times New Roman" panose="02020603050405020304" pitchFamily="18" charset="0"/>
              </a:rPr>
              <a:t>Performance</a:t>
            </a:r>
          </a:p>
          <a:p>
            <a:pPr algn="just"/>
            <a:r>
              <a:rPr lang="en-IN" sz="2200" dirty="0">
                <a:latin typeface="Times New Roman" panose="02020603050405020304" pitchFamily="18" charset="0"/>
                <a:cs typeface="Times New Roman" panose="02020603050405020304" pitchFamily="18" charset="0"/>
              </a:rPr>
              <a:t>Interoperability </a:t>
            </a:r>
          </a:p>
          <a:p>
            <a:pPr algn="just"/>
            <a:r>
              <a:rPr lang="en-IN" sz="2200" dirty="0">
                <a:latin typeface="Times New Roman" panose="02020603050405020304" pitchFamily="18" charset="0"/>
                <a:cs typeface="Times New Roman" panose="02020603050405020304" pitchFamily="18" charset="0"/>
              </a:rPr>
              <a:t>Scalability</a:t>
            </a:r>
            <a:endParaRPr lang="en-IN" sz="2200" b="1" u="sng"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3883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E6336-2A5C-2E36-6EB3-025D623951BF}"/>
              </a:ext>
            </a:extLst>
          </p:cNvPr>
          <p:cNvSpPr>
            <a:spLocks noGrp="1"/>
          </p:cNvSpPr>
          <p:nvPr>
            <p:ph type="title"/>
          </p:nvPr>
        </p:nvSpPr>
        <p:spPr/>
        <p:txBody>
          <a:bodyPr>
            <a:normAutofit/>
          </a:bodyPr>
          <a:lstStyle/>
          <a:p>
            <a:pPr algn="ctr"/>
            <a:r>
              <a:rPr lang="en-IN" sz="4000" b="1" u="sng" dirty="0">
                <a:latin typeface="Times New Roman" panose="02020603050405020304" pitchFamily="18" charset="0"/>
                <a:cs typeface="Times New Roman" panose="02020603050405020304" pitchFamily="18" charset="0"/>
              </a:rPr>
              <a:t>SOFTWARE REQUIREMENTS</a:t>
            </a:r>
          </a:p>
        </p:txBody>
      </p:sp>
      <p:sp>
        <p:nvSpPr>
          <p:cNvPr id="3" name="Content Placeholder 2">
            <a:extLst>
              <a:ext uri="{FF2B5EF4-FFF2-40B4-BE49-F238E27FC236}">
                <a16:creationId xmlns:a16="http://schemas.microsoft.com/office/drawing/2014/main" id="{DB07D79E-F98B-C867-4227-C0F6189DE811}"/>
              </a:ext>
            </a:extLst>
          </p:cNvPr>
          <p:cNvSpPr>
            <a:spLocks noGrp="1"/>
          </p:cNvSpPr>
          <p:nvPr>
            <p:ph idx="1"/>
          </p:nvPr>
        </p:nvSpPr>
        <p:spPr/>
        <p:txBody>
          <a:bodyPr/>
          <a:lstStyle/>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Operating System - Windows, OS, iOS</a:t>
            </a:r>
          </a:p>
          <a:p>
            <a:r>
              <a:rPr lang="en-IN" sz="2400" dirty="0">
                <a:latin typeface="Times New Roman" panose="02020603050405020304" pitchFamily="18" charset="0"/>
                <a:cs typeface="Times New Roman" panose="02020603050405020304" pitchFamily="18" charset="0"/>
              </a:rPr>
              <a:t>Programming Language’s – Flutter and Solidity</a:t>
            </a:r>
          </a:p>
          <a:p>
            <a:r>
              <a:rPr lang="en-IN" sz="2400" dirty="0">
                <a:latin typeface="Times New Roman" panose="02020603050405020304" pitchFamily="18" charset="0"/>
                <a:cs typeface="Times New Roman" panose="02020603050405020304" pitchFamily="18" charset="0"/>
              </a:rPr>
              <a:t>Execution Environment – Android Studio, Visual Studio Code</a:t>
            </a:r>
          </a:p>
          <a:p>
            <a:pPr algn="l">
              <a:buFont typeface="Arial" panose="020B0604020202020204" pitchFamily="34" charset="0"/>
              <a:buChar char="•"/>
            </a:pPr>
            <a:r>
              <a:rPr lang="en-US" sz="2400" b="0" i="0" dirty="0" err="1">
                <a:effectLst/>
                <a:latin typeface="Times New Roman" panose="02020603050405020304" pitchFamily="18" charset="0"/>
                <a:cs typeface="Times New Roman" panose="02020603050405020304" pitchFamily="18" charset="0"/>
              </a:rPr>
              <a:t>Infura</a:t>
            </a:r>
            <a:r>
              <a:rPr lang="en-US" sz="2400" b="0" i="0" dirty="0">
                <a:effectLst/>
                <a:latin typeface="Times New Roman" panose="02020603050405020304" pitchFamily="18" charset="0"/>
                <a:cs typeface="Times New Roman" panose="02020603050405020304" pitchFamily="18" charset="0"/>
              </a:rPr>
              <a:t> API Key: Required for connecting the app to the Ethereum blockchain.</a:t>
            </a: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Ethereum Wallet: For testing and deploying smart contracts during development.</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4544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4DBFA-B009-068D-95FF-5E9DB7384039}"/>
              </a:ext>
            </a:extLst>
          </p:cNvPr>
          <p:cNvSpPr>
            <a:spLocks noGrp="1"/>
          </p:cNvSpPr>
          <p:nvPr>
            <p:ph type="title"/>
          </p:nvPr>
        </p:nvSpPr>
        <p:spPr/>
        <p:txBody>
          <a:bodyPr>
            <a:normAutofit/>
          </a:bodyPr>
          <a:lstStyle/>
          <a:p>
            <a:pPr algn="ctr"/>
            <a:r>
              <a:rPr lang="en-IN" sz="4000" b="1" u="sng" dirty="0">
                <a:latin typeface="Times New Roman" panose="02020603050405020304" pitchFamily="18" charset="0"/>
                <a:cs typeface="Times New Roman" panose="02020603050405020304" pitchFamily="18" charset="0"/>
              </a:rPr>
              <a:t>HARDWARE REQUIREMENTS</a:t>
            </a:r>
            <a:endParaRPr lang="en-IN" sz="4000" dirty="0"/>
          </a:p>
        </p:txBody>
      </p:sp>
      <p:sp>
        <p:nvSpPr>
          <p:cNvPr id="3" name="Content Placeholder 2">
            <a:extLst>
              <a:ext uri="{FF2B5EF4-FFF2-40B4-BE49-F238E27FC236}">
                <a16:creationId xmlns:a16="http://schemas.microsoft.com/office/drawing/2014/main" id="{DA552B81-B8E7-6D5F-FCE8-B0E81AB50660}"/>
              </a:ext>
            </a:extLst>
          </p:cNvPr>
          <p:cNvSpPr>
            <a:spLocks noGrp="1"/>
          </p:cNvSpPr>
          <p:nvPr>
            <p:ph idx="1"/>
          </p:nvPr>
        </p:nvSpPr>
        <p:spPr/>
        <p:txBody>
          <a:bodyPr/>
          <a:lstStyle/>
          <a:p>
            <a:endParaRPr lang="en-IN" dirty="0"/>
          </a:p>
          <a:p>
            <a:r>
              <a:rPr lang="en-IN" sz="2400" dirty="0">
                <a:latin typeface="Times New Roman" panose="02020603050405020304" pitchFamily="18" charset="0"/>
                <a:cs typeface="Times New Roman" panose="02020603050405020304" pitchFamily="18" charset="0"/>
              </a:rPr>
              <a:t>RAM - 8 GB or above </a:t>
            </a:r>
          </a:p>
          <a:p>
            <a:r>
              <a:rPr lang="en-IN" sz="2400" dirty="0">
                <a:latin typeface="Times New Roman" panose="02020603050405020304" pitchFamily="18" charset="0"/>
                <a:cs typeface="Times New Roman" panose="02020603050405020304" pitchFamily="18" charset="0"/>
              </a:rPr>
              <a:t>Processor - Intel core i5 or above</a:t>
            </a:r>
          </a:p>
          <a:p>
            <a:r>
              <a:rPr lang="en-IN" sz="2400" dirty="0">
                <a:latin typeface="Times New Roman" panose="02020603050405020304" pitchFamily="18" charset="0"/>
                <a:cs typeface="Times New Roman" panose="02020603050405020304" pitchFamily="18" charset="0"/>
              </a:rPr>
              <a:t>Storage - 256 GB or above  </a:t>
            </a:r>
          </a:p>
          <a:p>
            <a:r>
              <a:rPr lang="en-IN" sz="2400" dirty="0">
                <a:latin typeface="Times New Roman" panose="02020603050405020304" pitchFamily="18" charset="0"/>
                <a:cs typeface="Times New Roman" panose="02020603050405020304" pitchFamily="18" charset="0"/>
              </a:rPr>
              <a:t>Stable network connection </a:t>
            </a:r>
          </a:p>
          <a:p>
            <a:r>
              <a:rPr lang="en-US" sz="2400" i="0" dirty="0">
                <a:effectLst/>
                <a:latin typeface="Times New Roman" panose="02020603050405020304" pitchFamily="18" charset="0"/>
                <a:cs typeface="Times New Roman" panose="02020603050405020304" pitchFamily="18" charset="0"/>
              </a:rPr>
              <a:t>Smartphone Emulators/Devices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5509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ED98E-9EEC-2897-E5DE-F36188DD9171}"/>
              </a:ext>
            </a:extLst>
          </p:cNvPr>
          <p:cNvSpPr>
            <a:spLocks noGrp="1"/>
          </p:cNvSpPr>
          <p:nvPr>
            <p:ph type="title"/>
          </p:nvPr>
        </p:nvSpPr>
        <p:spPr/>
        <p:txBody>
          <a:bodyPr>
            <a:normAutofit/>
          </a:bodyPr>
          <a:lstStyle/>
          <a:p>
            <a:pPr algn="ctr"/>
            <a:r>
              <a:rPr lang="en-US" sz="4000" b="1" u="sng" dirty="0">
                <a:latin typeface="Times New Roman" panose="02020603050405020304" pitchFamily="18" charset="0"/>
                <a:cs typeface="Times New Roman" panose="02020603050405020304" pitchFamily="18" charset="0"/>
              </a:rPr>
              <a:t>INNOVATION IN THE PROJECT </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624449-66F2-7B9F-E8E8-FDC435C004FF}"/>
              </a:ext>
            </a:extLst>
          </p:cNvPr>
          <p:cNvSpPr>
            <a:spLocks noGrp="1"/>
          </p:cNvSpPr>
          <p:nvPr>
            <p:ph idx="1"/>
          </p:nvPr>
        </p:nvSpPr>
        <p:spPr/>
        <p:txBody>
          <a:bodyPr>
            <a:normAutofit/>
          </a:bodyPr>
          <a:lstStyle/>
          <a:p>
            <a:endParaRPr lang="en-IN" sz="2200" i="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i="0" dirty="0">
                <a:effectLst/>
                <a:latin typeface="Times New Roman" panose="02020603050405020304" pitchFamily="18" charset="0"/>
                <a:cs typeface="Times New Roman" panose="02020603050405020304" pitchFamily="18" charset="0"/>
              </a:rPr>
              <a:t> </a:t>
            </a:r>
            <a:r>
              <a:rPr lang="en-US" sz="2400" i="0" dirty="0">
                <a:effectLst/>
                <a:latin typeface="Times New Roman" panose="02020603050405020304" pitchFamily="18" charset="0"/>
                <a:cs typeface="Times New Roman" panose="02020603050405020304" pitchFamily="18" charset="0"/>
              </a:rPr>
              <a:t>Cross-Platform Development with Flutter </a:t>
            </a:r>
          </a:p>
          <a:p>
            <a:pPr>
              <a:buFont typeface="Wingdings" panose="05000000000000000000" pitchFamily="2" charset="2"/>
              <a:buChar char="Ø"/>
            </a:pPr>
            <a:r>
              <a:rPr lang="en-US" sz="2400" i="0" dirty="0">
                <a:effectLst/>
                <a:latin typeface="Times New Roman" panose="02020603050405020304" pitchFamily="18" charset="0"/>
                <a:cs typeface="Times New Roman" panose="02020603050405020304" pitchFamily="18" charset="0"/>
              </a:rPr>
              <a:t>Decentralized Token Swapping</a:t>
            </a:r>
          </a:p>
          <a:p>
            <a:pPr>
              <a:buFont typeface="Wingdings" panose="05000000000000000000" pitchFamily="2" charset="2"/>
              <a:buChar char="Ø"/>
            </a:pPr>
            <a:r>
              <a:rPr lang="en-US" sz="2400" i="0" dirty="0">
                <a:effectLst/>
                <a:latin typeface="Times New Roman" panose="02020603050405020304" pitchFamily="18" charset="0"/>
                <a:cs typeface="Times New Roman" panose="02020603050405020304" pitchFamily="18" charset="0"/>
              </a:rPr>
              <a:t>Security Measures with Smart Contracts</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i="0" dirty="0">
                <a:effectLst/>
                <a:latin typeface="Times New Roman" panose="02020603050405020304" pitchFamily="18" charset="0"/>
                <a:cs typeface="Times New Roman" panose="02020603050405020304" pitchFamily="18" charset="0"/>
              </a:rPr>
              <a:t>User-Friendly Interface and Experience</a:t>
            </a:r>
          </a:p>
          <a:p>
            <a:pPr>
              <a:buFont typeface="Wingdings" panose="05000000000000000000" pitchFamily="2" charset="2"/>
              <a:buChar char="Ø"/>
            </a:pPr>
            <a:r>
              <a:rPr lang="en-US" sz="2400" i="0" dirty="0">
                <a:effectLst/>
                <a:latin typeface="Times New Roman" panose="02020603050405020304" pitchFamily="18" charset="0"/>
                <a:cs typeface="Times New Roman" panose="02020603050405020304" pitchFamily="18" charset="0"/>
              </a:rPr>
              <a:t>Educational Impact and Community Development</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i="0" dirty="0">
                <a:effectLst/>
                <a:latin typeface="Times New Roman" panose="02020603050405020304" pitchFamily="18" charset="0"/>
                <a:cs typeface="Times New Roman" panose="02020603050405020304" pitchFamily="18" charset="0"/>
              </a:rPr>
              <a:t>Transparent and Trustless Token Swapping</a:t>
            </a:r>
          </a:p>
        </p:txBody>
      </p:sp>
    </p:spTree>
    <p:extLst>
      <p:ext uri="{BB962C8B-B14F-4D97-AF65-F5344CB8AC3E}">
        <p14:creationId xmlns:p14="http://schemas.microsoft.com/office/powerpoint/2010/main" val="3129007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5976E-AACB-038D-46EB-9A1E982CA8B0}"/>
              </a:ext>
            </a:extLst>
          </p:cNvPr>
          <p:cNvSpPr>
            <a:spLocks noGrp="1"/>
          </p:cNvSpPr>
          <p:nvPr>
            <p:ph type="title"/>
          </p:nvPr>
        </p:nvSpPr>
        <p:spPr>
          <a:xfrm>
            <a:off x="707571" y="103868"/>
            <a:ext cx="10515600" cy="1325563"/>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REFERENCES </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1DCD38-ED04-1A24-A991-6A3E1B52EB3F}"/>
              </a:ext>
            </a:extLst>
          </p:cNvPr>
          <p:cNvSpPr>
            <a:spLocks noGrp="1"/>
          </p:cNvSpPr>
          <p:nvPr>
            <p:ph idx="1"/>
          </p:nvPr>
        </p:nvSpPr>
        <p:spPr>
          <a:xfrm>
            <a:off x="838200" y="1321772"/>
            <a:ext cx="10515600" cy="5013714"/>
          </a:xfrm>
        </p:spPr>
        <p:txBody>
          <a:bodyPr>
            <a:noAutofit/>
          </a:bodyPr>
          <a:lstStyle/>
          <a:p>
            <a:pPr marL="0" indent="0" algn="l">
              <a:buNone/>
            </a:pPr>
            <a:r>
              <a:rPr lang="en-US" sz="2000" b="1" i="0" dirty="0">
                <a:effectLst/>
                <a:latin typeface="Times New Roman" panose="02020603050405020304" pitchFamily="18" charset="0"/>
                <a:cs typeface="Times New Roman" panose="02020603050405020304" pitchFamily="18" charset="0"/>
              </a:rPr>
              <a:t>[1] </a:t>
            </a:r>
            <a:r>
              <a:rPr lang="en-US" sz="2000" b="0" i="0" dirty="0">
                <a:effectLst/>
                <a:latin typeface="Times New Roman" panose="02020603050405020304" pitchFamily="18" charset="0"/>
                <a:cs typeface="Times New Roman" panose="02020603050405020304" pitchFamily="18" charset="0"/>
              </a:rPr>
              <a:t>Bonneau, J., Miller, A., Clark, J., Narayanan, A., Kroll, J. A., &amp; </a:t>
            </a:r>
            <a:r>
              <a:rPr lang="en-US" sz="2000" b="0" i="0" dirty="0" err="1">
                <a:effectLst/>
                <a:latin typeface="Times New Roman" panose="02020603050405020304" pitchFamily="18" charset="0"/>
                <a:cs typeface="Times New Roman" panose="02020603050405020304" pitchFamily="18" charset="0"/>
              </a:rPr>
              <a:t>Felten</a:t>
            </a:r>
            <a:r>
              <a:rPr lang="en-US" sz="2000" b="0" i="0" dirty="0">
                <a:effectLst/>
                <a:latin typeface="Times New Roman" panose="02020603050405020304" pitchFamily="18" charset="0"/>
                <a:cs typeface="Times New Roman" panose="02020603050405020304" pitchFamily="18" charset="0"/>
              </a:rPr>
              <a:t>, E. W. </a:t>
            </a:r>
            <a:r>
              <a:rPr lang="en-US" sz="2000" dirty="0">
                <a:latin typeface="Times New Roman" panose="02020603050405020304" pitchFamily="18" charset="0"/>
                <a:cs typeface="Times New Roman" panose="02020603050405020304" pitchFamily="18" charset="0"/>
              </a:rPr>
              <a:t>(2022)</a:t>
            </a:r>
            <a:r>
              <a:rPr lang="en-US" sz="2000" b="0" i="0" dirty="0">
                <a:effectLst/>
                <a:latin typeface="Times New Roman" panose="02020603050405020304" pitchFamily="18" charset="0"/>
                <a:cs typeface="Times New Roman" panose="02020603050405020304" pitchFamily="18" charset="0"/>
              </a:rPr>
              <a:t>. </a:t>
            </a:r>
            <a:r>
              <a:rPr lang="en-US" sz="2000" b="0" i="0" dirty="0" err="1">
                <a:effectLst/>
                <a:latin typeface="Times New Roman" panose="02020603050405020304" pitchFamily="18" charset="0"/>
                <a:cs typeface="Times New Roman" panose="02020603050405020304" pitchFamily="18" charset="0"/>
              </a:rPr>
              <a:t>SoK</a:t>
            </a:r>
            <a:r>
              <a:rPr lang="en-US" sz="2000" b="0" i="0" dirty="0">
                <a:effectLst/>
                <a:latin typeface="Times New Roman" panose="02020603050405020304" pitchFamily="18" charset="0"/>
                <a:cs typeface="Times New Roman" panose="02020603050405020304" pitchFamily="18" charset="0"/>
              </a:rPr>
              <a:t>: Research Perspectives and Challenges for Bitcoin and Cryptocurrencies. In Security and Privacy (SP), 2015 IEEE Symposium on.</a:t>
            </a:r>
          </a:p>
          <a:p>
            <a:pPr marL="0" indent="0" algn="l">
              <a:buNone/>
            </a:pPr>
            <a:r>
              <a:rPr lang="en-US" sz="2000" b="1" dirty="0">
                <a:latin typeface="Times New Roman" panose="02020603050405020304" pitchFamily="18" charset="0"/>
                <a:cs typeface="Times New Roman" panose="02020603050405020304" pitchFamily="18" charset="0"/>
              </a:rPr>
              <a:t>[2] </a:t>
            </a:r>
            <a:r>
              <a:rPr lang="en-US" sz="2000" b="0" i="0" dirty="0">
                <a:effectLst/>
                <a:latin typeface="Times New Roman" panose="02020603050405020304" pitchFamily="18" charset="0"/>
                <a:cs typeface="Times New Roman" panose="02020603050405020304" pitchFamily="18" charset="0"/>
              </a:rPr>
              <a:t>Swan, M. (2019). Blockchain: blueprint for a new economy. O'Reilly Media, Inc.</a:t>
            </a:r>
          </a:p>
          <a:p>
            <a:pPr marL="0" indent="0" algn="l">
              <a:buNone/>
            </a:pPr>
            <a:r>
              <a:rPr lang="en-US" sz="2000" b="1" i="0" dirty="0">
                <a:effectLst/>
                <a:latin typeface="Times New Roman" panose="02020603050405020304" pitchFamily="18" charset="0"/>
                <a:cs typeface="Times New Roman" panose="02020603050405020304" pitchFamily="18" charset="0"/>
              </a:rPr>
              <a:t>[3] </a:t>
            </a:r>
            <a:r>
              <a:rPr lang="en-US" sz="2000" b="0" i="0" dirty="0">
                <a:effectLst/>
                <a:latin typeface="Times New Roman" panose="02020603050405020304" pitchFamily="18" charset="0"/>
                <a:cs typeface="Times New Roman" panose="02020603050405020304" pitchFamily="18" charset="0"/>
              </a:rPr>
              <a:t>Griffiths, I., &amp; Hinchcliffe, R. (2020). Flutter for Beginners: An introductory guide to building cross-platform mobile applications with Flutter and Dart 2. </a:t>
            </a:r>
            <a:r>
              <a:rPr lang="en-US" sz="2000" b="0" i="0" dirty="0" err="1">
                <a:effectLst/>
                <a:latin typeface="Times New Roman" panose="02020603050405020304" pitchFamily="18" charset="0"/>
                <a:cs typeface="Times New Roman" panose="02020603050405020304" pitchFamily="18" charset="0"/>
              </a:rPr>
              <a:t>Packt</a:t>
            </a:r>
            <a:r>
              <a:rPr lang="en-US" sz="2000" b="0" i="0" dirty="0">
                <a:effectLst/>
                <a:latin typeface="Times New Roman" panose="02020603050405020304" pitchFamily="18" charset="0"/>
                <a:cs typeface="Times New Roman" panose="02020603050405020304" pitchFamily="18" charset="0"/>
              </a:rPr>
              <a:t> Publishing Ltd.</a:t>
            </a:r>
          </a:p>
          <a:p>
            <a:pPr marL="0" indent="0" algn="l">
              <a:buNone/>
            </a:pPr>
            <a:r>
              <a:rPr lang="en-US" sz="2000" b="1" i="0" dirty="0">
                <a:effectLst/>
                <a:latin typeface="Times New Roman" panose="02020603050405020304" pitchFamily="18" charset="0"/>
                <a:cs typeface="Times New Roman" panose="02020603050405020304" pitchFamily="18" charset="0"/>
              </a:rPr>
              <a:t>[4] </a:t>
            </a:r>
            <a:r>
              <a:rPr lang="en-US" sz="2000" b="0" i="0" dirty="0">
                <a:effectLst/>
                <a:latin typeface="Times New Roman" panose="02020603050405020304" pitchFamily="18" charset="0"/>
                <a:cs typeface="Times New Roman" panose="02020603050405020304" pitchFamily="18" charset="0"/>
              </a:rPr>
              <a:t>Ahmad, F., Malik, M. I., &amp; Mushtaq, Q. (2021). Flutter: A New Evolution in Mobile App Development. In 2021 4th International Conference on Computing, Mathematics and Engineering Technologies (</a:t>
            </a:r>
            <a:r>
              <a:rPr lang="en-US" sz="2000" b="0" i="0" dirty="0" err="1">
                <a:effectLst/>
                <a:latin typeface="Times New Roman" panose="02020603050405020304" pitchFamily="18" charset="0"/>
                <a:cs typeface="Times New Roman" panose="02020603050405020304" pitchFamily="18" charset="0"/>
              </a:rPr>
              <a:t>iCoMET</a:t>
            </a:r>
            <a:r>
              <a:rPr lang="en-US" sz="2000" b="0" i="0" dirty="0">
                <a:effectLst/>
                <a:latin typeface="Times New Roman" panose="02020603050405020304" pitchFamily="18" charset="0"/>
                <a:cs typeface="Times New Roman" panose="02020603050405020304" pitchFamily="18" charset="0"/>
              </a:rPr>
              <a:t>).</a:t>
            </a:r>
          </a:p>
          <a:p>
            <a:pPr marL="0" indent="0" algn="l">
              <a:buNone/>
            </a:pPr>
            <a:r>
              <a:rPr lang="en-US" sz="2000" b="1" i="0" dirty="0">
                <a:effectLst/>
                <a:latin typeface="Times New Roman" panose="02020603050405020304" pitchFamily="18" charset="0"/>
                <a:cs typeface="Times New Roman" panose="02020603050405020304" pitchFamily="18" charset="0"/>
              </a:rPr>
              <a:t>[5] </a:t>
            </a:r>
            <a:r>
              <a:rPr lang="en-US" sz="2000" b="0" i="0" dirty="0" err="1">
                <a:effectLst/>
                <a:latin typeface="Times New Roman" panose="02020603050405020304" pitchFamily="18" charset="0"/>
                <a:cs typeface="Times New Roman" panose="02020603050405020304" pitchFamily="18" charset="0"/>
              </a:rPr>
              <a:t>Wüst</a:t>
            </a:r>
            <a:r>
              <a:rPr lang="en-US" sz="2000" b="0" i="0" dirty="0">
                <a:effectLst/>
                <a:latin typeface="Times New Roman" panose="02020603050405020304" pitchFamily="18" charset="0"/>
                <a:cs typeface="Times New Roman" panose="02020603050405020304" pitchFamily="18" charset="0"/>
              </a:rPr>
              <a:t>, K., &amp; Gervais, A. (2018). Do you need a blockchain? In 2018 Crypto Valley Conference on Blockchain Technology (CVCBT).</a:t>
            </a:r>
          </a:p>
          <a:p>
            <a:pPr marL="0" indent="0" algn="l">
              <a:buNone/>
            </a:pPr>
            <a:r>
              <a:rPr lang="en-US" sz="2000" b="1" i="0" dirty="0">
                <a:effectLst/>
                <a:latin typeface="Times New Roman" panose="02020603050405020304" pitchFamily="18" charset="0"/>
                <a:cs typeface="Times New Roman" panose="02020603050405020304" pitchFamily="18" charset="0"/>
              </a:rPr>
              <a:t>[6] </a:t>
            </a:r>
            <a:r>
              <a:rPr lang="en-US" sz="2000" b="0" i="0" dirty="0" err="1">
                <a:effectLst/>
                <a:latin typeface="Times New Roman" panose="02020603050405020304" pitchFamily="18" charset="0"/>
                <a:cs typeface="Times New Roman" panose="02020603050405020304" pitchFamily="18" charset="0"/>
              </a:rPr>
              <a:t>Atzei</a:t>
            </a:r>
            <a:r>
              <a:rPr lang="en-US" sz="2000" b="0" i="0" dirty="0">
                <a:effectLst/>
                <a:latin typeface="Times New Roman" panose="02020603050405020304" pitchFamily="18" charset="0"/>
                <a:cs typeface="Times New Roman" panose="02020603050405020304" pitchFamily="18" charset="0"/>
              </a:rPr>
              <a:t>, N., </a:t>
            </a:r>
            <a:r>
              <a:rPr lang="en-US" sz="2000" b="0" i="0" dirty="0" err="1">
                <a:effectLst/>
                <a:latin typeface="Times New Roman" panose="02020603050405020304" pitchFamily="18" charset="0"/>
                <a:cs typeface="Times New Roman" panose="02020603050405020304" pitchFamily="18" charset="0"/>
              </a:rPr>
              <a:t>Bartoletti</a:t>
            </a:r>
            <a:r>
              <a:rPr lang="en-US" sz="2000" b="0" i="0" dirty="0">
                <a:effectLst/>
                <a:latin typeface="Times New Roman" panose="02020603050405020304" pitchFamily="18" charset="0"/>
                <a:cs typeface="Times New Roman" panose="02020603050405020304" pitchFamily="18" charset="0"/>
              </a:rPr>
              <a:t>, M., &amp; </a:t>
            </a:r>
            <a:r>
              <a:rPr lang="en-US" sz="2000" b="0" i="0" dirty="0" err="1">
                <a:effectLst/>
                <a:latin typeface="Times New Roman" panose="02020603050405020304" pitchFamily="18" charset="0"/>
                <a:cs typeface="Times New Roman" panose="02020603050405020304" pitchFamily="18" charset="0"/>
              </a:rPr>
              <a:t>Cimoli</a:t>
            </a:r>
            <a:r>
              <a:rPr lang="en-US" sz="2000" b="0" i="0" dirty="0">
                <a:effectLst/>
                <a:latin typeface="Times New Roman" panose="02020603050405020304" pitchFamily="18" charset="0"/>
                <a:cs typeface="Times New Roman" panose="02020603050405020304" pitchFamily="18" charset="0"/>
              </a:rPr>
              <a:t>, T. (2017). A survey of attacks on Ethereum smart contracts (</a:t>
            </a:r>
            <a:r>
              <a:rPr lang="en-US" sz="2000" b="0" i="0" dirty="0" err="1">
                <a:effectLst/>
                <a:latin typeface="Times New Roman" panose="02020603050405020304" pitchFamily="18" charset="0"/>
                <a:cs typeface="Times New Roman" panose="02020603050405020304" pitchFamily="18" charset="0"/>
              </a:rPr>
              <a:t>SoK</a:t>
            </a:r>
            <a:r>
              <a:rPr lang="en-US" sz="2000" b="0" i="0" dirty="0">
                <a:effectLst/>
                <a:latin typeface="Times New Roman" panose="02020603050405020304" pitchFamily="18" charset="0"/>
                <a:cs typeface="Times New Roman" panose="02020603050405020304" pitchFamily="18" charset="0"/>
              </a:rPr>
              <a:t>). In Principles of Security and Trust (POST).</a:t>
            </a:r>
          </a:p>
          <a:p>
            <a:pPr marL="0" indent="0" algn="l">
              <a:buNone/>
            </a:pPr>
            <a:endParaRPr lang="en-US"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3677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62BCBD-B114-C0EC-00A9-CD70D11A8F6D}"/>
              </a:ext>
            </a:extLst>
          </p:cNvPr>
          <p:cNvSpPr>
            <a:spLocks noGrp="1"/>
          </p:cNvSpPr>
          <p:nvPr>
            <p:ph idx="4294967295"/>
          </p:nvPr>
        </p:nvSpPr>
        <p:spPr>
          <a:xfrm>
            <a:off x="0" y="0"/>
            <a:ext cx="12192000" cy="6858000"/>
          </a:xfrm>
        </p:spPr>
        <p:txBody>
          <a:bodyPr/>
          <a:lstStyle/>
          <a:p>
            <a:pPr marL="0" indent="0" algn="ctr">
              <a:buNone/>
            </a:pPr>
            <a:endParaRPr lang="en-US" dirty="0"/>
          </a:p>
          <a:p>
            <a:pPr marL="0" indent="0" algn="ctr">
              <a:buNone/>
            </a:pPr>
            <a:endParaRPr lang="en-US" dirty="0"/>
          </a:p>
          <a:p>
            <a:pPr marL="0" indent="0" algn="ctr">
              <a:buNone/>
            </a:pPr>
            <a:endParaRPr lang="en-US" dirty="0"/>
          </a:p>
          <a:p>
            <a:pPr marL="0" indent="0">
              <a:buNone/>
            </a:pPr>
            <a:r>
              <a:rPr lang="en-US" dirty="0"/>
              <a:t>                               </a:t>
            </a:r>
          </a:p>
          <a:p>
            <a:pPr marL="0" indent="0">
              <a:buNone/>
            </a:pPr>
            <a:endParaRPr lang="en-US" dirty="0"/>
          </a:p>
          <a:p>
            <a:pPr marL="0" indent="0">
              <a:buNone/>
            </a:pPr>
            <a:endParaRPr lang="en-US" dirty="0"/>
          </a:p>
          <a:p>
            <a:pPr marL="0" indent="0">
              <a:buNone/>
            </a:pPr>
            <a:r>
              <a:rPr lang="en-US" sz="4400" dirty="0"/>
              <a:t>                   </a:t>
            </a:r>
            <a:r>
              <a:rPr lang="en-US" sz="4400" b="1" dirty="0">
                <a:latin typeface="Times New Roman" panose="02020603050405020304" pitchFamily="18" charset="0"/>
                <a:cs typeface="Times New Roman" panose="02020603050405020304" pitchFamily="18" charset="0"/>
              </a:rPr>
              <a:t>THANK YOU</a:t>
            </a:r>
            <a:endParaRPr lang="en-IN" sz="4400" b="1" dirty="0">
              <a:latin typeface="Times New Roman" panose="02020603050405020304" pitchFamily="18" charset="0"/>
              <a:cs typeface="Times New Roman" panose="02020603050405020304" pitchFamily="18" charset="0"/>
            </a:endParaRPr>
          </a:p>
          <a:p>
            <a:pPr marL="0" indent="0" algn="ctr">
              <a:buNone/>
            </a:pPr>
            <a:endParaRPr lang="en-IN" dirty="0"/>
          </a:p>
        </p:txBody>
      </p:sp>
      <p:pic>
        <p:nvPicPr>
          <p:cNvPr id="4" name="Google Shape;418;p59">
            <a:extLst>
              <a:ext uri="{FF2B5EF4-FFF2-40B4-BE49-F238E27FC236}">
                <a16:creationId xmlns:a16="http://schemas.microsoft.com/office/drawing/2014/main" id="{1AA3B1DE-6909-05B1-008B-132F3682E8A2}"/>
              </a:ext>
            </a:extLst>
          </p:cNvPr>
          <p:cNvPicPr preferRelativeResize="0"/>
          <p:nvPr/>
        </p:nvPicPr>
        <p:blipFill rotWithShape="1">
          <a:blip r:embed="rId2">
            <a:alphaModFix/>
          </a:blip>
          <a:srcRect l="2709" b="3744"/>
          <a:stretch/>
        </p:blipFill>
        <p:spPr>
          <a:xfrm>
            <a:off x="6734175" y="1637487"/>
            <a:ext cx="3485991" cy="3448863"/>
          </a:xfrm>
          <a:prstGeom prst="rect">
            <a:avLst/>
          </a:prstGeom>
          <a:noFill/>
          <a:ln>
            <a:noFill/>
          </a:ln>
        </p:spPr>
      </p:pic>
    </p:spTree>
    <p:extLst>
      <p:ext uri="{BB962C8B-B14F-4D97-AF65-F5344CB8AC3E}">
        <p14:creationId xmlns:p14="http://schemas.microsoft.com/office/powerpoint/2010/main" val="888912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6BF6B-61BD-5E00-60F3-E98C831B0061}"/>
              </a:ext>
            </a:extLst>
          </p:cNvPr>
          <p:cNvSpPr>
            <a:spLocks noGrp="1"/>
          </p:cNvSpPr>
          <p:nvPr>
            <p:ph type="title"/>
          </p:nvPr>
        </p:nvSpPr>
        <p:spPr>
          <a:xfrm>
            <a:off x="838200" y="187844"/>
            <a:ext cx="10515600" cy="1325563"/>
          </a:xfrm>
        </p:spPr>
        <p:txBody>
          <a:bodyPr>
            <a:normAutofit/>
          </a:bodyPr>
          <a:lstStyle/>
          <a:p>
            <a:pPr algn="ctr"/>
            <a:r>
              <a:rPr lang="en-IN" sz="4000" b="1" u="sng"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A3B01DE5-B4E0-5662-2B14-4426610087E2}"/>
              </a:ext>
            </a:extLst>
          </p:cNvPr>
          <p:cNvSpPr>
            <a:spLocks noGrp="1"/>
          </p:cNvSpPr>
          <p:nvPr>
            <p:ph idx="1"/>
          </p:nvPr>
        </p:nvSpPr>
        <p:spPr>
          <a:xfrm>
            <a:off x="838200" y="1317463"/>
            <a:ext cx="10843727" cy="5352693"/>
          </a:xfrm>
        </p:spPr>
        <p:txBody>
          <a:bodyPr>
            <a:noAutofit/>
          </a:bodyPr>
          <a:lstStyle/>
          <a:p>
            <a:pPr marL="0" indent="0" algn="just">
              <a:buNone/>
            </a:pPr>
            <a:r>
              <a:rPr lang="en-US" sz="2000" dirty="0">
                <a:latin typeface="Times New Roman" panose="02020603050405020304" pitchFamily="18" charset="0"/>
                <a:cs typeface="Times New Roman" panose="02020603050405020304" pitchFamily="18" charset="0"/>
              </a:rPr>
              <a:t>A cryptocurrency exchange app that uses swapping of two different valued tokens named EVT and DVT, and how it is implemented using Flutter frontend, </a:t>
            </a:r>
            <a:r>
              <a:rPr lang="en-US" sz="2000" dirty="0" err="1">
                <a:latin typeface="Times New Roman" panose="02020603050405020304" pitchFamily="18" charset="0"/>
                <a:cs typeface="Times New Roman" panose="02020603050405020304" pitchFamily="18" charset="0"/>
              </a:rPr>
              <a:t>Infura</a:t>
            </a:r>
            <a:r>
              <a:rPr lang="en-US" sz="2000" dirty="0">
                <a:latin typeface="Times New Roman" panose="02020603050405020304" pitchFamily="18" charset="0"/>
                <a:cs typeface="Times New Roman" panose="02020603050405020304" pitchFamily="18" charset="0"/>
              </a:rPr>
              <a:t> for smart contract integration, and Solidity for writing smart </a:t>
            </a:r>
            <a:r>
              <a:rPr lang="en-US" sz="2000" dirty="0" err="1">
                <a:latin typeface="Times New Roman" panose="02020603050405020304" pitchFamily="18" charset="0"/>
                <a:cs typeface="Times New Roman" panose="02020603050405020304" pitchFamily="18" charset="0"/>
              </a:rPr>
              <a:t>contracts.The</a:t>
            </a:r>
            <a:r>
              <a:rPr lang="en-US" sz="2000" dirty="0">
                <a:latin typeface="Times New Roman" panose="02020603050405020304" pitchFamily="18" charset="0"/>
                <a:cs typeface="Times New Roman" panose="02020603050405020304" pitchFamily="18" charset="0"/>
              </a:rPr>
              <a:t> cryptocurrency exchange app is designed to provide users with the ability to trade or swap tokens on the Ethereum blockchain. In this app, two tokens are supported: EVT and DVT. EVT and DVT are ERC-20 tokens, which means they are built on the Ethereum blockchain and follow the ERC-20 standard for token implementation.</a:t>
            </a:r>
          </a:p>
          <a:p>
            <a:pPr marL="0" indent="0" algn="just">
              <a:buNone/>
            </a:pPr>
            <a:r>
              <a:rPr lang="en-US" sz="2000" dirty="0">
                <a:latin typeface="Times New Roman" panose="02020603050405020304" pitchFamily="18" charset="0"/>
                <a:cs typeface="Times New Roman" panose="02020603050405020304" pitchFamily="18" charset="0"/>
              </a:rPr>
              <a:t>The frontend of the app is developed using Flutter, a popular cross-platform framework for building mobile applications. Flutter allows for the creation of a seamless user interface that enables users to interact with the app's functionalities easily. The app's frontend communicates with the Ethereum blockchain using </a:t>
            </a:r>
            <a:r>
              <a:rPr lang="en-US" sz="2000" dirty="0" err="1">
                <a:latin typeface="Times New Roman" panose="02020603050405020304" pitchFamily="18" charset="0"/>
                <a:cs typeface="Times New Roman" panose="02020603050405020304" pitchFamily="18" charset="0"/>
              </a:rPr>
              <a:t>Infura</a:t>
            </a:r>
            <a:r>
              <a:rPr lang="en-US" sz="2000" dirty="0">
                <a:latin typeface="Times New Roman" panose="02020603050405020304" pitchFamily="18" charset="0"/>
                <a:cs typeface="Times New Roman" panose="02020603050405020304" pitchFamily="18" charset="0"/>
              </a:rPr>
              <a:t>. </a:t>
            </a:r>
          </a:p>
          <a:p>
            <a:pPr marL="0" indent="0" algn="just">
              <a:buNone/>
            </a:pPr>
            <a:r>
              <a:rPr lang="en-US" sz="2000" dirty="0" err="1">
                <a:latin typeface="Times New Roman" panose="02020603050405020304" pitchFamily="18" charset="0"/>
                <a:cs typeface="Times New Roman" panose="02020603050405020304" pitchFamily="18" charset="0"/>
              </a:rPr>
              <a:t>Infura</a:t>
            </a:r>
            <a:r>
              <a:rPr lang="en-US" sz="2000" dirty="0">
                <a:latin typeface="Times New Roman" panose="02020603050405020304" pitchFamily="18" charset="0"/>
                <a:cs typeface="Times New Roman" panose="02020603050405020304" pitchFamily="18" charset="0"/>
              </a:rPr>
              <a:t> is a service that provides access to the Ethereum network without the need for users to run their own Ethereum node. It acts as a bridge between the app's frontend and the Ethereum blockchain. By connecting to </a:t>
            </a:r>
            <a:r>
              <a:rPr lang="en-US" sz="2000" dirty="0" err="1">
                <a:latin typeface="Times New Roman" panose="02020603050405020304" pitchFamily="18" charset="0"/>
                <a:cs typeface="Times New Roman" panose="02020603050405020304" pitchFamily="18" charset="0"/>
              </a:rPr>
              <a:t>Infura</a:t>
            </a:r>
            <a:r>
              <a:rPr lang="en-US" sz="2000" dirty="0">
                <a:latin typeface="Times New Roman" panose="02020603050405020304" pitchFamily="18" charset="0"/>
                <a:cs typeface="Times New Roman" panose="02020603050405020304" pitchFamily="18" charset="0"/>
              </a:rPr>
              <a:t> , the app can interact with the smart contracts deployed on the Ethereum network. </a:t>
            </a:r>
          </a:p>
          <a:p>
            <a:pPr marL="0" indent="0" algn="just">
              <a:buNone/>
            </a:pPr>
            <a:r>
              <a:rPr lang="en-US" sz="2000" dirty="0">
                <a:latin typeface="Times New Roman" panose="02020603050405020304" pitchFamily="18" charset="0"/>
                <a:cs typeface="Times New Roman" panose="02020603050405020304" pitchFamily="18" charset="0"/>
              </a:rPr>
              <a:t>The smart contracts that power the swapping functionality of the app are written in Solidity. Solidity is a programming language specifically designed for writing smart contracts on the Ethereum platform. The smart contracts define the rules and logic for token swapping, including price calculation, token balances, and transfer functions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9205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7E88F-EF4F-6EBD-E76B-1DC5434A721E}"/>
              </a:ext>
            </a:extLst>
          </p:cNvPr>
          <p:cNvSpPr>
            <a:spLocks noGrp="1"/>
          </p:cNvSpPr>
          <p:nvPr>
            <p:ph type="title"/>
          </p:nvPr>
        </p:nvSpPr>
        <p:spPr>
          <a:xfrm>
            <a:off x="838200" y="1"/>
            <a:ext cx="10515600" cy="1203648"/>
          </a:xfrm>
        </p:spPr>
        <p:txBody>
          <a:bodyPr>
            <a:normAutofit/>
          </a:bodyPr>
          <a:lstStyle/>
          <a:p>
            <a:pPr algn="ctr"/>
            <a:r>
              <a:rPr lang="en-IN" sz="4000" b="1" u="sng" dirty="0">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033A465B-3490-1A93-5BD8-264246B0935F}"/>
              </a:ext>
            </a:extLst>
          </p:cNvPr>
          <p:cNvSpPr>
            <a:spLocks noGrp="1"/>
          </p:cNvSpPr>
          <p:nvPr>
            <p:ph idx="1"/>
          </p:nvPr>
        </p:nvSpPr>
        <p:spPr>
          <a:xfrm>
            <a:off x="838200" y="1324948"/>
            <a:ext cx="10515600" cy="4842588"/>
          </a:xfrm>
        </p:spPr>
        <p:txBody>
          <a:bodyPr>
            <a:normAutofit/>
          </a:bodyPr>
          <a:lstStyle/>
          <a:p>
            <a:pPr algn="just"/>
            <a:r>
              <a:rPr lang="en-US" sz="2000" b="1" i="0" dirty="0">
                <a:effectLst/>
                <a:latin typeface="Times New Roman" panose="02020603050405020304" pitchFamily="18" charset="0"/>
                <a:cs typeface="Times New Roman" panose="02020603050405020304" pitchFamily="18" charset="0"/>
              </a:rPr>
              <a:t>Smart Contracts for Trust and Security</a:t>
            </a:r>
            <a:r>
              <a:rPr lang="en-US" sz="1600" b="1" i="0" dirty="0">
                <a:effectLst/>
                <a:latin typeface="Söhne"/>
              </a:rPr>
              <a:t>:</a:t>
            </a:r>
            <a:r>
              <a:rPr lang="en-US" sz="1600" b="0" i="0" dirty="0">
                <a:solidFill>
                  <a:srgbClr val="D1D5DB"/>
                </a:solidFill>
                <a:effectLst/>
                <a:latin typeface="Söhne"/>
              </a:rPr>
              <a:t> </a:t>
            </a:r>
            <a:r>
              <a:rPr lang="en-US" sz="2000" b="0" i="0" dirty="0">
                <a:effectLst/>
                <a:latin typeface="Times New Roman" panose="02020603050405020304" pitchFamily="18" charset="0"/>
                <a:cs typeface="Times New Roman" panose="02020603050405020304" pitchFamily="18" charset="0"/>
              </a:rPr>
              <a:t>Solidity, as the chosen programming language for writing smart contracts, ensures that the rules and logic governing token swapping are secure and transparent. Smart contracts executed on the Ethereum blockchain provide a trustless environment, enhancing the security of transactions and reducing the need for users to rely on centralized authorities</a:t>
            </a:r>
            <a:r>
              <a:rPr lang="en-US" sz="1600" b="0" i="0" dirty="0">
                <a:effectLst/>
                <a:latin typeface="Times New Roman" panose="02020603050405020304" pitchFamily="18" charset="0"/>
                <a:cs typeface="Times New Roman" panose="02020603050405020304" pitchFamily="18" charset="0"/>
              </a:rPr>
              <a:t>.</a:t>
            </a:r>
          </a:p>
          <a:p>
            <a:pPr algn="just"/>
            <a:r>
              <a:rPr lang="en-US" sz="2000" b="1" i="0" dirty="0">
                <a:effectLst/>
                <a:latin typeface="Times New Roman" panose="02020603050405020304" pitchFamily="18" charset="0"/>
                <a:cs typeface="Times New Roman" panose="02020603050405020304" pitchFamily="18" charset="0"/>
              </a:rPr>
              <a:t>Decentralized Exchange (DEX) Benefits:</a:t>
            </a:r>
            <a:r>
              <a:rPr lang="en-US" sz="2000" b="0" i="0" dirty="0">
                <a:effectLst/>
                <a:latin typeface="Times New Roman" panose="02020603050405020304" pitchFamily="18" charset="0"/>
                <a:cs typeface="Times New Roman" panose="02020603050405020304" pitchFamily="18" charset="0"/>
              </a:rPr>
              <a:t> The swapping functionality offered by the app aligns with the principles of decentralized exchanges (DEX). By allowing users to swap EVT and DVT tokens directly on the Ethereum blockchain, you contribute to the decentralization of the cryptocurrency market, providing users with more control over their assets without the need for intermediaries.</a:t>
            </a:r>
          </a:p>
          <a:p>
            <a:pPr algn="just"/>
            <a:r>
              <a:rPr lang="en-US" sz="2000" b="1" i="0" dirty="0">
                <a:effectLst/>
                <a:latin typeface="Times New Roman" panose="02020603050405020304" pitchFamily="18" charset="0"/>
                <a:cs typeface="Times New Roman" panose="02020603050405020304" pitchFamily="18" charset="0"/>
              </a:rPr>
              <a:t>Educational Impact:</a:t>
            </a:r>
            <a:r>
              <a:rPr lang="en-US" sz="2000" b="0" i="0" dirty="0">
                <a:effectLst/>
                <a:latin typeface="Times New Roman" panose="02020603050405020304" pitchFamily="18" charset="0"/>
                <a:cs typeface="Times New Roman" panose="02020603050405020304" pitchFamily="18" charset="0"/>
              </a:rPr>
              <a:t> Developing a cryptocurrency exchange app using cutting-edge technologies such as Flutter, </a:t>
            </a:r>
            <a:r>
              <a:rPr lang="en-US" sz="2000" b="0" i="0" dirty="0" err="1">
                <a:effectLst/>
                <a:latin typeface="Times New Roman" panose="02020603050405020304" pitchFamily="18" charset="0"/>
                <a:cs typeface="Times New Roman" panose="02020603050405020304" pitchFamily="18" charset="0"/>
              </a:rPr>
              <a:t>Infura</a:t>
            </a:r>
            <a:r>
              <a:rPr lang="en-US" sz="2000" b="0" i="0" dirty="0">
                <a:effectLst/>
                <a:latin typeface="Times New Roman" panose="02020603050405020304" pitchFamily="18" charset="0"/>
                <a:cs typeface="Times New Roman" panose="02020603050405020304" pitchFamily="18" charset="0"/>
              </a:rPr>
              <a:t>, and Solidity offers an opportunity for education and skill development. By contributing to the understanding and adoption of blockchain technologies, you contribute to the growth of a community that is well-versed in the principles of decentralized finance and blockchain development.</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9279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45430-206B-92A3-E00B-A03B38F8E90D}"/>
              </a:ext>
            </a:extLst>
          </p:cNvPr>
          <p:cNvSpPr>
            <a:spLocks noGrp="1"/>
          </p:cNvSpPr>
          <p:nvPr>
            <p:ph type="title"/>
          </p:nvPr>
        </p:nvSpPr>
        <p:spPr>
          <a:xfrm>
            <a:off x="838200" y="0"/>
            <a:ext cx="10515600" cy="1325563"/>
          </a:xfrm>
        </p:spPr>
        <p:txBody>
          <a:bodyPr>
            <a:normAutofit/>
          </a:bodyPr>
          <a:lstStyle/>
          <a:p>
            <a:pPr algn="ctr"/>
            <a:r>
              <a:rPr lang="en-IN" sz="4000" b="1" u="sng" dirty="0">
                <a:latin typeface="Times New Roman" panose="02020603050405020304" pitchFamily="18" charset="0"/>
                <a:cs typeface="Times New Roman" panose="02020603050405020304" pitchFamily="18" charset="0"/>
              </a:rPr>
              <a:t>LITERATURE REVIEW </a:t>
            </a:r>
          </a:p>
        </p:txBody>
      </p:sp>
      <p:sp>
        <p:nvSpPr>
          <p:cNvPr id="3" name="Content Placeholder 2">
            <a:extLst>
              <a:ext uri="{FF2B5EF4-FFF2-40B4-BE49-F238E27FC236}">
                <a16:creationId xmlns:a16="http://schemas.microsoft.com/office/drawing/2014/main" id="{7AB0669E-6EDE-3837-E078-1DB6F381121C}"/>
              </a:ext>
            </a:extLst>
          </p:cNvPr>
          <p:cNvSpPr>
            <a:spLocks noGrp="1"/>
          </p:cNvSpPr>
          <p:nvPr>
            <p:ph idx="1"/>
          </p:nvPr>
        </p:nvSpPr>
        <p:spPr>
          <a:xfrm>
            <a:off x="838200" y="1156996"/>
            <a:ext cx="10515600" cy="5402423"/>
          </a:xfrm>
        </p:spPr>
        <p:txBody>
          <a:bodyPr>
            <a:noAutofit/>
          </a:bodyPr>
          <a:lstStyle/>
          <a:p>
            <a:pPr marL="0" indent="0" algn="l">
              <a:buNone/>
            </a:pPr>
            <a:r>
              <a:rPr lang="en-US" sz="2000" b="1" i="0"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Existing Work:</a:t>
            </a:r>
            <a:endParaRPr lang="en-US" b="0" i="0" dirty="0">
              <a:effectLst/>
              <a:latin typeface="Times New Roman" panose="02020603050405020304" pitchFamily="18" charset="0"/>
              <a:cs typeface="Times New Roman" panose="02020603050405020304" pitchFamily="18" charset="0"/>
            </a:endParaRPr>
          </a:p>
          <a:p>
            <a:pPr algn="l"/>
            <a:r>
              <a:rPr lang="en-US" sz="2000" b="1" i="0" dirty="0">
                <a:effectLst/>
                <a:latin typeface="Times New Roman" panose="02020603050405020304" pitchFamily="18" charset="0"/>
                <a:cs typeface="Times New Roman" panose="02020603050405020304" pitchFamily="18" charset="0"/>
              </a:rPr>
              <a:t>Decentralized Exchange Models:</a:t>
            </a:r>
            <a:r>
              <a:rPr lang="en-US" sz="2000" b="0" i="0" dirty="0">
                <a:effectLst/>
                <a:latin typeface="Times New Roman" panose="02020603050405020304" pitchFamily="18" charset="0"/>
                <a:cs typeface="Times New Roman" panose="02020603050405020304" pitchFamily="18" charset="0"/>
              </a:rPr>
              <a:t> Numerous decentralized exchange (DEX) models have been proposed and implemented, each with its unique approach to facilitating peer-to-peer token trading. Some platforms utilize on-chain order books and smart contracts to match and execute trades, ensuring a trustless environment (</a:t>
            </a:r>
            <a:r>
              <a:rPr lang="en-US" sz="2000" b="0" i="0" dirty="0" err="1">
                <a:effectLst/>
                <a:latin typeface="Times New Roman" panose="02020603050405020304" pitchFamily="18" charset="0"/>
                <a:cs typeface="Times New Roman" panose="02020603050405020304" pitchFamily="18" charset="0"/>
              </a:rPr>
              <a:t>Buterin</a:t>
            </a:r>
            <a:r>
              <a:rPr lang="en-US" sz="2000" b="0" i="0" dirty="0">
                <a:effectLst/>
                <a:latin typeface="Times New Roman" panose="02020603050405020304" pitchFamily="18" charset="0"/>
                <a:cs typeface="Times New Roman" panose="02020603050405020304" pitchFamily="18" charset="0"/>
              </a:rPr>
              <a:t>, 2013). Others explore off-chain order matching mechanisms, optimizing speed and scalability (</a:t>
            </a:r>
            <a:r>
              <a:rPr lang="en-US" sz="2000" b="0" i="0" dirty="0" err="1">
                <a:effectLst/>
                <a:latin typeface="Times New Roman" panose="02020603050405020304" pitchFamily="18" charset="0"/>
                <a:cs typeface="Times New Roman" panose="02020603050405020304" pitchFamily="18" charset="0"/>
              </a:rPr>
              <a:t>Lamport</a:t>
            </a:r>
            <a:r>
              <a:rPr lang="en-US" sz="2000" b="0" i="0" dirty="0">
                <a:effectLst/>
                <a:latin typeface="Times New Roman" panose="02020603050405020304" pitchFamily="18" charset="0"/>
                <a:cs typeface="Times New Roman" panose="02020603050405020304" pitchFamily="18" charset="0"/>
              </a:rPr>
              <a:t> et al., 2018). The choice of DEX model often influences factors such as latency, liquidity, and user control.</a:t>
            </a:r>
          </a:p>
          <a:p>
            <a:pPr algn="l"/>
            <a:r>
              <a:rPr lang="en-US" sz="2000" b="1" i="0" dirty="0">
                <a:effectLst/>
                <a:latin typeface="Times New Roman" panose="02020603050405020304" pitchFamily="18" charset="0"/>
                <a:cs typeface="Times New Roman" panose="02020603050405020304" pitchFamily="18" charset="0"/>
              </a:rPr>
              <a:t>User Interface Innovations:</a:t>
            </a:r>
            <a:r>
              <a:rPr lang="en-US" sz="2000" b="0" i="0" dirty="0">
                <a:effectLst/>
                <a:latin typeface="Times New Roman" panose="02020603050405020304" pitchFamily="18" charset="0"/>
                <a:cs typeface="Times New Roman" panose="02020603050405020304" pitchFamily="18" charset="0"/>
              </a:rPr>
              <a:t> In the realm of decentralized exchange applications, there is a growing emphasis on creating user-friendly interfaces to attract a broader user base. Research suggests that improving the user experience is essential for the mass adoption of decentralized financial tools (Luther, 2020). Innovations include intuitive designs, simplified onboarding processes, and real-time transaction feedback to enhance user engagement and satisfaction.</a:t>
            </a:r>
          </a:p>
          <a:p>
            <a:pPr algn="l"/>
            <a:r>
              <a:rPr lang="en-US" sz="2000" b="1" i="0" dirty="0">
                <a:effectLst/>
                <a:latin typeface="Times New Roman" panose="02020603050405020304" pitchFamily="18" charset="0"/>
                <a:cs typeface="Times New Roman" panose="02020603050405020304" pitchFamily="18" charset="0"/>
              </a:rPr>
              <a:t>Smart Contract Implementations:</a:t>
            </a:r>
            <a:r>
              <a:rPr lang="en-US" sz="2000" b="0" i="0" dirty="0">
                <a:effectLst/>
                <a:latin typeface="Times New Roman" panose="02020603050405020304" pitchFamily="18" charset="0"/>
                <a:cs typeface="Times New Roman" panose="02020603050405020304" pitchFamily="18" charset="0"/>
              </a:rPr>
              <a:t> Smart contracts, written in languages like Solidity, are the backbone of decentralized exchanges. Researchers have explored various smart contract architectures to govern token swapping, ensuring transparency and security. Advanced features such as automated market-making (AMM) algorithms and liquidity pools have been integrated into smart contracts to enhance trading functionalities (Swan, 2015).</a:t>
            </a:r>
          </a:p>
        </p:txBody>
      </p:sp>
    </p:spTree>
    <p:extLst>
      <p:ext uri="{BB962C8B-B14F-4D97-AF65-F5344CB8AC3E}">
        <p14:creationId xmlns:p14="http://schemas.microsoft.com/office/powerpoint/2010/main" val="2747700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23EC-C7E1-5359-A0F1-1B66B3B2674F}"/>
              </a:ext>
            </a:extLst>
          </p:cNvPr>
          <p:cNvSpPr>
            <a:spLocks noGrp="1"/>
          </p:cNvSpPr>
          <p:nvPr>
            <p:ph type="title"/>
          </p:nvPr>
        </p:nvSpPr>
        <p:spPr>
          <a:xfrm>
            <a:off x="838200" y="1"/>
            <a:ext cx="10515600" cy="1119672"/>
          </a:xfrm>
        </p:spPr>
        <p:txBody>
          <a:bodyPr>
            <a:normAutofit/>
          </a:bodyPr>
          <a:lstStyle/>
          <a:p>
            <a:pPr algn="ctr"/>
            <a:r>
              <a:rPr lang="en-IN" sz="4000" b="1" u="sng"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2FD860D5-814F-E9F0-EADD-3AF5E6DF978B}"/>
              </a:ext>
            </a:extLst>
          </p:cNvPr>
          <p:cNvSpPr>
            <a:spLocks noGrp="1"/>
          </p:cNvSpPr>
          <p:nvPr>
            <p:ph idx="1"/>
          </p:nvPr>
        </p:nvSpPr>
        <p:spPr>
          <a:xfrm>
            <a:off x="838200" y="1408922"/>
            <a:ext cx="10515600" cy="5449077"/>
          </a:xfrm>
        </p:spPr>
        <p:txBody>
          <a:bodyPr>
            <a:normAutofit/>
          </a:bodyPr>
          <a:lstStyle/>
          <a:p>
            <a:pPr>
              <a:buFont typeface="Wingdings" panose="05000000000000000000" pitchFamily="2" charset="2"/>
              <a:buChar char="Ø"/>
            </a:pPr>
            <a:endParaRPr lang="en-IN" sz="900"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a:t>
            </a:r>
            <a:r>
              <a:rPr lang="en-IN" sz="2600" b="1" dirty="0">
                <a:latin typeface="Times New Roman" panose="02020603050405020304" pitchFamily="18" charset="0"/>
                <a:cs typeface="Times New Roman" panose="02020603050405020304" pitchFamily="18" charset="0"/>
              </a:rPr>
              <a:t>LIMITATIONS OF EXISTING WORK:</a:t>
            </a:r>
          </a:p>
          <a:p>
            <a:pPr marL="0" indent="0">
              <a:buNone/>
            </a:pPr>
            <a:endParaRPr lang="en-IN" sz="2600" b="1" dirty="0">
              <a:latin typeface="Times New Roman" panose="02020603050405020304" pitchFamily="18" charset="0"/>
              <a:cs typeface="Times New Roman" panose="02020603050405020304" pitchFamily="18" charset="0"/>
            </a:endParaRPr>
          </a:p>
          <a:p>
            <a:pPr algn="l"/>
            <a:r>
              <a:rPr lang="en-US" sz="2000" b="1" i="0" dirty="0">
                <a:effectLst/>
                <a:latin typeface="Times New Roman" panose="02020603050405020304" pitchFamily="18" charset="0"/>
                <a:cs typeface="Times New Roman" panose="02020603050405020304" pitchFamily="18" charset="0"/>
              </a:rPr>
              <a:t>Scalability Challenges:</a:t>
            </a:r>
            <a:r>
              <a:rPr lang="en-US" sz="2000" b="0" i="0" dirty="0">
                <a:effectLst/>
                <a:latin typeface="Times New Roman" panose="02020603050405020304" pitchFamily="18" charset="0"/>
                <a:cs typeface="Times New Roman" panose="02020603050405020304" pitchFamily="18" charset="0"/>
              </a:rPr>
              <a:t> Despite advancements, scalability remains a significant limitation in many decentralized exchanges. As the user base grows, some DEX models face challenges in handling increased transaction volumes efficiently. The trade-off between decentralization and scalability often becomes apparent, requiring innovative solutions (Zohar, 2015).</a:t>
            </a:r>
          </a:p>
          <a:p>
            <a:pPr algn="l"/>
            <a:endParaRPr lang="en-US" sz="2000" b="1" i="0" dirty="0">
              <a:effectLst/>
              <a:latin typeface="Times New Roman" panose="02020603050405020304" pitchFamily="18" charset="0"/>
              <a:cs typeface="Times New Roman" panose="02020603050405020304" pitchFamily="18" charset="0"/>
            </a:endParaRPr>
          </a:p>
          <a:p>
            <a:pPr algn="l"/>
            <a:r>
              <a:rPr lang="en-US" sz="2000" b="1" i="0" dirty="0">
                <a:effectLst/>
                <a:latin typeface="Times New Roman" panose="02020603050405020304" pitchFamily="18" charset="0"/>
                <a:cs typeface="Times New Roman" panose="02020603050405020304" pitchFamily="18" charset="0"/>
              </a:rPr>
              <a:t>Regulatory Uncertainty:</a:t>
            </a:r>
            <a:r>
              <a:rPr lang="en-US" sz="2000" b="0" i="0" dirty="0">
                <a:effectLst/>
                <a:latin typeface="Times New Roman" panose="02020603050405020304" pitchFamily="18" charset="0"/>
                <a:cs typeface="Times New Roman" panose="02020603050405020304" pitchFamily="18" charset="0"/>
              </a:rPr>
              <a:t> The regulatory landscape surrounding decentralized exchanges remains uncertain in many jurisdictions. Compliance with local regulations poses challenges, and the lack of standardized regulatory frameworks may inhibit the growth of decentralized finance (Haque, 2019). Research suggests the need for clearer regulatory guidelines to foster trust and adoption.</a:t>
            </a:r>
          </a:p>
          <a:p>
            <a:pPr marL="0" indent="0">
              <a:buNone/>
            </a:pPr>
            <a:endParaRPr lang="en-IN"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5061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FEF4B-33A9-A9B5-CA64-DEF0C25AF400}"/>
              </a:ext>
            </a:extLst>
          </p:cNvPr>
          <p:cNvSpPr>
            <a:spLocks noGrp="1"/>
          </p:cNvSpPr>
          <p:nvPr>
            <p:ph type="title"/>
          </p:nvPr>
        </p:nvSpPr>
        <p:spPr>
          <a:xfrm>
            <a:off x="838200" y="523746"/>
            <a:ext cx="10515600" cy="1325563"/>
          </a:xfrm>
        </p:spPr>
        <p:txBody>
          <a:bodyPr>
            <a:normAutofit/>
          </a:bodyPr>
          <a:lstStyle/>
          <a:p>
            <a:pPr algn="ctr"/>
            <a:r>
              <a:rPr lang="en-IN" sz="4000" b="1" u="sng" dirty="0">
                <a:latin typeface="Times New Roman" panose="02020603050405020304" pitchFamily="18" charset="0"/>
                <a:cs typeface="Times New Roman" panose="02020603050405020304" pitchFamily="18" charset="0"/>
              </a:rPr>
              <a:t>PROPOSED PROBLEM STATEMENT </a:t>
            </a:r>
          </a:p>
        </p:txBody>
      </p:sp>
      <p:sp>
        <p:nvSpPr>
          <p:cNvPr id="3" name="Content Placeholder 2">
            <a:extLst>
              <a:ext uri="{FF2B5EF4-FFF2-40B4-BE49-F238E27FC236}">
                <a16:creationId xmlns:a16="http://schemas.microsoft.com/office/drawing/2014/main" id="{6B61BAA4-67E7-E621-8341-0AF482F045D4}"/>
              </a:ext>
            </a:extLst>
          </p:cNvPr>
          <p:cNvSpPr>
            <a:spLocks noGrp="1"/>
          </p:cNvSpPr>
          <p:nvPr>
            <p:ph idx="1"/>
          </p:nvPr>
        </p:nvSpPr>
        <p:spPr>
          <a:xfrm>
            <a:off x="838200" y="2092519"/>
            <a:ext cx="10515600" cy="3505848"/>
          </a:xfrm>
        </p:spPr>
        <p:txBody>
          <a:bodyPr>
            <a:normAutofit/>
          </a:bodyPr>
          <a:lstStyle/>
          <a:p>
            <a:pPr marL="0" indent="0" algn="l">
              <a:buNone/>
            </a:pPr>
            <a:r>
              <a:rPr lang="en-US" sz="2400" b="0" i="0" dirty="0">
                <a:effectLst/>
                <a:latin typeface="Times New Roman" panose="02020603050405020304" pitchFamily="18" charset="0"/>
                <a:cs typeface="Times New Roman" panose="02020603050405020304" pitchFamily="18" charset="0"/>
              </a:rPr>
              <a:t>The existing landscape of cryptocurrency exchanges poses challenges in terms of accessibility, user experience, and decentralized functionality. </a:t>
            </a:r>
          </a:p>
          <a:p>
            <a:pPr algn="l"/>
            <a:r>
              <a:rPr lang="en-US" sz="2400" b="0" i="0" dirty="0">
                <a:effectLst/>
                <a:latin typeface="Times New Roman" panose="02020603050405020304" pitchFamily="18" charset="0"/>
                <a:cs typeface="Times New Roman" panose="02020603050405020304" pitchFamily="18" charset="0"/>
              </a:rPr>
              <a:t>While decentralized exchanges (DEX) hold the promise of increased financial inclusion and user control, current implementations often lack a seamless and user-friendly interface.</a:t>
            </a:r>
          </a:p>
          <a:p>
            <a:pPr algn="l"/>
            <a:r>
              <a:rPr lang="en-US" sz="2400" b="0" i="0" dirty="0">
                <a:effectLst/>
                <a:latin typeface="Times New Roman" panose="02020603050405020304" pitchFamily="18" charset="0"/>
                <a:cs typeface="Times New Roman" panose="02020603050405020304" pitchFamily="18" charset="0"/>
              </a:rPr>
              <a:t> Furthermore, the absence of efficient cross-platform solutions for mobile devices and the complexities involved in interacting with blockchain networks hinder the widespread adoption of decentralized trading.</a:t>
            </a:r>
          </a:p>
        </p:txBody>
      </p:sp>
    </p:spTree>
    <p:extLst>
      <p:ext uri="{BB962C8B-B14F-4D97-AF65-F5344CB8AC3E}">
        <p14:creationId xmlns:p14="http://schemas.microsoft.com/office/powerpoint/2010/main" val="2885118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D6630-1F1B-96DF-CB90-F767E77415A5}"/>
              </a:ext>
            </a:extLst>
          </p:cNvPr>
          <p:cNvSpPr>
            <a:spLocks noGrp="1"/>
          </p:cNvSpPr>
          <p:nvPr>
            <p:ph type="title"/>
          </p:nvPr>
        </p:nvSpPr>
        <p:spPr/>
        <p:txBody>
          <a:bodyPr>
            <a:normAutofit/>
          </a:bodyPr>
          <a:lstStyle/>
          <a:p>
            <a:pPr algn="ctr"/>
            <a:r>
              <a:rPr lang="en-IN" sz="4000" b="1" u="sng" dirty="0">
                <a:latin typeface="Times New Roman" panose="02020603050405020304" pitchFamily="18" charset="0"/>
                <a:cs typeface="Times New Roman" panose="02020603050405020304" pitchFamily="18" charset="0"/>
              </a:rPr>
              <a:t>PROPOSED APPROACH OF THE WORK </a:t>
            </a:r>
          </a:p>
        </p:txBody>
      </p:sp>
      <p:sp>
        <p:nvSpPr>
          <p:cNvPr id="3" name="Content Placeholder 2">
            <a:extLst>
              <a:ext uri="{FF2B5EF4-FFF2-40B4-BE49-F238E27FC236}">
                <a16:creationId xmlns:a16="http://schemas.microsoft.com/office/drawing/2014/main" id="{B0596907-C4AF-555F-E759-79FD4EDC374A}"/>
              </a:ext>
            </a:extLst>
          </p:cNvPr>
          <p:cNvSpPr>
            <a:spLocks noGrp="1"/>
          </p:cNvSpPr>
          <p:nvPr>
            <p:ph idx="1"/>
          </p:nvPr>
        </p:nvSpPr>
        <p:spPr/>
        <p:txBody>
          <a:bodyPr>
            <a:normAutofit/>
          </a:bodyPr>
          <a:lstStyle/>
          <a:p>
            <a:pPr marL="0" indent="0" algn="just">
              <a:buNone/>
            </a:pPr>
            <a:r>
              <a:rPr lang="en-US" sz="2400" b="0" i="0" dirty="0">
                <a:effectLst/>
                <a:latin typeface="Times New Roman" panose="02020603050405020304" pitchFamily="18" charset="0"/>
                <a:cs typeface="Times New Roman" panose="02020603050405020304" pitchFamily="18" charset="0"/>
              </a:rPr>
              <a:t>This research aims to address these challenges by proposing the development of a cryptocurrency exchange app using Flutter for the frontend, </a:t>
            </a:r>
            <a:r>
              <a:rPr lang="en-US" sz="2400" b="0" i="0" dirty="0" err="1">
                <a:effectLst/>
                <a:latin typeface="Times New Roman" panose="02020603050405020304" pitchFamily="18" charset="0"/>
                <a:cs typeface="Times New Roman" panose="02020603050405020304" pitchFamily="18" charset="0"/>
              </a:rPr>
              <a:t>Infura</a:t>
            </a:r>
            <a:r>
              <a:rPr lang="en-US" sz="2400" b="0" i="0" dirty="0">
                <a:effectLst/>
                <a:latin typeface="Times New Roman" panose="02020603050405020304" pitchFamily="18" charset="0"/>
                <a:cs typeface="Times New Roman" panose="02020603050405020304" pitchFamily="18" charset="0"/>
              </a:rPr>
              <a:t> for Ethereum blockchain interaction, and Solidity for smart contract implementation. The focus will be on facilitating the swapping of two ERC-20 tokens, EVT and DVT, to provide users with a decentralized and secure platform for token trading. The research will explore how the chosen technologies enhance the overall user experience, contribute to financial inclusion, and support the principles of decentralized finance (DeFi). The goal is to bridge the gap between traditional centralized exchanges and decentralized alternatives, creating a user-friendly, cross-platform application that empowers users to engage in secure and transparent token swapping on the Ethereum blockchain.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4314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45F4A-B807-8ADF-3595-6D409B2B2521}"/>
              </a:ext>
            </a:extLst>
          </p:cNvPr>
          <p:cNvSpPr>
            <a:spLocks noGrp="1"/>
          </p:cNvSpPr>
          <p:nvPr>
            <p:ph type="title"/>
          </p:nvPr>
        </p:nvSpPr>
        <p:spPr>
          <a:xfrm>
            <a:off x="838199" y="0"/>
            <a:ext cx="10703767" cy="1306285"/>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ARCHITECTURE OF THE MODEL</a:t>
            </a:r>
            <a:endParaRPr lang="en-IN" sz="4000" b="1" u="sng"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AC1A77CA-FC7B-923D-33AE-D04A3E19D9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0564" y="1231642"/>
            <a:ext cx="6730871" cy="5299788"/>
          </a:xfrm>
        </p:spPr>
      </p:pic>
    </p:spTree>
    <p:extLst>
      <p:ext uri="{BB962C8B-B14F-4D97-AF65-F5344CB8AC3E}">
        <p14:creationId xmlns:p14="http://schemas.microsoft.com/office/powerpoint/2010/main" val="78557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65729-0933-C291-A7E8-1473F375955D}"/>
              </a:ext>
            </a:extLst>
          </p:cNvPr>
          <p:cNvSpPr>
            <a:spLocks noGrp="1"/>
          </p:cNvSpPr>
          <p:nvPr>
            <p:ph type="title"/>
          </p:nvPr>
        </p:nvSpPr>
        <p:spPr/>
        <p:txBody>
          <a:bodyPr>
            <a:normAutofit/>
          </a:bodyPr>
          <a:lstStyle/>
          <a:p>
            <a:pPr algn="ctr"/>
            <a:r>
              <a:rPr lang="en-IN" sz="4000" b="1" u="sng" dirty="0">
                <a:latin typeface="Times New Roman" panose="02020603050405020304" pitchFamily="18" charset="0"/>
                <a:cs typeface="Times New Roman" panose="02020603050405020304" pitchFamily="18" charset="0"/>
              </a:rPr>
              <a:t>FUNCTIONAL REQUIREMENTS </a:t>
            </a:r>
          </a:p>
        </p:txBody>
      </p:sp>
      <p:sp>
        <p:nvSpPr>
          <p:cNvPr id="3" name="Content Placeholder 2">
            <a:extLst>
              <a:ext uri="{FF2B5EF4-FFF2-40B4-BE49-F238E27FC236}">
                <a16:creationId xmlns:a16="http://schemas.microsoft.com/office/drawing/2014/main" id="{667D3706-25EA-33B0-C6E5-3EC486BFBEB2}"/>
              </a:ext>
            </a:extLst>
          </p:cNvPr>
          <p:cNvSpPr>
            <a:spLocks noGrp="1"/>
          </p:cNvSpPr>
          <p:nvPr>
            <p:ph idx="1"/>
          </p:nvPr>
        </p:nvSpPr>
        <p:spPr/>
        <p:txBody>
          <a:bodyPr>
            <a:normAutofit/>
          </a:bodyPr>
          <a:lstStyle/>
          <a:p>
            <a:pPr marL="0" indent="0">
              <a:buNone/>
            </a:pPr>
            <a:r>
              <a:rPr lang="en-IN" sz="2200" dirty="0">
                <a:latin typeface="Times New Roman" panose="02020603050405020304" pitchFamily="18" charset="0"/>
                <a:cs typeface="Times New Roman" panose="02020603050405020304" pitchFamily="18" charset="0"/>
              </a:rPr>
              <a:t>Functional requirements describe the specific behaviours' and functionalities that a system must perform to meet the user’s needs.</a:t>
            </a:r>
          </a:p>
          <a:p>
            <a:pPr marL="0" indent="0">
              <a:buNone/>
            </a:pPr>
            <a:endParaRPr lang="en-IN" sz="1000" dirty="0">
              <a:latin typeface="Times New Roman" panose="02020603050405020304" pitchFamily="18" charset="0"/>
              <a:cs typeface="Times New Roman" panose="02020603050405020304" pitchFamily="18" charset="0"/>
            </a:endParaRPr>
          </a:p>
          <a:p>
            <a:pPr marL="0" indent="0">
              <a:buNone/>
            </a:pPr>
            <a:r>
              <a:rPr lang="en-IN" sz="2200" b="1" u="sng" dirty="0">
                <a:latin typeface="Times New Roman" panose="02020603050405020304" pitchFamily="18" charset="0"/>
                <a:cs typeface="Times New Roman" panose="02020603050405020304" pitchFamily="18" charset="0"/>
              </a:rPr>
              <a:t>Functional requirements of our System:</a:t>
            </a:r>
          </a:p>
          <a:p>
            <a:r>
              <a:rPr lang="en-US" sz="2000" i="0" dirty="0">
                <a:effectLst/>
                <a:latin typeface="Times New Roman" panose="02020603050405020304" pitchFamily="18" charset="0"/>
                <a:cs typeface="Times New Roman" panose="02020603050405020304" pitchFamily="18" charset="0"/>
              </a:rPr>
              <a:t>User Registration and Authentication</a:t>
            </a:r>
          </a:p>
          <a:p>
            <a:r>
              <a:rPr lang="en-US" sz="2000" i="0" dirty="0">
                <a:effectLst/>
                <a:latin typeface="Times New Roman" panose="02020603050405020304" pitchFamily="18" charset="0"/>
                <a:cs typeface="Times New Roman" panose="02020603050405020304" pitchFamily="18" charset="0"/>
              </a:rPr>
              <a:t>Wallet Integration</a:t>
            </a:r>
          </a:p>
          <a:p>
            <a:r>
              <a:rPr lang="en-US" sz="2000" i="0" dirty="0">
                <a:effectLst/>
                <a:latin typeface="Times New Roman" panose="02020603050405020304" pitchFamily="18" charset="0"/>
                <a:cs typeface="Times New Roman" panose="02020603050405020304" pitchFamily="18" charset="0"/>
              </a:rPr>
              <a:t>Token Swapping</a:t>
            </a:r>
          </a:p>
          <a:p>
            <a:r>
              <a:rPr lang="en-US" sz="2000" i="0" dirty="0">
                <a:effectLst/>
                <a:latin typeface="Times New Roman" panose="02020603050405020304" pitchFamily="18" charset="0"/>
                <a:cs typeface="Times New Roman" panose="02020603050405020304" pitchFamily="18" charset="0"/>
              </a:rPr>
              <a:t>Cross-Platform Compatibility</a:t>
            </a:r>
          </a:p>
          <a:p>
            <a:r>
              <a:rPr lang="en-US" sz="2000" i="0" dirty="0">
                <a:effectLst/>
                <a:latin typeface="Times New Roman" panose="02020603050405020304" pitchFamily="18" charset="0"/>
                <a:cs typeface="Times New Roman" panose="02020603050405020304" pitchFamily="18" charset="0"/>
              </a:rPr>
              <a:t>User Interface (UI)</a:t>
            </a:r>
            <a:endParaRPr lang="en-US" sz="2000" dirty="0">
              <a:latin typeface="Times New Roman" panose="02020603050405020304" pitchFamily="18" charset="0"/>
              <a:cs typeface="Times New Roman" panose="02020603050405020304" pitchFamily="18" charset="0"/>
            </a:endParaRPr>
          </a:p>
          <a:p>
            <a:r>
              <a:rPr lang="en-US" sz="2000" i="0" dirty="0">
                <a:effectLst/>
                <a:latin typeface="Times New Roman" panose="02020603050405020304" pitchFamily="18" charset="0"/>
                <a:cs typeface="Times New Roman" panose="02020603050405020304" pitchFamily="18" charset="0"/>
              </a:rPr>
              <a:t>Transaction History</a:t>
            </a:r>
          </a:p>
          <a:p>
            <a:r>
              <a:rPr lang="en-US" sz="2000" i="0" dirty="0">
                <a:effectLst/>
                <a:latin typeface="Times New Roman" panose="02020603050405020304" pitchFamily="18" charset="0"/>
                <a:cs typeface="Times New Roman" panose="02020603050405020304" pitchFamily="18" charset="0"/>
              </a:rPr>
              <a:t>Security Measures</a:t>
            </a:r>
            <a:r>
              <a:rPr lang="en-US" sz="2000" b="1"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8622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TotalTime>
  <Words>1506</Words>
  <Application>Microsoft Office PowerPoint</Application>
  <PresentationFormat>Widescreen</PresentationFormat>
  <Paragraphs>97</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CGOMEGA</vt:lpstr>
      <vt:lpstr>Söhne</vt:lpstr>
      <vt:lpstr>Times New Roman</vt:lpstr>
      <vt:lpstr>Wingdings</vt:lpstr>
      <vt:lpstr>Office Theme</vt:lpstr>
      <vt:lpstr>CVR COLLEGE OF ENGINEERING  DEPARTMENT OF COMPUTER SCIENCE AND ENGINEERING</vt:lpstr>
      <vt:lpstr>ABSTRACT</vt:lpstr>
      <vt:lpstr>MOTIVATION</vt:lpstr>
      <vt:lpstr>LITERATURE REVIEW </vt:lpstr>
      <vt:lpstr>LITERATURE REVIEW</vt:lpstr>
      <vt:lpstr>PROPOSED PROBLEM STATEMENT </vt:lpstr>
      <vt:lpstr>PROPOSED APPROACH OF THE WORK </vt:lpstr>
      <vt:lpstr>ARCHITECTURE OF THE MODEL</vt:lpstr>
      <vt:lpstr>FUNCTIONAL REQUIREMENTS </vt:lpstr>
      <vt:lpstr>NON-FUNCTIONAL REQUIREMENTS </vt:lpstr>
      <vt:lpstr>SOFTWARE REQUIREMENTS</vt:lpstr>
      <vt:lpstr>HARDWARE REQUIREMENTS</vt:lpstr>
      <vt:lpstr>INNOVATION IN THE PROJECT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Balguri Vaishnavi</dc:creator>
  <cp:lastModifiedBy>Sowmith Reddy</cp:lastModifiedBy>
  <cp:revision>4</cp:revision>
  <dcterms:created xsi:type="dcterms:W3CDTF">2024-01-04T04:41:37Z</dcterms:created>
  <dcterms:modified xsi:type="dcterms:W3CDTF">2024-01-05T05:25:20Z</dcterms:modified>
</cp:coreProperties>
</file>