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4" r:id="rId5"/>
    <p:sldId id="273" r:id="rId6"/>
    <p:sldId id="262" r:id="rId7"/>
    <p:sldId id="265" r:id="rId8"/>
    <p:sldId id="275" r:id="rId9"/>
    <p:sldId id="276" r:id="rId10"/>
    <p:sldId id="261" r:id="rId11"/>
    <p:sldId id="280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64C1C-A33C-416D-8C12-61C5134DC649}" v="26" dt="2024-02-14T09:31:31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guri Vaishnavi" userId="675723a8cae680ae" providerId="LiveId" clId="{9CC86516-868D-4E5C-A04E-EB81929E67C3}"/>
    <pc:docChg chg="undo custSel addSld delSld modSld sldOrd">
      <pc:chgData name="Balguri Vaishnavi" userId="675723a8cae680ae" providerId="LiveId" clId="{9CC86516-868D-4E5C-A04E-EB81929E67C3}" dt="2024-01-17T16:44:16.384" v="2304" actId="20577"/>
      <pc:docMkLst>
        <pc:docMk/>
      </pc:docMkLst>
      <pc:sldChg chg="modSp mod">
        <pc:chgData name="Balguri Vaishnavi" userId="675723a8cae680ae" providerId="LiveId" clId="{9CC86516-868D-4E5C-A04E-EB81929E67C3}" dt="2024-01-17T12:40:02.634" v="2172" actId="20577"/>
        <pc:sldMkLst>
          <pc:docMk/>
          <pc:sldMk cId="1559083316" sldId="256"/>
        </pc:sldMkLst>
        <pc:spChg chg="mod">
          <ac:chgData name="Balguri Vaishnavi" userId="675723a8cae680ae" providerId="LiveId" clId="{9CC86516-868D-4E5C-A04E-EB81929E67C3}" dt="2024-01-17T12:40:02.634" v="2172" actId="20577"/>
          <ac:spMkLst>
            <pc:docMk/>
            <pc:sldMk cId="1559083316" sldId="256"/>
            <ac:spMk id="5" creationId="{5DED8C2D-D9B3-3155-EC4C-AA58C9F480F7}"/>
          </ac:spMkLst>
        </pc:spChg>
      </pc:sldChg>
      <pc:sldChg chg="modSp new mod">
        <pc:chgData name="Balguri Vaishnavi" userId="675723a8cae680ae" providerId="LiveId" clId="{9CC86516-868D-4E5C-A04E-EB81929E67C3}" dt="2024-01-17T12:42:21.877" v="2174" actId="20577"/>
        <pc:sldMkLst>
          <pc:docMk/>
          <pc:sldMk cId="2631504174" sldId="257"/>
        </pc:sldMkLst>
        <pc:spChg chg="mod">
          <ac:chgData name="Balguri Vaishnavi" userId="675723a8cae680ae" providerId="LiveId" clId="{9CC86516-868D-4E5C-A04E-EB81929E67C3}" dt="2024-01-11T13:26:45.910" v="11" actId="122"/>
          <ac:spMkLst>
            <pc:docMk/>
            <pc:sldMk cId="2631504174" sldId="257"/>
            <ac:spMk id="2" creationId="{56793BE1-065E-2385-A22D-FE2185089832}"/>
          </ac:spMkLst>
        </pc:spChg>
        <pc:spChg chg="mod">
          <ac:chgData name="Balguri Vaishnavi" userId="675723a8cae680ae" providerId="LiveId" clId="{9CC86516-868D-4E5C-A04E-EB81929E67C3}" dt="2024-01-17T12:42:21.877" v="2174" actId="20577"/>
          <ac:spMkLst>
            <pc:docMk/>
            <pc:sldMk cId="2631504174" sldId="257"/>
            <ac:spMk id="3" creationId="{71BF23E5-797D-3FED-EDDD-7D50C3F074DE}"/>
          </ac:spMkLst>
        </pc:spChg>
      </pc:sldChg>
      <pc:sldChg chg="modSp new mod">
        <pc:chgData name="Balguri Vaishnavi" userId="675723a8cae680ae" providerId="LiveId" clId="{9CC86516-868D-4E5C-A04E-EB81929E67C3}" dt="2024-01-17T12:42:12.636" v="2173" actId="20577"/>
        <pc:sldMkLst>
          <pc:docMk/>
          <pc:sldMk cId="3158347133" sldId="258"/>
        </pc:sldMkLst>
        <pc:spChg chg="mod">
          <ac:chgData name="Balguri Vaishnavi" userId="675723a8cae680ae" providerId="LiveId" clId="{9CC86516-868D-4E5C-A04E-EB81929E67C3}" dt="2024-01-11T13:40:29.168" v="37" actId="122"/>
          <ac:spMkLst>
            <pc:docMk/>
            <pc:sldMk cId="3158347133" sldId="258"/>
            <ac:spMk id="2" creationId="{DA96A2F8-CFBD-ED69-DFFF-D7F5767E16C8}"/>
          </ac:spMkLst>
        </pc:spChg>
        <pc:spChg chg="mod">
          <ac:chgData name="Balguri Vaishnavi" userId="675723a8cae680ae" providerId="LiveId" clId="{9CC86516-868D-4E5C-A04E-EB81929E67C3}" dt="2024-01-17T12:42:12.636" v="2173" actId="20577"/>
          <ac:spMkLst>
            <pc:docMk/>
            <pc:sldMk cId="3158347133" sldId="258"/>
            <ac:spMk id="3" creationId="{CA14BFB5-C138-B05B-ECB6-22F80BEC47FF}"/>
          </ac:spMkLst>
        </pc:spChg>
      </pc:sldChg>
      <pc:sldChg chg="addSp delSp modSp new mod">
        <pc:chgData name="Balguri Vaishnavi" userId="675723a8cae680ae" providerId="LiveId" clId="{9CC86516-868D-4E5C-A04E-EB81929E67C3}" dt="2024-01-17T13:19:53.729" v="2289" actId="20577"/>
        <pc:sldMkLst>
          <pc:docMk/>
          <pc:sldMk cId="1127994264" sldId="259"/>
        </pc:sldMkLst>
        <pc:spChg chg="mod">
          <ac:chgData name="Balguri Vaishnavi" userId="675723a8cae680ae" providerId="LiveId" clId="{9CC86516-868D-4E5C-A04E-EB81929E67C3}" dt="2024-01-13T06:39:45.245" v="186" actId="1076"/>
          <ac:spMkLst>
            <pc:docMk/>
            <pc:sldMk cId="1127994264" sldId="259"/>
            <ac:spMk id="2" creationId="{2F194F29-E6A1-31E9-906F-F1D6E66230BA}"/>
          </ac:spMkLst>
        </pc:spChg>
        <pc:spChg chg="del">
          <ac:chgData name="Balguri Vaishnavi" userId="675723a8cae680ae" providerId="LiveId" clId="{9CC86516-868D-4E5C-A04E-EB81929E67C3}" dt="2024-01-11T14:18:56.153" v="85"/>
          <ac:spMkLst>
            <pc:docMk/>
            <pc:sldMk cId="1127994264" sldId="259"/>
            <ac:spMk id="3" creationId="{59976237-909F-9B4D-8E8F-B1534CC46198}"/>
          </ac:spMkLst>
        </pc:spChg>
        <pc:spChg chg="add mod">
          <ac:chgData name="Balguri Vaishnavi" userId="675723a8cae680ae" providerId="LiveId" clId="{9CC86516-868D-4E5C-A04E-EB81929E67C3}" dt="2024-01-17T13:19:53.729" v="2289" actId="20577"/>
          <ac:spMkLst>
            <pc:docMk/>
            <pc:sldMk cId="1127994264" sldId="259"/>
            <ac:spMk id="6" creationId="{505D2B6B-7E18-8728-4B8C-B3EE3CAEF1E1}"/>
          </ac:spMkLst>
        </pc:spChg>
        <pc:picChg chg="add del mod">
          <ac:chgData name="Balguri Vaishnavi" userId="675723a8cae680ae" providerId="LiveId" clId="{9CC86516-868D-4E5C-A04E-EB81929E67C3}" dt="2024-01-11T14:27:35.324" v="95" actId="21"/>
          <ac:picMkLst>
            <pc:docMk/>
            <pc:sldMk cId="1127994264" sldId="259"/>
            <ac:picMk id="4" creationId="{C559B6B8-E9E6-47EC-A9E4-FE081D5EC8B5}"/>
          </ac:picMkLst>
        </pc:picChg>
        <pc:picChg chg="add del mod">
          <ac:chgData name="Balguri Vaishnavi" userId="675723a8cae680ae" providerId="LiveId" clId="{9CC86516-868D-4E5C-A04E-EB81929E67C3}" dt="2024-01-13T06:39:23.993" v="178" actId="21"/>
          <ac:picMkLst>
            <pc:docMk/>
            <pc:sldMk cId="1127994264" sldId="259"/>
            <ac:picMk id="7" creationId="{C559B6B8-E9E6-47EC-A9E4-FE081D5EC8B5}"/>
          </ac:picMkLst>
        </pc:picChg>
      </pc:sldChg>
      <pc:sldChg chg="addSp delSp modSp new mod">
        <pc:chgData name="Balguri Vaishnavi" userId="675723a8cae680ae" providerId="LiveId" clId="{9CC86516-868D-4E5C-A04E-EB81929E67C3}" dt="2024-01-17T12:43:12.696" v="2185" actId="20577"/>
        <pc:sldMkLst>
          <pc:docMk/>
          <pc:sldMk cId="2955234074" sldId="260"/>
        </pc:sldMkLst>
        <pc:spChg chg="mod">
          <ac:chgData name="Balguri Vaishnavi" userId="675723a8cae680ae" providerId="LiveId" clId="{9CC86516-868D-4E5C-A04E-EB81929E67C3}" dt="2024-01-13T06:40:51.984" v="190" actId="1076"/>
          <ac:spMkLst>
            <pc:docMk/>
            <pc:sldMk cId="2955234074" sldId="260"/>
            <ac:spMk id="2" creationId="{430576B9-B8EA-B8EF-B999-D690EA6DF8BE}"/>
          </ac:spMkLst>
        </pc:spChg>
        <pc:spChg chg="mod">
          <ac:chgData name="Balguri Vaishnavi" userId="675723a8cae680ae" providerId="LiveId" clId="{9CC86516-868D-4E5C-A04E-EB81929E67C3}" dt="2024-01-17T12:43:12.696" v="2185" actId="20577"/>
          <ac:spMkLst>
            <pc:docMk/>
            <pc:sldMk cId="2955234074" sldId="260"/>
            <ac:spMk id="3" creationId="{2AB73ADE-DE1C-BB85-02B7-3DC7A7EEECE6}"/>
          </ac:spMkLst>
        </pc:spChg>
        <pc:spChg chg="add">
          <ac:chgData name="Balguri Vaishnavi" userId="675723a8cae680ae" providerId="LiveId" clId="{9CC86516-868D-4E5C-A04E-EB81929E67C3}" dt="2024-01-17T11:42:51.081" v="1610"/>
          <ac:spMkLst>
            <pc:docMk/>
            <pc:sldMk cId="2955234074" sldId="260"/>
            <ac:spMk id="4" creationId="{03533C22-A8B4-C63B-5AD6-65E72D59636F}"/>
          </ac:spMkLst>
        </pc:spChg>
        <pc:spChg chg="add">
          <ac:chgData name="Balguri Vaishnavi" userId="675723a8cae680ae" providerId="LiveId" clId="{9CC86516-868D-4E5C-A04E-EB81929E67C3}" dt="2024-01-17T11:42:57.902" v="1612"/>
          <ac:spMkLst>
            <pc:docMk/>
            <pc:sldMk cId="2955234074" sldId="260"/>
            <ac:spMk id="5" creationId="{F1DC67C1-F1E2-99E0-AF8C-BB2FE2F69D65}"/>
          </ac:spMkLst>
        </pc:spChg>
        <pc:spChg chg="add del mod">
          <ac:chgData name="Balguri Vaishnavi" userId="675723a8cae680ae" providerId="LiveId" clId="{9CC86516-868D-4E5C-A04E-EB81929E67C3}" dt="2024-01-17T11:44:21.347" v="1657" actId="21"/>
          <ac:spMkLst>
            <pc:docMk/>
            <pc:sldMk cId="2955234074" sldId="260"/>
            <ac:spMk id="6" creationId="{7280415C-5278-F2DB-20CB-CD2FE2A255E1}"/>
          </ac:spMkLst>
        </pc:spChg>
        <pc:spChg chg="add mod">
          <ac:chgData name="Balguri Vaishnavi" userId="675723a8cae680ae" providerId="LiveId" clId="{9CC86516-868D-4E5C-A04E-EB81929E67C3}" dt="2024-01-17T11:43:47.971" v="1624"/>
          <ac:spMkLst>
            <pc:docMk/>
            <pc:sldMk cId="2955234074" sldId="260"/>
            <ac:spMk id="7" creationId="{02BAEC0D-101D-2700-BB56-E1AB7203D9C2}"/>
          </ac:spMkLst>
        </pc:spChg>
        <pc:spChg chg="add mod">
          <ac:chgData name="Balguri Vaishnavi" userId="675723a8cae680ae" providerId="LiveId" clId="{9CC86516-868D-4E5C-A04E-EB81929E67C3}" dt="2024-01-17T11:44:30.775" v="1658"/>
          <ac:spMkLst>
            <pc:docMk/>
            <pc:sldMk cId="2955234074" sldId="260"/>
            <ac:spMk id="8" creationId="{7280415C-5278-F2DB-20CB-CD2FE2A255E1}"/>
          </ac:spMkLst>
        </pc:spChg>
      </pc:sldChg>
      <pc:sldChg chg="addSp delSp modSp new mod">
        <pc:chgData name="Balguri Vaishnavi" userId="675723a8cae680ae" providerId="LiveId" clId="{9CC86516-868D-4E5C-A04E-EB81929E67C3}" dt="2024-01-17T11:58:56.180" v="1760"/>
        <pc:sldMkLst>
          <pc:docMk/>
          <pc:sldMk cId="1120121176" sldId="261"/>
        </pc:sldMkLst>
        <pc:spChg chg="mod">
          <ac:chgData name="Balguri Vaishnavi" userId="675723a8cae680ae" providerId="LiveId" clId="{9CC86516-868D-4E5C-A04E-EB81929E67C3}" dt="2024-01-16T15:25:37.723" v="328" actId="20577"/>
          <ac:spMkLst>
            <pc:docMk/>
            <pc:sldMk cId="1120121176" sldId="261"/>
            <ac:spMk id="2" creationId="{4C4855E0-1AC3-146A-F7CE-9A457B33DF2B}"/>
          </ac:spMkLst>
        </pc:spChg>
        <pc:spChg chg="del">
          <ac:chgData name="Balguri Vaishnavi" userId="675723a8cae680ae" providerId="LiveId" clId="{9CC86516-868D-4E5C-A04E-EB81929E67C3}" dt="2024-01-13T06:38:13.237" v="172" actId="22"/>
          <ac:spMkLst>
            <pc:docMk/>
            <pc:sldMk cId="1120121176" sldId="261"/>
            <ac:spMk id="3" creationId="{9E18D3FF-E5B5-7ABE-D190-53C6D6EFD91F}"/>
          </ac:spMkLst>
        </pc:spChg>
        <pc:spChg chg="add del mod">
          <ac:chgData name="Balguri Vaishnavi" userId="675723a8cae680ae" providerId="LiveId" clId="{9CC86516-868D-4E5C-A04E-EB81929E67C3}" dt="2024-01-16T16:08:07.886" v="332" actId="931"/>
          <ac:spMkLst>
            <pc:docMk/>
            <pc:sldMk cId="1120121176" sldId="261"/>
            <ac:spMk id="4" creationId="{C810A4E1-3C53-4FC5-AEBC-595B63783861}"/>
          </ac:spMkLst>
        </pc:spChg>
        <pc:picChg chg="add del mod ord">
          <ac:chgData name="Balguri Vaishnavi" userId="675723a8cae680ae" providerId="LiveId" clId="{9CC86516-868D-4E5C-A04E-EB81929E67C3}" dt="2024-01-16T16:07:50.242" v="331" actId="21"/>
          <ac:picMkLst>
            <pc:docMk/>
            <pc:sldMk cId="1120121176" sldId="261"/>
            <ac:picMk id="5" creationId="{B3326EB7-BCFF-9903-D4D5-22D690683F01}"/>
          </ac:picMkLst>
        </pc:picChg>
        <pc:picChg chg="add mod modCrop">
          <ac:chgData name="Balguri Vaishnavi" userId="675723a8cae680ae" providerId="LiveId" clId="{9CC86516-868D-4E5C-A04E-EB81929E67C3}" dt="2024-01-17T11:58:56.180" v="1760"/>
          <ac:picMkLst>
            <pc:docMk/>
            <pc:sldMk cId="1120121176" sldId="261"/>
            <ac:picMk id="7" creationId="{6B5B18C7-FEC6-150E-C980-729B87C57DF3}"/>
          </ac:picMkLst>
        </pc:picChg>
      </pc:sldChg>
      <pc:sldChg chg="modSp new mod">
        <pc:chgData name="Balguri Vaishnavi" userId="675723a8cae680ae" providerId="LiveId" clId="{9CC86516-868D-4E5C-A04E-EB81929E67C3}" dt="2024-01-17T12:43:36.038" v="2186" actId="313"/>
        <pc:sldMkLst>
          <pc:docMk/>
          <pc:sldMk cId="2607428735" sldId="262"/>
        </pc:sldMkLst>
        <pc:spChg chg="mod">
          <ac:chgData name="Balguri Vaishnavi" userId="675723a8cae680ae" providerId="LiveId" clId="{9CC86516-868D-4E5C-A04E-EB81929E67C3}" dt="2024-01-17T12:21:28.026" v="1888" actId="1076"/>
          <ac:spMkLst>
            <pc:docMk/>
            <pc:sldMk cId="2607428735" sldId="262"/>
            <ac:spMk id="2" creationId="{E1677306-E82E-E603-8E73-C5ADC9A72621}"/>
          </ac:spMkLst>
        </pc:spChg>
        <pc:spChg chg="mod">
          <ac:chgData name="Balguri Vaishnavi" userId="675723a8cae680ae" providerId="LiveId" clId="{9CC86516-868D-4E5C-A04E-EB81929E67C3}" dt="2024-01-17T12:43:36.038" v="2186" actId="313"/>
          <ac:spMkLst>
            <pc:docMk/>
            <pc:sldMk cId="2607428735" sldId="262"/>
            <ac:spMk id="3" creationId="{ACBA7113-DE77-3F8B-E5EC-FB0B636E1F73}"/>
          </ac:spMkLst>
        </pc:spChg>
      </pc:sldChg>
      <pc:sldChg chg="modSp new mod">
        <pc:chgData name="Balguri Vaishnavi" userId="675723a8cae680ae" providerId="LiveId" clId="{9CC86516-868D-4E5C-A04E-EB81929E67C3}" dt="2024-01-16T16:27:37.970" v="524" actId="20577"/>
        <pc:sldMkLst>
          <pc:docMk/>
          <pc:sldMk cId="944073641" sldId="263"/>
        </pc:sldMkLst>
        <pc:spChg chg="mod">
          <ac:chgData name="Balguri Vaishnavi" userId="675723a8cae680ae" providerId="LiveId" clId="{9CC86516-868D-4E5C-A04E-EB81929E67C3}" dt="2024-01-16T16:19:47.998" v="357" actId="122"/>
          <ac:spMkLst>
            <pc:docMk/>
            <pc:sldMk cId="944073641" sldId="263"/>
            <ac:spMk id="2" creationId="{EFB1BED3-BA2B-96A3-FAFF-A414D6C8E2FD}"/>
          </ac:spMkLst>
        </pc:spChg>
        <pc:spChg chg="mod">
          <ac:chgData name="Balguri Vaishnavi" userId="675723a8cae680ae" providerId="LiveId" clId="{9CC86516-868D-4E5C-A04E-EB81929E67C3}" dt="2024-01-16T16:27:37.970" v="524" actId="20577"/>
          <ac:spMkLst>
            <pc:docMk/>
            <pc:sldMk cId="944073641" sldId="263"/>
            <ac:spMk id="3" creationId="{B2328A20-0A63-55FD-313C-14634E8CA29B}"/>
          </ac:spMkLst>
        </pc:spChg>
      </pc:sldChg>
      <pc:sldChg chg="addSp delSp modSp new mod">
        <pc:chgData name="Balguri Vaishnavi" userId="675723a8cae680ae" providerId="LiveId" clId="{9CC86516-868D-4E5C-A04E-EB81929E67C3}" dt="2024-01-17T12:44:12.197" v="2187" actId="14100"/>
        <pc:sldMkLst>
          <pc:docMk/>
          <pc:sldMk cId="451876200" sldId="264"/>
        </pc:sldMkLst>
        <pc:spChg chg="mod">
          <ac:chgData name="Balguri Vaishnavi" userId="675723a8cae680ae" providerId="LiveId" clId="{9CC86516-868D-4E5C-A04E-EB81929E67C3}" dt="2024-01-16T16:28:33.499" v="531" actId="122"/>
          <ac:spMkLst>
            <pc:docMk/>
            <pc:sldMk cId="451876200" sldId="264"/>
            <ac:spMk id="2" creationId="{E21DE9FF-F5CD-F036-A900-EED7BDC61423}"/>
          </ac:spMkLst>
        </pc:spChg>
        <pc:spChg chg="mod">
          <ac:chgData name="Balguri Vaishnavi" userId="675723a8cae680ae" providerId="LiveId" clId="{9CC86516-868D-4E5C-A04E-EB81929E67C3}" dt="2024-01-17T12:44:12.197" v="2187" actId="14100"/>
          <ac:spMkLst>
            <pc:docMk/>
            <pc:sldMk cId="451876200" sldId="264"/>
            <ac:spMk id="3" creationId="{4BECB98A-99BC-6706-C3C4-67F4C61C7FC2}"/>
          </ac:spMkLst>
        </pc:spChg>
        <pc:spChg chg="add del">
          <ac:chgData name="Balguri Vaishnavi" userId="675723a8cae680ae" providerId="LiveId" clId="{9CC86516-868D-4E5C-A04E-EB81929E67C3}" dt="2024-01-16T16:28:27.483" v="527" actId="22"/>
          <ac:spMkLst>
            <pc:docMk/>
            <pc:sldMk cId="451876200" sldId="264"/>
            <ac:spMk id="5" creationId="{4230D0EC-72A6-A6A1-D723-62B53428A75C}"/>
          </ac:spMkLst>
        </pc:spChg>
      </pc:sldChg>
      <pc:sldChg chg="modSp new mod">
        <pc:chgData name="Balguri Vaishnavi" userId="675723a8cae680ae" providerId="LiveId" clId="{9CC86516-868D-4E5C-A04E-EB81929E67C3}" dt="2024-01-17T12:46:32.250" v="2189" actId="255"/>
        <pc:sldMkLst>
          <pc:docMk/>
          <pc:sldMk cId="1405091414" sldId="265"/>
        </pc:sldMkLst>
        <pc:spChg chg="mod">
          <ac:chgData name="Balguri Vaishnavi" userId="675723a8cae680ae" providerId="LiveId" clId="{9CC86516-868D-4E5C-A04E-EB81929E67C3}" dt="2024-01-16T16:32:56.023" v="634" actId="122"/>
          <ac:spMkLst>
            <pc:docMk/>
            <pc:sldMk cId="1405091414" sldId="265"/>
            <ac:spMk id="2" creationId="{0EEAEE0D-7AE3-CA28-8DC7-C4F0C3F1C875}"/>
          </ac:spMkLst>
        </pc:spChg>
        <pc:spChg chg="mod">
          <ac:chgData name="Balguri Vaishnavi" userId="675723a8cae680ae" providerId="LiveId" clId="{9CC86516-868D-4E5C-A04E-EB81929E67C3}" dt="2024-01-17T12:46:32.250" v="2189" actId="255"/>
          <ac:spMkLst>
            <pc:docMk/>
            <pc:sldMk cId="1405091414" sldId="265"/>
            <ac:spMk id="3" creationId="{F30EDA65-6697-6D04-417F-2C846F1B2D11}"/>
          </ac:spMkLst>
        </pc:spChg>
      </pc:sldChg>
      <pc:sldChg chg="modSp new mod">
        <pc:chgData name="Balguri Vaishnavi" userId="675723a8cae680ae" providerId="LiveId" clId="{9CC86516-868D-4E5C-A04E-EB81929E67C3}" dt="2024-01-17T16:44:16.384" v="2304" actId="20577"/>
        <pc:sldMkLst>
          <pc:docMk/>
          <pc:sldMk cId="341470731" sldId="266"/>
        </pc:sldMkLst>
        <pc:spChg chg="mod">
          <ac:chgData name="Balguri Vaishnavi" userId="675723a8cae680ae" providerId="LiveId" clId="{9CC86516-868D-4E5C-A04E-EB81929E67C3}" dt="2024-01-16T16:44:04.298" v="795" actId="122"/>
          <ac:spMkLst>
            <pc:docMk/>
            <pc:sldMk cId="341470731" sldId="266"/>
            <ac:spMk id="2" creationId="{8A5E5B73-1570-B638-277F-7397475CBA7B}"/>
          </ac:spMkLst>
        </pc:spChg>
        <pc:spChg chg="mod">
          <ac:chgData name="Balguri Vaishnavi" userId="675723a8cae680ae" providerId="LiveId" clId="{9CC86516-868D-4E5C-A04E-EB81929E67C3}" dt="2024-01-17T16:44:16.384" v="2304" actId="20577"/>
          <ac:spMkLst>
            <pc:docMk/>
            <pc:sldMk cId="341470731" sldId="266"/>
            <ac:spMk id="3" creationId="{A3550768-52C5-0313-8754-0EB17C59869D}"/>
          </ac:spMkLst>
        </pc:spChg>
      </pc:sldChg>
      <pc:sldChg chg="modSp new mod">
        <pc:chgData name="Balguri Vaishnavi" userId="675723a8cae680ae" providerId="LiveId" clId="{9CC86516-868D-4E5C-A04E-EB81929E67C3}" dt="2024-01-16T17:05:05.604" v="995" actId="20577"/>
        <pc:sldMkLst>
          <pc:docMk/>
          <pc:sldMk cId="845988590" sldId="267"/>
        </pc:sldMkLst>
        <pc:spChg chg="mod">
          <ac:chgData name="Balguri Vaishnavi" userId="675723a8cae680ae" providerId="LiveId" clId="{9CC86516-868D-4E5C-A04E-EB81929E67C3}" dt="2024-01-16T16:53:12.592" v="854" actId="122"/>
          <ac:spMkLst>
            <pc:docMk/>
            <pc:sldMk cId="845988590" sldId="267"/>
            <ac:spMk id="2" creationId="{87913F8E-26DF-B220-9F69-399B8B02C848}"/>
          </ac:spMkLst>
        </pc:spChg>
        <pc:spChg chg="mod">
          <ac:chgData name="Balguri Vaishnavi" userId="675723a8cae680ae" providerId="LiveId" clId="{9CC86516-868D-4E5C-A04E-EB81929E67C3}" dt="2024-01-16T17:05:05.604" v="995" actId="20577"/>
          <ac:spMkLst>
            <pc:docMk/>
            <pc:sldMk cId="845988590" sldId="267"/>
            <ac:spMk id="3" creationId="{210F8B87-33C6-8864-D4A5-5843E08260A0}"/>
          </ac:spMkLst>
        </pc:spChg>
      </pc:sldChg>
      <pc:sldChg chg="modSp new mod">
        <pc:chgData name="Balguri Vaishnavi" userId="675723a8cae680ae" providerId="LiveId" clId="{9CC86516-868D-4E5C-A04E-EB81929E67C3}" dt="2024-01-17T08:04:19.421" v="1184" actId="20577"/>
        <pc:sldMkLst>
          <pc:docMk/>
          <pc:sldMk cId="1230397703" sldId="268"/>
        </pc:sldMkLst>
        <pc:spChg chg="mod">
          <ac:chgData name="Balguri Vaishnavi" userId="675723a8cae680ae" providerId="LiveId" clId="{9CC86516-868D-4E5C-A04E-EB81929E67C3}" dt="2024-01-16T17:07:33.314" v="1014" actId="122"/>
          <ac:spMkLst>
            <pc:docMk/>
            <pc:sldMk cId="1230397703" sldId="268"/>
            <ac:spMk id="2" creationId="{00BDE238-28D4-72FB-4408-95C7E06AB9A0}"/>
          </ac:spMkLst>
        </pc:spChg>
        <pc:spChg chg="mod">
          <ac:chgData name="Balguri Vaishnavi" userId="675723a8cae680ae" providerId="LiveId" clId="{9CC86516-868D-4E5C-A04E-EB81929E67C3}" dt="2024-01-17T08:04:19.421" v="1184" actId="20577"/>
          <ac:spMkLst>
            <pc:docMk/>
            <pc:sldMk cId="1230397703" sldId="268"/>
            <ac:spMk id="3" creationId="{83F903B5-5AB9-4DBA-035E-EB7328F20AD3}"/>
          </ac:spMkLst>
        </pc:spChg>
      </pc:sldChg>
      <pc:sldChg chg="modSp new mod">
        <pc:chgData name="Balguri Vaishnavi" userId="675723a8cae680ae" providerId="LiveId" clId="{9CC86516-868D-4E5C-A04E-EB81929E67C3}" dt="2024-01-17T13:12:12.652" v="2240" actId="123"/>
        <pc:sldMkLst>
          <pc:docMk/>
          <pc:sldMk cId="1459238430" sldId="269"/>
        </pc:sldMkLst>
        <pc:spChg chg="mod">
          <ac:chgData name="Balguri Vaishnavi" userId="675723a8cae680ae" providerId="LiveId" clId="{9CC86516-868D-4E5C-A04E-EB81929E67C3}" dt="2024-01-17T08:05:43.510" v="1187" actId="122"/>
          <ac:spMkLst>
            <pc:docMk/>
            <pc:sldMk cId="1459238430" sldId="269"/>
            <ac:spMk id="2" creationId="{CF8E9CFD-AB20-255E-579F-8631AEB22B4D}"/>
          </ac:spMkLst>
        </pc:spChg>
        <pc:spChg chg="mod">
          <ac:chgData name="Balguri Vaishnavi" userId="675723a8cae680ae" providerId="LiveId" clId="{9CC86516-868D-4E5C-A04E-EB81929E67C3}" dt="2024-01-17T13:12:12.652" v="2240" actId="123"/>
          <ac:spMkLst>
            <pc:docMk/>
            <pc:sldMk cId="1459238430" sldId="269"/>
            <ac:spMk id="3" creationId="{1E5C7FCC-DD7C-F214-7A19-203BC3AA312E}"/>
          </ac:spMkLst>
        </pc:spChg>
      </pc:sldChg>
      <pc:sldChg chg="addSp delSp modSp new mod ord">
        <pc:chgData name="Balguri Vaishnavi" userId="675723a8cae680ae" providerId="LiveId" clId="{9CC86516-868D-4E5C-A04E-EB81929E67C3}" dt="2024-01-17T10:59:13.519" v="1459" actId="13822"/>
        <pc:sldMkLst>
          <pc:docMk/>
          <pc:sldMk cId="3375762906" sldId="270"/>
        </pc:sldMkLst>
        <pc:spChg chg="mod">
          <ac:chgData name="Balguri Vaishnavi" userId="675723a8cae680ae" providerId="LiveId" clId="{9CC86516-868D-4E5C-A04E-EB81929E67C3}" dt="2024-01-17T10:38:47.703" v="1227" actId="1076"/>
          <ac:spMkLst>
            <pc:docMk/>
            <pc:sldMk cId="3375762906" sldId="270"/>
            <ac:spMk id="2" creationId="{E4754CED-47D6-6458-A550-13ED43F2F14F}"/>
          </ac:spMkLst>
        </pc:spChg>
        <pc:spChg chg="del mod">
          <ac:chgData name="Balguri Vaishnavi" userId="675723a8cae680ae" providerId="LiveId" clId="{9CC86516-868D-4E5C-A04E-EB81929E67C3}" dt="2024-01-17T08:13:48.401" v="1210"/>
          <ac:spMkLst>
            <pc:docMk/>
            <pc:sldMk cId="3375762906" sldId="270"/>
            <ac:spMk id="3" creationId="{2D5CCE16-CE20-EB0F-E5A5-D67BFB89E4B9}"/>
          </ac:spMkLst>
        </pc:spChg>
        <pc:spChg chg="add mod">
          <ac:chgData name="Balguri Vaishnavi" userId="675723a8cae680ae" providerId="LiveId" clId="{9CC86516-868D-4E5C-A04E-EB81929E67C3}" dt="2024-01-17T10:43:29.087" v="1255" actId="14100"/>
          <ac:spMkLst>
            <pc:docMk/>
            <pc:sldMk cId="3375762906" sldId="270"/>
            <ac:spMk id="4" creationId="{4083A04C-D8F3-F8C2-D5D5-EC62DD763031}"/>
          </ac:spMkLst>
        </pc:spChg>
        <pc:spChg chg="add mod">
          <ac:chgData name="Balguri Vaishnavi" userId="675723a8cae680ae" providerId="LiveId" clId="{9CC86516-868D-4E5C-A04E-EB81929E67C3}" dt="2024-01-17T10:44:45.238" v="1262" actId="1076"/>
          <ac:spMkLst>
            <pc:docMk/>
            <pc:sldMk cId="3375762906" sldId="270"/>
            <ac:spMk id="5" creationId="{5A3688D3-2E8E-858C-A35A-EBC911ED8767}"/>
          </ac:spMkLst>
        </pc:spChg>
        <pc:spChg chg="add mod">
          <ac:chgData name="Balguri Vaishnavi" userId="675723a8cae680ae" providerId="LiveId" clId="{9CC86516-868D-4E5C-A04E-EB81929E67C3}" dt="2024-01-17T10:44:28.060" v="1261" actId="1076"/>
          <ac:spMkLst>
            <pc:docMk/>
            <pc:sldMk cId="3375762906" sldId="270"/>
            <ac:spMk id="6" creationId="{A8CFA319-DDDD-A96B-2978-AEBC8CF7E975}"/>
          </ac:spMkLst>
        </pc:spChg>
        <pc:spChg chg="add mod">
          <ac:chgData name="Balguri Vaishnavi" userId="675723a8cae680ae" providerId="LiveId" clId="{9CC86516-868D-4E5C-A04E-EB81929E67C3}" dt="2024-01-17T10:49:37.175" v="1322" actId="122"/>
          <ac:spMkLst>
            <pc:docMk/>
            <pc:sldMk cId="3375762906" sldId="270"/>
            <ac:spMk id="7" creationId="{4D5AD864-F727-8F35-6E07-322148AC132F}"/>
          </ac:spMkLst>
        </pc:spChg>
        <pc:spChg chg="add mod">
          <ac:chgData name="Balguri Vaishnavi" userId="675723a8cae680ae" providerId="LiveId" clId="{9CC86516-868D-4E5C-A04E-EB81929E67C3}" dt="2024-01-17T10:55:43.998" v="1419" actId="20577"/>
          <ac:spMkLst>
            <pc:docMk/>
            <pc:sldMk cId="3375762906" sldId="270"/>
            <ac:spMk id="8" creationId="{94F4FC72-2045-5220-0AB0-C1D8C7C62470}"/>
          </ac:spMkLst>
        </pc:spChg>
        <pc:spChg chg="add mod">
          <ac:chgData name="Balguri Vaishnavi" userId="675723a8cae680ae" providerId="LiveId" clId="{9CC86516-868D-4E5C-A04E-EB81929E67C3}" dt="2024-01-17T10:53:31.392" v="1413" actId="12"/>
          <ac:spMkLst>
            <pc:docMk/>
            <pc:sldMk cId="3375762906" sldId="270"/>
            <ac:spMk id="9" creationId="{7674D6BE-D48D-720B-47ED-62F6B767D1B9}"/>
          </ac:spMkLst>
        </pc:spChg>
        <pc:spChg chg="add mod">
          <ac:chgData name="Balguri Vaishnavi" userId="675723a8cae680ae" providerId="LiveId" clId="{9CC86516-868D-4E5C-A04E-EB81929E67C3}" dt="2024-01-17T10:56:49.538" v="1442" actId="20577"/>
          <ac:spMkLst>
            <pc:docMk/>
            <pc:sldMk cId="3375762906" sldId="270"/>
            <ac:spMk id="10" creationId="{BC9B3497-CCF1-AE23-93E0-BF3548B90A54}"/>
          </ac:spMkLst>
        </pc:spChg>
        <pc:spChg chg="add mod">
          <ac:chgData name="Balguri Vaishnavi" userId="675723a8cae680ae" providerId="LiveId" clId="{9CC86516-868D-4E5C-A04E-EB81929E67C3}" dt="2024-01-17T10:42:41.713" v="1252" actId="14100"/>
          <ac:spMkLst>
            <pc:docMk/>
            <pc:sldMk cId="3375762906" sldId="270"/>
            <ac:spMk id="11" creationId="{77ED4C24-F4B9-6286-72DD-92EF129CB70E}"/>
          </ac:spMkLst>
        </pc:spChg>
        <pc:spChg chg="add del mod">
          <ac:chgData name="Balguri Vaishnavi" userId="675723a8cae680ae" providerId="LiveId" clId="{9CC86516-868D-4E5C-A04E-EB81929E67C3}" dt="2024-01-17T10:56:54.529" v="1444"/>
          <ac:spMkLst>
            <pc:docMk/>
            <pc:sldMk cId="3375762906" sldId="270"/>
            <ac:spMk id="12" creationId="{19D3E87E-809B-A9E9-E049-7EA1404603A6}"/>
          </ac:spMkLst>
        </pc:spChg>
        <pc:cxnChg chg="add mod">
          <ac:chgData name="Balguri Vaishnavi" userId="675723a8cae680ae" providerId="LiveId" clId="{9CC86516-868D-4E5C-A04E-EB81929E67C3}" dt="2024-01-17T10:57:26.053" v="1446" actId="13822"/>
          <ac:cxnSpMkLst>
            <pc:docMk/>
            <pc:sldMk cId="3375762906" sldId="270"/>
            <ac:cxnSpMk id="14" creationId="{0B1A5101-D77F-956E-D5C0-C3C824E2FB94}"/>
          </ac:cxnSpMkLst>
        </pc:cxnChg>
        <pc:cxnChg chg="add mod">
          <ac:chgData name="Balguri Vaishnavi" userId="675723a8cae680ae" providerId="LiveId" clId="{9CC86516-868D-4E5C-A04E-EB81929E67C3}" dt="2024-01-17T10:57:40.008" v="1448" actId="13822"/>
          <ac:cxnSpMkLst>
            <pc:docMk/>
            <pc:sldMk cId="3375762906" sldId="270"/>
            <ac:cxnSpMk id="16" creationId="{DEF1AF7A-7DB0-4965-5162-DDF6F27D41A0}"/>
          </ac:cxnSpMkLst>
        </pc:cxnChg>
        <pc:cxnChg chg="add mod">
          <ac:chgData name="Balguri Vaishnavi" userId="675723a8cae680ae" providerId="LiveId" clId="{9CC86516-868D-4E5C-A04E-EB81929E67C3}" dt="2024-01-17T10:57:50.296" v="1450" actId="13822"/>
          <ac:cxnSpMkLst>
            <pc:docMk/>
            <pc:sldMk cId="3375762906" sldId="270"/>
            <ac:cxnSpMk id="18" creationId="{7B7DC2CA-0326-86B7-348F-B039CABF578B}"/>
          </ac:cxnSpMkLst>
        </pc:cxnChg>
        <pc:cxnChg chg="add mod">
          <ac:chgData name="Balguri Vaishnavi" userId="675723a8cae680ae" providerId="LiveId" clId="{9CC86516-868D-4E5C-A04E-EB81929E67C3}" dt="2024-01-17T10:58:41.701" v="1453" actId="13822"/>
          <ac:cxnSpMkLst>
            <pc:docMk/>
            <pc:sldMk cId="3375762906" sldId="270"/>
            <ac:cxnSpMk id="20" creationId="{BF012F17-B77B-7F78-144A-EB7DAEE35A05}"/>
          </ac:cxnSpMkLst>
        </pc:cxnChg>
        <pc:cxnChg chg="add mod">
          <ac:chgData name="Balguri Vaishnavi" userId="675723a8cae680ae" providerId="LiveId" clId="{9CC86516-868D-4E5C-A04E-EB81929E67C3}" dt="2024-01-17T10:58:52.087" v="1455" actId="13822"/>
          <ac:cxnSpMkLst>
            <pc:docMk/>
            <pc:sldMk cId="3375762906" sldId="270"/>
            <ac:cxnSpMk id="23" creationId="{20DA1C7B-75E7-7BB4-6926-1E177C976C83}"/>
          </ac:cxnSpMkLst>
        </pc:cxnChg>
        <pc:cxnChg chg="add mod">
          <ac:chgData name="Balguri Vaishnavi" userId="675723a8cae680ae" providerId="LiveId" clId="{9CC86516-868D-4E5C-A04E-EB81929E67C3}" dt="2024-01-17T10:59:01.928" v="1457" actId="13822"/>
          <ac:cxnSpMkLst>
            <pc:docMk/>
            <pc:sldMk cId="3375762906" sldId="270"/>
            <ac:cxnSpMk id="25" creationId="{E9A64DB2-0436-7B7C-5CC3-DA873DD9C5A3}"/>
          </ac:cxnSpMkLst>
        </pc:cxnChg>
        <pc:cxnChg chg="add mod">
          <ac:chgData name="Balguri Vaishnavi" userId="675723a8cae680ae" providerId="LiveId" clId="{9CC86516-868D-4E5C-A04E-EB81929E67C3}" dt="2024-01-17T10:59:13.519" v="1459" actId="13822"/>
          <ac:cxnSpMkLst>
            <pc:docMk/>
            <pc:sldMk cId="3375762906" sldId="270"/>
            <ac:cxnSpMk id="27" creationId="{718368C9-7F56-2632-8FD8-ED788247AF8A}"/>
          </ac:cxnSpMkLst>
        </pc:cxnChg>
      </pc:sldChg>
      <pc:sldChg chg="addSp delSp modSp new mod modClrScheme chgLayout">
        <pc:chgData name="Balguri Vaishnavi" userId="675723a8cae680ae" providerId="LiveId" clId="{9CC86516-868D-4E5C-A04E-EB81929E67C3}" dt="2024-01-17T08:23:20.868" v="1225" actId="14100"/>
        <pc:sldMkLst>
          <pc:docMk/>
          <pc:sldMk cId="2521318165" sldId="271"/>
        </pc:sldMkLst>
        <pc:spChg chg="del">
          <ac:chgData name="Balguri Vaishnavi" userId="675723a8cae680ae" providerId="LiveId" clId="{9CC86516-868D-4E5C-A04E-EB81929E67C3}" dt="2024-01-17T08:20:52.732" v="1217" actId="700"/>
          <ac:spMkLst>
            <pc:docMk/>
            <pc:sldMk cId="2521318165" sldId="271"/>
            <ac:spMk id="2" creationId="{9ECABFE5-68CE-B2DA-12CF-A7C37C8899F3}"/>
          </ac:spMkLst>
        </pc:spChg>
        <pc:spChg chg="del">
          <ac:chgData name="Balguri Vaishnavi" userId="675723a8cae680ae" providerId="LiveId" clId="{9CC86516-868D-4E5C-A04E-EB81929E67C3}" dt="2024-01-17T08:20:52.732" v="1217" actId="700"/>
          <ac:spMkLst>
            <pc:docMk/>
            <pc:sldMk cId="2521318165" sldId="271"/>
            <ac:spMk id="3" creationId="{82F974C8-962F-D560-484C-E2F30E02DEEC}"/>
          </ac:spMkLst>
        </pc:spChg>
        <pc:spChg chg="add mod">
          <ac:chgData name="Balguri Vaishnavi" userId="675723a8cae680ae" providerId="LiveId" clId="{9CC86516-868D-4E5C-A04E-EB81929E67C3}" dt="2024-01-17T08:23:20.868" v="1225" actId="14100"/>
          <ac:spMkLst>
            <pc:docMk/>
            <pc:sldMk cId="2521318165" sldId="271"/>
            <ac:spMk id="6" creationId="{E1E72EB9-3A13-E215-4687-AFEB6D910416}"/>
          </ac:spMkLst>
        </pc:spChg>
        <pc:picChg chg="add mod">
          <ac:chgData name="Balguri Vaishnavi" userId="675723a8cae680ae" providerId="LiveId" clId="{9CC86516-868D-4E5C-A04E-EB81929E67C3}" dt="2024-01-17T08:22:53.540" v="1223" actId="1076"/>
          <ac:picMkLst>
            <pc:docMk/>
            <pc:sldMk cId="2521318165" sldId="271"/>
            <ac:picMk id="4" creationId="{F127A5CF-5B7F-19D0-00A8-45F4836AFEC6}"/>
          </ac:picMkLst>
        </pc:picChg>
      </pc:sldChg>
      <pc:sldChg chg="modSp new del mod">
        <pc:chgData name="Balguri Vaishnavi" userId="675723a8cae680ae" providerId="LiveId" clId="{9CC86516-868D-4E5C-A04E-EB81929E67C3}" dt="2024-01-17T12:21:17.222" v="1885" actId="680"/>
        <pc:sldMkLst>
          <pc:docMk/>
          <pc:sldMk cId="1193947445" sldId="272"/>
        </pc:sldMkLst>
        <pc:spChg chg="mod">
          <ac:chgData name="Balguri Vaishnavi" userId="675723a8cae680ae" providerId="LiveId" clId="{9CC86516-868D-4E5C-A04E-EB81929E67C3}" dt="2024-01-17T12:21:16.726" v="1884" actId="20577"/>
          <ac:spMkLst>
            <pc:docMk/>
            <pc:sldMk cId="1193947445" sldId="272"/>
            <ac:spMk id="2" creationId="{EF6416D1-6FED-3911-061E-8227352276FE}"/>
          </ac:spMkLst>
        </pc:spChg>
      </pc:sldChg>
      <pc:sldChg chg="modSp new mod">
        <pc:chgData name="Balguri Vaishnavi" userId="675723a8cae680ae" providerId="LiveId" clId="{9CC86516-868D-4E5C-A04E-EB81929E67C3}" dt="2024-01-17T12:23:40.048" v="1930" actId="20577"/>
        <pc:sldMkLst>
          <pc:docMk/>
          <pc:sldMk cId="2661367256" sldId="272"/>
        </pc:sldMkLst>
        <pc:spChg chg="mod">
          <ac:chgData name="Balguri Vaishnavi" userId="675723a8cae680ae" providerId="LiveId" clId="{9CC86516-868D-4E5C-A04E-EB81929E67C3}" dt="2024-01-17T12:21:59.764" v="1921" actId="122"/>
          <ac:spMkLst>
            <pc:docMk/>
            <pc:sldMk cId="2661367256" sldId="272"/>
            <ac:spMk id="2" creationId="{2293987A-0924-0C9B-15AF-F092E458EB9C}"/>
          </ac:spMkLst>
        </pc:spChg>
        <pc:spChg chg="mod">
          <ac:chgData name="Balguri Vaishnavi" userId="675723a8cae680ae" providerId="LiveId" clId="{9CC86516-868D-4E5C-A04E-EB81929E67C3}" dt="2024-01-17T12:23:40.048" v="1930" actId="20577"/>
          <ac:spMkLst>
            <pc:docMk/>
            <pc:sldMk cId="2661367256" sldId="272"/>
            <ac:spMk id="3" creationId="{B3FFAEB1-E5FF-D017-F2B8-B39543FDAEB0}"/>
          </ac:spMkLst>
        </pc:spChg>
      </pc:sldChg>
    </pc:docChg>
  </pc:docChgLst>
  <pc:docChgLst>
    <pc:chgData name="Balguri Vaishnavi" userId="675723a8cae680ae" providerId="LiveId" clId="{20064C1C-A33C-416D-8C12-61C5134DC649}"/>
    <pc:docChg chg="undo custSel addSld delSld modSld sldOrd modMainMaster">
      <pc:chgData name="Balguri Vaishnavi" userId="675723a8cae680ae" providerId="LiveId" clId="{20064C1C-A33C-416D-8C12-61C5134DC649}" dt="2024-02-14T09:57:34.509" v="1267" actId="20577"/>
      <pc:docMkLst>
        <pc:docMk/>
      </pc:docMkLst>
      <pc:sldChg chg="addSp modSp mod setBg">
        <pc:chgData name="Balguri Vaishnavi" userId="675723a8cae680ae" providerId="LiveId" clId="{20064C1C-A33C-416D-8C12-61C5134DC649}" dt="2024-02-14T09:39:31.832" v="1252" actId="20577"/>
        <pc:sldMkLst>
          <pc:docMk/>
          <pc:sldMk cId="1559083316" sldId="256"/>
        </pc:sldMkLst>
        <pc:spChg chg="mod">
          <ac:chgData name="Balguri Vaishnavi" userId="675723a8cae680ae" providerId="LiveId" clId="{20064C1C-A33C-416D-8C12-61C5134DC649}" dt="2024-02-14T09:39:31.832" v="1252" actId="20577"/>
          <ac:spMkLst>
            <pc:docMk/>
            <pc:sldMk cId="1559083316" sldId="256"/>
            <ac:spMk id="4" creationId="{1A6474F4-5509-D155-9C6D-0B72D30D1309}"/>
          </ac:spMkLst>
        </pc:spChg>
        <pc:spChg chg="mod">
          <ac:chgData name="Balguri Vaishnavi" userId="675723a8cae680ae" providerId="LiveId" clId="{20064C1C-A33C-416D-8C12-61C5134DC649}" dt="2024-02-14T06:44:44.653" v="184" actId="27636"/>
          <ac:spMkLst>
            <pc:docMk/>
            <pc:sldMk cId="1559083316" sldId="256"/>
            <ac:spMk id="5" creationId="{5DED8C2D-D9B3-3155-EC4C-AA58C9F480F7}"/>
          </ac:spMkLst>
        </pc:spChg>
        <pc:picChg chg="add mod">
          <ac:chgData name="Balguri Vaishnavi" userId="675723a8cae680ae" providerId="LiveId" clId="{20064C1C-A33C-416D-8C12-61C5134DC649}" dt="2024-02-14T06:38:24.162" v="69"/>
          <ac:picMkLst>
            <pc:docMk/>
            <pc:sldMk cId="1559083316" sldId="256"/>
            <ac:picMk id="2" creationId="{E4097A03-0F6D-CBBE-49FD-B656867761E1}"/>
          </ac:picMkLst>
        </pc:picChg>
        <pc:picChg chg="add mod">
          <ac:chgData name="Balguri Vaishnavi" userId="675723a8cae680ae" providerId="LiveId" clId="{20064C1C-A33C-416D-8C12-61C5134DC649}" dt="2024-02-14T06:38:34.730" v="70"/>
          <ac:picMkLst>
            <pc:docMk/>
            <pc:sldMk cId="1559083316" sldId="256"/>
            <ac:picMk id="3" creationId="{318D044E-3D07-8BDF-FE99-698FA4832DC2}"/>
          </ac:picMkLst>
        </pc:picChg>
        <pc:picChg chg="mod">
          <ac:chgData name="Balguri Vaishnavi" userId="675723a8cae680ae" providerId="LiveId" clId="{20064C1C-A33C-416D-8C12-61C5134DC649}" dt="2024-02-14T06:41:53.086" v="155" actId="1076"/>
          <ac:picMkLst>
            <pc:docMk/>
            <pc:sldMk cId="1559083316" sldId="256"/>
            <ac:picMk id="6" creationId="{48C0AB52-79BE-CC6A-11DB-7813D770D7B7}"/>
          </ac:picMkLst>
        </pc:picChg>
      </pc:sldChg>
      <pc:sldChg chg="addSp delSp modSp mod">
        <pc:chgData name="Balguri Vaishnavi" userId="675723a8cae680ae" providerId="LiveId" clId="{20064C1C-A33C-416D-8C12-61C5134DC649}" dt="2024-02-14T09:38:11.263" v="1239" actId="14100"/>
        <pc:sldMkLst>
          <pc:docMk/>
          <pc:sldMk cId="2631504174" sldId="257"/>
        </pc:sldMkLst>
        <pc:spChg chg="mod">
          <ac:chgData name="Balguri Vaishnavi" userId="675723a8cae680ae" providerId="LiveId" clId="{20064C1C-A33C-416D-8C12-61C5134DC649}" dt="2024-02-14T06:45:41.048" v="186" actId="1076"/>
          <ac:spMkLst>
            <pc:docMk/>
            <pc:sldMk cId="2631504174" sldId="257"/>
            <ac:spMk id="2" creationId="{56793BE1-065E-2385-A22D-FE2185089832}"/>
          </ac:spMkLst>
        </pc:spChg>
        <pc:spChg chg="mod">
          <ac:chgData name="Balguri Vaishnavi" userId="675723a8cae680ae" providerId="LiveId" clId="{20064C1C-A33C-416D-8C12-61C5134DC649}" dt="2024-02-14T09:38:11.263" v="1239" actId="14100"/>
          <ac:spMkLst>
            <pc:docMk/>
            <pc:sldMk cId="2631504174" sldId="257"/>
            <ac:spMk id="3" creationId="{71BF23E5-797D-3FED-EDDD-7D50C3F074DE}"/>
          </ac:spMkLst>
        </pc:spChg>
        <pc:picChg chg="add del mod">
          <ac:chgData name="Balguri Vaishnavi" userId="675723a8cae680ae" providerId="LiveId" clId="{20064C1C-A33C-416D-8C12-61C5134DC649}" dt="2024-02-14T09:31:19.795" v="1171" actId="21"/>
          <ac:picMkLst>
            <pc:docMk/>
            <pc:sldMk cId="2631504174" sldId="257"/>
            <ac:picMk id="5" creationId="{A318B33C-CA58-A270-34A9-0C99E591590F}"/>
          </ac:picMkLst>
        </pc:picChg>
        <pc:picChg chg="add mod">
          <ac:chgData name="Balguri Vaishnavi" userId="675723a8cae680ae" providerId="LiveId" clId="{20064C1C-A33C-416D-8C12-61C5134DC649}" dt="2024-02-14T09:33:19.307" v="1181" actId="1076"/>
          <ac:picMkLst>
            <pc:docMk/>
            <pc:sldMk cId="2631504174" sldId="257"/>
            <ac:picMk id="7" creationId="{DE3EA0F1-A813-24B2-D261-99C4B6F26B57}"/>
          </ac:picMkLst>
        </pc:picChg>
      </pc:sldChg>
      <pc:sldChg chg="del ord">
        <pc:chgData name="Balguri Vaishnavi" userId="675723a8cae680ae" providerId="LiveId" clId="{20064C1C-A33C-416D-8C12-61C5134DC649}" dt="2024-02-14T07:44:12.768" v="824" actId="2696"/>
        <pc:sldMkLst>
          <pc:docMk/>
          <pc:sldMk cId="3158347133" sldId="258"/>
        </pc:sldMkLst>
      </pc:sldChg>
      <pc:sldChg chg="del">
        <pc:chgData name="Balguri Vaishnavi" userId="675723a8cae680ae" providerId="LiveId" clId="{20064C1C-A33C-416D-8C12-61C5134DC649}" dt="2024-02-14T07:36:20.816" v="608" actId="2696"/>
        <pc:sldMkLst>
          <pc:docMk/>
          <pc:sldMk cId="1127994264" sldId="259"/>
        </pc:sldMkLst>
      </pc:sldChg>
      <pc:sldChg chg="modSp del mod">
        <pc:chgData name="Balguri Vaishnavi" userId="675723a8cae680ae" providerId="LiveId" clId="{20064C1C-A33C-416D-8C12-61C5134DC649}" dt="2024-02-14T07:36:14.811" v="607" actId="2696"/>
        <pc:sldMkLst>
          <pc:docMk/>
          <pc:sldMk cId="2955234074" sldId="260"/>
        </pc:sldMkLst>
        <pc:spChg chg="mod">
          <ac:chgData name="Balguri Vaishnavi" userId="675723a8cae680ae" providerId="LiveId" clId="{20064C1C-A33C-416D-8C12-61C5134DC649}" dt="2024-02-14T07:29:14.584" v="571" actId="21"/>
          <ac:spMkLst>
            <pc:docMk/>
            <pc:sldMk cId="2955234074" sldId="260"/>
            <ac:spMk id="3" creationId="{2AB73ADE-DE1C-BB85-02B7-3DC7A7EEECE6}"/>
          </ac:spMkLst>
        </pc:spChg>
      </pc:sldChg>
      <pc:sldChg chg="modSp mod ord">
        <pc:chgData name="Balguri Vaishnavi" userId="675723a8cae680ae" providerId="LiveId" clId="{20064C1C-A33C-416D-8C12-61C5134DC649}" dt="2024-02-14T08:53:56.918" v="1163" actId="255"/>
        <pc:sldMkLst>
          <pc:docMk/>
          <pc:sldMk cId="1120121176" sldId="261"/>
        </pc:sldMkLst>
        <pc:spChg chg="mod">
          <ac:chgData name="Balguri Vaishnavi" userId="675723a8cae680ae" providerId="LiveId" clId="{20064C1C-A33C-416D-8C12-61C5134DC649}" dt="2024-02-14T08:53:56.918" v="1163" actId="255"/>
          <ac:spMkLst>
            <pc:docMk/>
            <pc:sldMk cId="1120121176" sldId="261"/>
            <ac:spMk id="2" creationId="{4C4855E0-1AC3-146A-F7CE-9A457B33DF2B}"/>
          </ac:spMkLst>
        </pc:spChg>
      </pc:sldChg>
      <pc:sldChg chg="modSp mod ord">
        <pc:chgData name="Balguri Vaishnavi" userId="675723a8cae680ae" providerId="LiveId" clId="{20064C1C-A33C-416D-8C12-61C5134DC649}" dt="2024-02-14T09:50:55.863" v="1254" actId="255"/>
        <pc:sldMkLst>
          <pc:docMk/>
          <pc:sldMk cId="2607428735" sldId="262"/>
        </pc:sldMkLst>
        <pc:spChg chg="mod">
          <ac:chgData name="Balguri Vaishnavi" userId="675723a8cae680ae" providerId="LiveId" clId="{20064C1C-A33C-416D-8C12-61C5134DC649}" dt="2024-02-14T07:38:50.941" v="678" actId="255"/>
          <ac:spMkLst>
            <pc:docMk/>
            <pc:sldMk cId="2607428735" sldId="262"/>
            <ac:spMk id="2" creationId="{E1677306-E82E-E603-8E73-C5ADC9A72621}"/>
          </ac:spMkLst>
        </pc:spChg>
        <pc:spChg chg="mod">
          <ac:chgData name="Balguri Vaishnavi" userId="675723a8cae680ae" providerId="LiveId" clId="{20064C1C-A33C-416D-8C12-61C5134DC649}" dt="2024-02-14T09:50:55.863" v="1254" actId="255"/>
          <ac:spMkLst>
            <pc:docMk/>
            <pc:sldMk cId="2607428735" sldId="262"/>
            <ac:spMk id="3" creationId="{ACBA7113-DE77-3F8B-E5EC-FB0B636E1F73}"/>
          </ac:spMkLst>
        </pc:spChg>
      </pc:sldChg>
      <pc:sldChg chg="del ord">
        <pc:chgData name="Balguri Vaishnavi" userId="675723a8cae680ae" providerId="LiveId" clId="{20064C1C-A33C-416D-8C12-61C5134DC649}" dt="2024-02-14T07:39:11.071" v="681" actId="2696"/>
        <pc:sldMkLst>
          <pc:docMk/>
          <pc:sldMk cId="944073641" sldId="263"/>
        </pc:sldMkLst>
      </pc:sldChg>
      <pc:sldChg chg="del">
        <pc:chgData name="Balguri Vaishnavi" userId="675723a8cae680ae" providerId="LiveId" clId="{20064C1C-A33C-416D-8C12-61C5134DC649}" dt="2024-02-14T07:39:16.054" v="682" actId="2696"/>
        <pc:sldMkLst>
          <pc:docMk/>
          <pc:sldMk cId="451876200" sldId="264"/>
        </pc:sldMkLst>
      </pc:sldChg>
      <pc:sldChg chg="addSp delSp modSp mod modClrScheme chgLayout">
        <pc:chgData name="Balguri Vaishnavi" userId="675723a8cae680ae" providerId="LiveId" clId="{20064C1C-A33C-416D-8C12-61C5134DC649}" dt="2024-02-14T09:57:11.099" v="1266" actId="255"/>
        <pc:sldMkLst>
          <pc:docMk/>
          <pc:sldMk cId="1405091414" sldId="265"/>
        </pc:sldMkLst>
        <pc:spChg chg="del mod ord">
          <ac:chgData name="Balguri Vaishnavi" userId="675723a8cae680ae" providerId="LiveId" clId="{20064C1C-A33C-416D-8C12-61C5134DC649}" dt="2024-02-14T07:47:34.283" v="872" actId="700"/>
          <ac:spMkLst>
            <pc:docMk/>
            <pc:sldMk cId="1405091414" sldId="265"/>
            <ac:spMk id="2" creationId="{0EEAEE0D-7AE3-CA28-8DC7-C4F0C3F1C875}"/>
          </ac:spMkLst>
        </pc:spChg>
        <pc:spChg chg="mod ord">
          <ac:chgData name="Balguri Vaishnavi" userId="675723a8cae680ae" providerId="LiveId" clId="{20064C1C-A33C-416D-8C12-61C5134DC649}" dt="2024-02-14T09:57:02.949" v="1265" actId="255"/>
          <ac:spMkLst>
            <pc:docMk/>
            <pc:sldMk cId="1405091414" sldId="265"/>
            <ac:spMk id="3" creationId="{F30EDA65-6697-6D04-417F-2C846F1B2D11}"/>
          </ac:spMkLst>
        </pc:spChg>
        <pc:spChg chg="add mod ord">
          <ac:chgData name="Balguri Vaishnavi" userId="675723a8cae680ae" providerId="LiveId" clId="{20064C1C-A33C-416D-8C12-61C5134DC649}" dt="2024-02-14T07:47:54.886" v="893" actId="2711"/>
          <ac:spMkLst>
            <pc:docMk/>
            <pc:sldMk cId="1405091414" sldId="265"/>
            <ac:spMk id="4" creationId="{BDE3B6E0-03D3-6E47-023A-DE84FD6C4C51}"/>
          </ac:spMkLst>
        </pc:spChg>
        <pc:spChg chg="add mod ord">
          <ac:chgData name="Balguri Vaishnavi" userId="675723a8cae680ae" providerId="LiveId" clId="{20064C1C-A33C-416D-8C12-61C5134DC649}" dt="2024-02-14T07:48:36.289" v="949" actId="122"/>
          <ac:spMkLst>
            <pc:docMk/>
            <pc:sldMk cId="1405091414" sldId="265"/>
            <ac:spMk id="5" creationId="{99FDFD5C-9F84-7515-84E5-685215C970FA}"/>
          </ac:spMkLst>
        </pc:spChg>
        <pc:spChg chg="add mod ord">
          <ac:chgData name="Balguri Vaishnavi" userId="675723a8cae680ae" providerId="LiveId" clId="{20064C1C-A33C-416D-8C12-61C5134DC649}" dt="2024-02-14T07:48:44.138" v="951" actId="122"/>
          <ac:spMkLst>
            <pc:docMk/>
            <pc:sldMk cId="1405091414" sldId="265"/>
            <ac:spMk id="6" creationId="{0AA8415E-4580-591B-9FA6-F52F3D6D670A}"/>
          </ac:spMkLst>
        </pc:spChg>
        <pc:spChg chg="add mod ord">
          <ac:chgData name="Balguri Vaishnavi" userId="675723a8cae680ae" providerId="LiveId" clId="{20064C1C-A33C-416D-8C12-61C5134DC649}" dt="2024-02-14T09:57:11.099" v="1266" actId="255"/>
          <ac:spMkLst>
            <pc:docMk/>
            <pc:sldMk cId="1405091414" sldId="265"/>
            <ac:spMk id="7" creationId="{EE87DCBD-0BEF-78BE-3E80-E6EEF5880786}"/>
          </ac:spMkLst>
        </pc:spChg>
      </pc:sldChg>
      <pc:sldChg chg="del">
        <pc:chgData name="Balguri Vaishnavi" userId="675723a8cae680ae" providerId="LiveId" clId="{20064C1C-A33C-416D-8C12-61C5134DC649}" dt="2024-02-14T07:50:10.044" v="955" actId="2696"/>
        <pc:sldMkLst>
          <pc:docMk/>
          <pc:sldMk cId="341470731" sldId="266"/>
        </pc:sldMkLst>
      </pc:sldChg>
      <pc:sldChg chg="del">
        <pc:chgData name="Balguri Vaishnavi" userId="675723a8cae680ae" providerId="LiveId" clId="{20064C1C-A33C-416D-8C12-61C5134DC649}" dt="2024-02-14T07:55:20.909" v="980" actId="2696"/>
        <pc:sldMkLst>
          <pc:docMk/>
          <pc:sldMk cId="845988590" sldId="267"/>
        </pc:sldMkLst>
      </pc:sldChg>
      <pc:sldChg chg="del">
        <pc:chgData name="Balguri Vaishnavi" userId="675723a8cae680ae" providerId="LiveId" clId="{20064C1C-A33C-416D-8C12-61C5134DC649}" dt="2024-02-14T07:41:20.590" v="716" actId="2696"/>
        <pc:sldMkLst>
          <pc:docMk/>
          <pc:sldMk cId="1230397703" sldId="268"/>
        </pc:sldMkLst>
      </pc:sldChg>
      <pc:sldChg chg="modSp mod">
        <pc:chgData name="Balguri Vaishnavi" userId="675723a8cae680ae" providerId="LiveId" clId="{20064C1C-A33C-416D-8C12-61C5134DC649}" dt="2024-02-14T08:09:52.319" v="1074" actId="255"/>
        <pc:sldMkLst>
          <pc:docMk/>
          <pc:sldMk cId="1459238430" sldId="269"/>
        </pc:sldMkLst>
        <pc:spChg chg="mod">
          <ac:chgData name="Balguri Vaishnavi" userId="675723a8cae680ae" providerId="LiveId" clId="{20064C1C-A33C-416D-8C12-61C5134DC649}" dt="2024-02-14T07:55:35.059" v="981" actId="255"/>
          <ac:spMkLst>
            <pc:docMk/>
            <pc:sldMk cId="1459238430" sldId="269"/>
            <ac:spMk id="2" creationId="{CF8E9CFD-AB20-255E-579F-8631AEB22B4D}"/>
          </ac:spMkLst>
        </pc:spChg>
        <pc:spChg chg="mod">
          <ac:chgData name="Balguri Vaishnavi" userId="675723a8cae680ae" providerId="LiveId" clId="{20064C1C-A33C-416D-8C12-61C5134DC649}" dt="2024-02-14T08:09:52.319" v="1074" actId="255"/>
          <ac:spMkLst>
            <pc:docMk/>
            <pc:sldMk cId="1459238430" sldId="269"/>
            <ac:spMk id="3" creationId="{1E5C7FCC-DD7C-F214-7A19-203BC3AA312E}"/>
          </ac:spMkLst>
        </pc:spChg>
      </pc:sldChg>
      <pc:sldChg chg="del">
        <pc:chgData name="Balguri Vaishnavi" userId="675723a8cae680ae" providerId="LiveId" clId="{20064C1C-A33C-416D-8C12-61C5134DC649}" dt="2024-02-14T07:41:14.872" v="715" actId="2696"/>
        <pc:sldMkLst>
          <pc:docMk/>
          <pc:sldMk cId="3375762906" sldId="270"/>
        </pc:sldMkLst>
      </pc:sldChg>
      <pc:sldChg chg="del">
        <pc:chgData name="Balguri Vaishnavi" userId="675723a8cae680ae" providerId="LiveId" clId="{20064C1C-A33C-416D-8C12-61C5134DC649}" dt="2024-02-14T07:40:41.635" v="714" actId="2696"/>
        <pc:sldMkLst>
          <pc:docMk/>
          <pc:sldMk cId="2521318165" sldId="271"/>
        </pc:sldMkLst>
      </pc:sldChg>
      <pc:sldChg chg="modSp mod ord">
        <pc:chgData name="Balguri Vaishnavi" userId="675723a8cae680ae" providerId="LiveId" clId="{20064C1C-A33C-416D-8C12-61C5134DC649}" dt="2024-02-14T09:57:34.509" v="1267" actId="20577"/>
        <pc:sldMkLst>
          <pc:docMk/>
          <pc:sldMk cId="2661367256" sldId="272"/>
        </pc:sldMkLst>
        <pc:spChg chg="mod">
          <ac:chgData name="Balguri Vaishnavi" userId="675723a8cae680ae" providerId="LiveId" clId="{20064C1C-A33C-416D-8C12-61C5134DC649}" dt="2024-02-14T07:37:04.554" v="634" actId="255"/>
          <ac:spMkLst>
            <pc:docMk/>
            <pc:sldMk cId="2661367256" sldId="272"/>
            <ac:spMk id="2" creationId="{2293987A-0924-0C9B-15AF-F092E458EB9C}"/>
          </ac:spMkLst>
        </pc:spChg>
        <pc:spChg chg="mod">
          <ac:chgData name="Balguri Vaishnavi" userId="675723a8cae680ae" providerId="LiveId" clId="{20064C1C-A33C-416D-8C12-61C5134DC649}" dt="2024-02-14T09:57:34.509" v="1267" actId="20577"/>
          <ac:spMkLst>
            <pc:docMk/>
            <pc:sldMk cId="2661367256" sldId="272"/>
            <ac:spMk id="3" creationId="{B3FFAEB1-E5FF-D017-F2B8-B39543FDAEB0}"/>
          </ac:spMkLst>
        </pc:spChg>
      </pc:sldChg>
      <pc:sldChg chg="addSp delSp modSp new mod">
        <pc:chgData name="Balguri Vaishnavi" userId="675723a8cae680ae" providerId="LiveId" clId="{20064C1C-A33C-416D-8C12-61C5134DC649}" dt="2024-02-14T09:52:42.208" v="1263" actId="1076"/>
        <pc:sldMkLst>
          <pc:docMk/>
          <pc:sldMk cId="3787965856" sldId="273"/>
        </pc:sldMkLst>
        <pc:spChg chg="mod">
          <ac:chgData name="Balguri Vaishnavi" userId="675723a8cae680ae" providerId="LiveId" clId="{20064C1C-A33C-416D-8C12-61C5134DC649}" dt="2024-02-14T07:34:05.081" v="601" actId="255"/>
          <ac:spMkLst>
            <pc:docMk/>
            <pc:sldMk cId="3787965856" sldId="273"/>
            <ac:spMk id="2" creationId="{9A006DBD-D262-BE1F-5EE9-18DE8C715C70}"/>
          </ac:spMkLst>
        </pc:spChg>
        <pc:spChg chg="del">
          <ac:chgData name="Balguri Vaishnavi" userId="675723a8cae680ae" providerId="LiveId" clId="{20064C1C-A33C-416D-8C12-61C5134DC649}" dt="2024-02-14T07:00:08.726" v="205" actId="3680"/>
          <ac:spMkLst>
            <pc:docMk/>
            <pc:sldMk cId="3787965856" sldId="273"/>
            <ac:spMk id="3" creationId="{410F3D7A-0D9B-B1CF-EECC-6D782814046C}"/>
          </ac:spMkLst>
        </pc:spChg>
        <pc:graphicFrameChg chg="add mod ord modGraphic">
          <ac:chgData name="Balguri Vaishnavi" userId="675723a8cae680ae" providerId="LiveId" clId="{20064C1C-A33C-416D-8C12-61C5134DC649}" dt="2024-02-14T09:52:42.208" v="1263" actId="1076"/>
          <ac:graphicFrameMkLst>
            <pc:docMk/>
            <pc:sldMk cId="3787965856" sldId="273"/>
            <ac:graphicFrameMk id="4" creationId="{9B3F2086-CBEC-208F-1AE6-9631A13D0680}"/>
          </ac:graphicFrameMkLst>
        </pc:graphicFrameChg>
      </pc:sldChg>
      <pc:sldChg chg="modSp new mod">
        <pc:chgData name="Balguri Vaishnavi" userId="675723a8cae680ae" providerId="LiveId" clId="{20064C1C-A33C-416D-8C12-61C5134DC649}" dt="2024-02-14T09:45:24.899" v="1253" actId="2711"/>
        <pc:sldMkLst>
          <pc:docMk/>
          <pc:sldMk cId="2990030242" sldId="274"/>
        </pc:sldMkLst>
        <pc:spChg chg="mod">
          <ac:chgData name="Balguri Vaishnavi" userId="675723a8cae680ae" providerId="LiveId" clId="{20064C1C-A33C-416D-8C12-61C5134DC649}" dt="2024-02-14T09:45:24.899" v="1253" actId="2711"/>
          <ac:spMkLst>
            <pc:docMk/>
            <pc:sldMk cId="2990030242" sldId="274"/>
            <ac:spMk id="2" creationId="{3767CF80-AC6F-89AA-786B-64728641FE66}"/>
          </ac:spMkLst>
        </pc:spChg>
      </pc:sldChg>
      <pc:sldChg chg="modSp new mod">
        <pc:chgData name="Balguri Vaishnavi" userId="675723a8cae680ae" providerId="LiveId" clId="{20064C1C-A33C-416D-8C12-61C5134DC649}" dt="2024-02-14T07:40:15.699" v="713" actId="2711"/>
        <pc:sldMkLst>
          <pc:docMk/>
          <pc:sldMk cId="2896711959" sldId="275"/>
        </pc:sldMkLst>
        <pc:spChg chg="mod">
          <ac:chgData name="Balguri Vaishnavi" userId="675723a8cae680ae" providerId="LiveId" clId="{20064C1C-A33C-416D-8C12-61C5134DC649}" dt="2024-02-14T07:40:15.699" v="713" actId="2711"/>
          <ac:spMkLst>
            <pc:docMk/>
            <pc:sldMk cId="2896711959" sldId="275"/>
            <ac:spMk id="2" creationId="{9D26493E-C715-D5A3-7598-C65E83CC335D}"/>
          </ac:spMkLst>
        </pc:spChg>
      </pc:sldChg>
      <pc:sldChg chg="modSp new mod">
        <pc:chgData name="Balguri Vaishnavi" userId="675723a8cae680ae" providerId="LiveId" clId="{20064C1C-A33C-416D-8C12-61C5134DC649}" dt="2024-02-14T08:55:49.598" v="1165" actId="20577"/>
        <pc:sldMkLst>
          <pc:docMk/>
          <pc:sldMk cId="3995903125" sldId="276"/>
        </pc:sldMkLst>
        <pc:spChg chg="mod">
          <ac:chgData name="Balguri Vaishnavi" userId="675723a8cae680ae" providerId="LiveId" clId="{20064C1C-A33C-416D-8C12-61C5134DC649}" dt="2024-02-14T08:55:49.598" v="1165" actId="20577"/>
          <ac:spMkLst>
            <pc:docMk/>
            <pc:sldMk cId="3995903125" sldId="276"/>
            <ac:spMk id="2" creationId="{742A78C6-8305-05B6-81BB-EB9DB5B311E1}"/>
          </ac:spMkLst>
        </pc:spChg>
      </pc:sldChg>
      <pc:sldChg chg="modSp new mod">
        <pc:chgData name="Balguri Vaishnavi" userId="675723a8cae680ae" providerId="LiveId" clId="{20064C1C-A33C-416D-8C12-61C5134DC649}" dt="2024-02-14T07:43:50.883" v="823" actId="2711"/>
        <pc:sldMkLst>
          <pc:docMk/>
          <pc:sldMk cId="3430414078" sldId="277"/>
        </pc:sldMkLst>
        <pc:spChg chg="mod">
          <ac:chgData name="Balguri Vaishnavi" userId="675723a8cae680ae" providerId="LiveId" clId="{20064C1C-A33C-416D-8C12-61C5134DC649}" dt="2024-02-14T07:43:50.883" v="823" actId="2711"/>
          <ac:spMkLst>
            <pc:docMk/>
            <pc:sldMk cId="3430414078" sldId="277"/>
            <ac:spMk id="2" creationId="{C09DDCEE-97A2-83BC-C939-855588C42791}"/>
          </ac:spMkLst>
        </pc:spChg>
      </pc:sldChg>
      <pc:sldChg chg="modSp new mod">
        <pc:chgData name="Balguri Vaishnavi" userId="675723a8cae680ae" providerId="LiveId" clId="{20064C1C-A33C-416D-8C12-61C5134DC649}" dt="2024-02-14T08:50:14.011" v="1162" actId="20577"/>
        <pc:sldMkLst>
          <pc:docMk/>
          <pc:sldMk cId="4127977085" sldId="278"/>
        </pc:sldMkLst>
        <pc:spChg chg="mod">
          <ac:chgData name="Balguri Vaishnavi" userId="675723a8cae680ae" providerId="LiveId" clId="{20064C1C-A33C-416D-8C12-61C5134DC649}" dt="2024-02-14T07:52:09.270" v="956" actId="20577"/>
          <ac:spMkLst>
            <pc:docMk/>
            <pc:sldMk cId="4127977085" sldId="278"/>
            <ac:spMk id="2" creationId="{84237143-7829-F47B-8786-5E1550844D04}"/>
          </ac:spMkLst>
        </pc:spChg>
        <pc:spChg chg="mod">
          <ac:chgData name="Balguri Vaishnavi" userId="675723a8cae680ae" providerId="LiveId" clId="{20064C1C-A33C-416D-8C12-61C5134DC649}" dt="2024-02-14T08:50:14.011" v="1162" actId="20577"/>
          <ac:spMkLst>
            <pc:docMk/>
            <pc:sldMk cId="4127977085" sldId="278"/>
            <ac:spMk id="3" creationId="{F1A4D721-E9DF-33C6-0DDB-A99F38D51ECC}"/>
          </ac:spMkLst>
        </pc:spChg>
      </pc:sldChg>
      <pc:sldChg chg="add del">
        <pc:chgData name="Balguri Vaishnavi" userId="675723a8cae680ae" providerId="LiveId" clId="{20064C1C-A33C-416D-8C12-61C5134DC649}" dt="2024-02-14T07:49:58.861" v="954" actId="2890"/>
        <pc:sldMkLst>
          <pc:docMk/>
          <pc:sldMk cId="942768963" sldId="279"/>
        </pc:sldMkLst>
      </pc:sldChg>
      <pc:sldChg chg="modSp new mod">
        <pc:chgData name="Balguri Vaishnavi" userId="675723a8cae680ae" providerId="LiveId" clId="{20064C1C-A33C-416D-8C12-61C5134DC649}" dt="2024-02-14T08:21:55.015" v="1119" actId="20577"/>
        <pc:sldMkLst>
          <pc:docMk/>
          <pc:sldMk cId="2137008823" sldId="279"/>
        </pc:sldMkLst>
        <pc:spChg chg="mod">
          <ac:chgData name="Balguri Vaishnavi" userId="675723a8cae680ae" providerId="LiveId" clId="{20064C1C-A33C-416D-8C12-61C5134DC649}" dt="2024-02-14T07:53:19.612" v="960" actId="255"/>
          <ac:spMkLst>
            <pc:docMk/>
            <pc:sldMk cId="2137008823" sldId="279"/>
            <ac:spMk id="2" creationId="{63DB94DA-C50D-D252-ACD4-4832BF25398D}"/>
          </ac:spMkLst>
        </pc:spChg>
        <pc:spChg chg="mod">
          <ac:chgData name="Balguri Vaishnavi" userId="675723a8cae680ae" providerId="LiveId" clId="{20064C1C-A33C-416D-8C12-61C5134DC649}" dt="2024-02-14T08:21:55.015" v="1119" actId="20577"/>
          <ac:spMkLst>
            <pc:docMk/>
            <pc:sldMk cId="2137008823" sldId="279"/>
            <ac:spMk id="3" creationId="{6D8D44B9-0A37-C2CD-B683-DDB1F163C3BF}"/>
          </ac:spMkLst>
        </pc:spChg>
      </pc:sldChg>
      <pc:sldChg chg="modSp new mod">
        <pc:chgData name="Balguri Vaishnavi" userId="675723a8cae680ae" providerId="LiveId" clId="{20064C1C-A33C-416D-8C12-61C5134DC649}" dt="2024-02-14T07:55:03.333" v="979" actId="255"/>
        <pc:sldMkLst>
          <pc:docMk/>
          <pc:sldMk cId="3496456804" sldId="280"/>
        </pc:sldMkLst>
        <pc:spChg chg="mod">
          <ac:chgData name="Balguri Vaishnavi" userId="675723a8cae680ae" providerId="LiveId" clId="{20064C1C-A33C-416D-8C12-61C5134DC649}" dt="2024-02-14T07:55:03.333" v="979" actId="255"/>
          <ac:spMkLst>
            <pc:docMk/>
            <pc:sldMk cId="3496456804" sldId="280"/>
            <ac:spMk id="2" creationId="{1DCCFEC2-E75E-DEF9-26F6-76972BEA02ED}"/>
          </ac:spMkLst>
        </pc:spChg>
      </pc:sldChg>
      <pc:sldMasterChg chg="setBg modSldLayout">
        <pc:chgData name="Balguri Vaishnavi" userId="675723a8cae680ae" providerId="LiveId" clId="{20064C1C-A33C-416D-8C12-61C5134DC649}" dt="2024-02-13T17:38:25.027" v="3"/>
        <pc:sldMasterMkLst>
          <pc:docMk/>
          <pc:sldMasterMk cId="2989509936" sldId="2147483648"/>
        </pc:sldMasterMkLst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1357484612" sldId="2147483649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1659230117" sldId="2147483650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2135356636" sldId="2147483651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1760013872" sldId="2147483652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1635918380" sldId="2147483653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1089520563" sldId="2147483654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1572119927" sldId="2147483655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2228414147" sldId="2147483656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2024940641" sldId="2147483657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2558885587" sldId="2147483658"/>
          </pc:sldLayoutMkLst>
        </pc:sldLayoutChg>
        <pc:sldLayoutChg chg="setBg">
          <pc:chgData name="Balguri Vaishnavi" userId="675723a8cae680ae" providerId="LiveId" clId="{20064C1C-A33C-416D-8C12-61C5134DC649}" dt="2024-02-13T17:38:25.027" v="3"/>
          <pc:sldLayoutMkLst>
            <pc:docMk/>
            <pc:sldMasterMk cId="2989509936" sldId="2147483648"/>
            <pc:sldLayoutMk cId="367266037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6F74-7376-BA31-F0CB-8EC54AD30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DCF0-76E5-10CD-3DB8-3D87B138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3E54-95CD-52CB-212A-2DFF0EFA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5513-6386-05B7-6B94-88A65CF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017C-3BE1-D9C9-AD09-BBD0AA6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DD44-02B2-0CD7-5A54-CE2E3EAC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93057-4521-640B-2F6A-888025F0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8371-E090-948D-7D15-08E580F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5360-8A3B-4BAD-207B-F69C634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5A7D-0A26-DE3E-FA70-DDF7227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09048-258E-A5E1-31F6-D58EF0F3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654EA-DB1E-C5F1-6FA4-2E3BAE7F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6EF7-899E-4DB0-4635-7BF396A6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40A9-771A-F567-2F31-1980B99B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D33A-D5C9-E10B-C240-99A13ACC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A417-0B72-0461-CD58-08A50F2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7B2A-39E4-6469-DEC8-3E3C060F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16BA-5D89-0FD2-5CA9-9D7C29C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BF23-3879-46C7-378F-F4C6FAA3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EAE9-3FC3-B40E-9504-0B8FAA0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45E9-8BF1-A571-A4B6-69C08E5F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75D4-D1A9-0AA6-DDD9-CC8B0FB6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E720-D2D1-FF4E-C1E1-4EECD03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D812-3B23-3051-89FD-F532D5BB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C6E5-5500-7E24-F4EC-648FCA8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5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D998-B8B1-F801-149B-4A17D05D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1869-E765-56C8-2B8C-CB0069F8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5B223-8AE0-DBF6-EE19-1F6E96A0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A93C-ABB5-6E7F-F8A5-7F2E1980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D1136-E1B4-55F8-C51D-D723C3F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B1AA-98A8-D50A-7B25-2E72ED5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065-F550-760D-C6EF-71A2389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9226-EC21-0F9F-D995-7BD9E1F7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F216-9381-F576-B0E2-99C51737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F0FE4-E029-A0DF-2DD5-9C4838A0A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4A7CC-D404-78D3-AF54-2B42E5588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B684-9B9E-9107-EFD8-8047839C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B79D-E54E-2765-A2FF-AC40E6E9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DA696-02EE-5165-9B09-6011998F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0B5A-115F-21B0-7CBA-B05D7FFD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EB752-46B2-A34E-4AFF-6D9CEA86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9AEF4-4C0D-EEF1-7963-87B3CDB6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1244D-E3A5-8128-6892-7EE12515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936D9-F08F-5103-F14D-5FE2422F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09D7A-3BCA-EC89-E861-1DA25A6B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AEF3-ABC5-C934-4CEB-ED48F17E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0D87-A179-C7D9-B4D6-DDAAE55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9500-33F7-F4C1-4FD3-2727723F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D051A-06A8-D752-40D3-E86A0589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824A-FF38-6BE5-95A8-1021D22B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EC10-C098-6E9F-A728-F4FC92B9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97156-C0BC-E975-2D9B-D464A042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AE65-2540-6039-705B-AA63851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19894-BB46-3F00-205B-B0549FAD7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6A4D-D6FB-612B-6354-512D9ED2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C8CD1-873E-2651-243A-34CA6FA4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5AE6-3B82-F812-B6F0-BA1A44EC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9BB7-D4D0-2D02-799B-EB3FD9F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EDF28-25A1-E7B6-AC74-A738C05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1CA74-00ED-4415-01C2-31DA7DCF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1369-1E9A-5F44-863E-3458677FD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E567-04D7-4559-A865-39AAFADB1FC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BF2-427F-AA59-B89B-6B75945A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B027-CA26-76E9-DA08-DD7BF2020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474F4-5509-D155-9C6D-0B72D30D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CGOMEGA"/>
                <a:cs typeface="Times New Roman" panose="02020603050405020304" pitchFamily="18" charset="0"/>
              </a:rPr>
              <a:t>        CVR COLLEGE OF ENGINEERING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UGC Autonomous Institution, Affiliated to JNTUH, Accredited by NBA, and NAAC)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Vastunagar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Mangalpalli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(V),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Ibrahimpatnam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(M), Ranga Reddy (Dist.) - 501510, Telangana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D8C2D-D9B3-3155-EC4C-AA58C9F4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Minor Project Seminar-II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the Web through the analysis of Phishing URL using Machine Learning Algorithms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Sowmith Reddy (20B81A05P0)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Balguri Vaishnavi (20B81A05V5)</a:t>
            </a:r>
          </a:p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</a:p>
          <a:p>
            <a:pPr marL="0" indent="0" algn="ctr"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Sumalatha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ET(CSE-CS)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0AB52-79BE-CC6A-11DB-7813D770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167619" cy="9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5E0-1AC3-146A-F7CE-9A457B3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IN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DIAGARM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5B18C7-FEC6-150E-C980-729B87C5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49" t="25376" r="29020" b="22517"/>
          <a:stretch/>
        </p:blipFill>
        <p:spPr>
          <a:xfrm>
            <a:off x="2452396" y="1866121"/>
            <a:ext cx="7977675" cy="4626753"/>
          </a:xfrm>
        </p:spPr>
      </p:pic>
    </p:spTree>
    <p:extLst>
      <p:ext uri="{BB962C8B-B14F-4D97-AF65-F5344CB8AC3E}">
        <p14:creationId xmlns:p14="http://schemas.microsoft.com/office/powerpoint/2010/main" val="112012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FEC2-E75E-DEF9-26F6-76972BE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1956-C587-2EB6-EC63-024BF9C5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5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DCEE-97A2-83BC-C939-855588C4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7CF8-F030-72EE-06FE-AEC5E3AC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1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143-7829-F47B-8786-5E155084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STUDENTS 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D721-E9DF-33C6-0DDB-A99F38D5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Sowmith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Research: Conducted comprehensive research on phishing website detection methods and algorithms.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Implemented machine learning models and algorithms, focusing on data preprocessing and feature engineering.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Testing: Assisted in testing the system and analyzing the performance of the models.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7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94DA-C50D-D252-ACD4-4832BF25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STUDENTS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4B9-0A37-C2CD-B683-DDB1F163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B. Vaishnavi Reddy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Gathered and curated the dataset required for training and testing.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Contributed to system architecture design and algorithm implementation.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Responsible for documenting project progress and preparing project reports.</a:t>
            </a:r>
          </a:p>
          <a:p>
            <a:pPr marL="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0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CFD-AB20-255E-579F-8631AEB2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7FCC-DD7C-F214-7A19-203BC3AA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Karatas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Demir and O. K.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Sahingoz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in Intrusion Detection Systems," 2019 International Congress on Big Data, Deep Learning and Fighting Cyber Terrorism (IBIGDELFT), ANKARA, Turkey, 2018, pp. 113-116,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10.1109/IBIGDELFT.2018.8625278.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Cao, W. Han, and Y. Le, “Anti-phishing based on automated individual white-list,” Proceedings of the 4th ACM workshop on Digital identity management - DIM 08, pp. 51–60, 2018.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Huang, 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Min, and X. Deng, “Detection of phishing webpages based on visual similarity,” Special interest tracks and posters of the 14th international conference on World Wide Web - WWW 05, pp. 1060-1061, 2015.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5923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3BE1-065E-2385-A22D-FE218508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23E5-797D-3FED-EDDD-7D50C3F0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458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fraudulent attempt to obtain sensitive information or data by impersonating oneself as a trustworthy entity in a digital communication, causing financial losses.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messages come in different shapes such as email, </a:t>
            </a:r>
            <a:r>
              <a:rPr lang="en-US" sz="20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website links, all of which are designed to look genuine and use the same format as the legitimate company. 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EA0F1-A813-24B2-D261-99C4B6F2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47" y="3181738"/>
            <a:ext cx="4706905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0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987A-0924-0C9B-15AF-F092E458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AEB1-E5FF-D017-F2B8-B39543FD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pose a serious threat, exploiting evolving tactics to compromise data and cause financial losses.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cybersecurity measures fall short, necessitating advanced detection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leverage cutting-edge technologies, such as machine learning models, to effectively identify and mitigate phishing 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threats.</a:t>
            </a: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6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CF80-AC6F-89AA-786B-6472864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METHODOLOGIES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C934-4E46-53FD-3373-2A2F0F2B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03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6DBD-D262-BE1F-5EE9-18DE8C71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4562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F2086-CBEC-208F-1AE6-9631A13D0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70166"/>
              </p:ext>
            </p:extLst>
          </p:nvPr>
        </p:nvGraphicFramePr>
        <p:xfrm>
          <a:off x="385665" y="1342473"/>
          <a:ext cx="11420670" cy="4750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0067">
                  <a:extLst>
                    <a:ext uri="{9D8B030D-6E8A-4147-A177-3AD203B41FA5}">
                      <a16:colId xmlns:a16="http://schemas.microsoft.com/office/drawing/2014/main" val="2463855784"/>
                    </a:ext>
                  </a:extLst>
                </a:gridCol>
                <a:gridCol w="2000181">
                  <a:extLst>
                    <a:ext uri="{9D8B030D-6E8A-4147-A177-3AD203B41FA5}">
                      <a16:colId xmlns:a16="http://schemas.microsoft.com/office/drawing/2014/main" val="3172862425"/>
                    </a:ext>
                  </a:extLst>
                </a:gridCol>
                <a:gridCol w="2135883">
                  <a:extLst>
                    <a:ext uri="{9D8B030D-6E8A-4147-A177-3AD203B41FA5}">
                      <a16:colId xmlns:a16="http://schemas.microsoft.com/office/drawing/2014/main" val="415320067"/>
                    </a:ext>
                  </a:extLst>
                </a:gridCol>
                <a:gridCol w="3391400">
                  <a:extLst>
                    <a:ext uri="{9D8B030D-6E8A-4147-A177-3AD203B41FA5}">
                      <a16:colId xmlns:a16="http://schemas.microsoft.com/office/drawing/2014/main" val="2888279003"/>
                    </a:ext>
                  </a:extLst>
                </a:gridCol>
                <a:gridCol w="3143139">
                  <a:extLst>
                    <a:ext uri="{9D8B030D-6E8A-4147-A177-3AD203B41FA5}">
                      <a16:colId xmlns:a16="http://schemas.microsoft.com/office/drawing/2014/main" val="1158786020"/>
                    </a:ext>
                  </a:extLst>
                </a:gridCol>
              </a:tblGrid>
              <a:tr h="441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 and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7349"/>
                  </a:ext>
                </a:extLst>
              </a:tr>
              <a:tr h="18351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Cao, W. Han, and Y. Le - 2018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Anti-phishing based on automated individual white-list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detection systems use whitelists for safe sites and blacklists for phishing sites.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Whitelist allows access based on inclusion, while blacklist denies based on exclusion.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Vulnerability to URL Modifications.</a:t>
                      </a:r>
                      <a:endParaRPr lang="en-IN" sz="1600" i="0" u="sng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Ineffectiveness against Zero-Day Attacks.</a:t>
                      </a:r>
                    </a:p>
                    <a:p>
                      <a:pPr marL="0" indent="0">
                        <a:buNone/>
                      </a:pPr>
                      <a:endParaRPr lang="en-IN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97760"/>
                  </a:ext>
                </a:extLst>
              </a:tr>
              <a:tr h="2473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Wenyin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 Huang, L.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Xiaoyue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Z. Min, and X. Deng - 2017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webpages based on visual similarity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similarity-based phishing detection systems assess web pages using server-side image processing techniques to compare features of phishing and non-phishing sites.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play a crucial role in identifying subtle visual distinctions between fake and legitimate websites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 in accurately identifying subtle visual differences.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for false positives or negatives.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with complex web page designs and adaptive phishing techniques.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6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6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7306-E82E-E603-8E73-C5ADC9A7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7113-DE77-3F8B-E5EC-FB0B636E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internet security by creating a comprehensive phishing detection system by employing various machine learning models.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rigorous testing, the model with the highest accuracy is integrated into a user-friendly GUI, allowing individuals to predict whether a given URL is phishing or legitimate, accompanied by a confidence percentage.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limitations in traditional methods like List Based Phishing Detection Systems  and Visual Similarity-Based Phishing Detection Systems, our approach, with improved accuracy and an intuitive interface, outperforms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260742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3B6E0-03D3-6E47-023A-DE84FD6C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DFD5C-9F84-7515-84E5-685215C9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A65-6697-6D04-417F-2C846F1B2D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Windows, MacOS or Linux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- Python 3.10.9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Visual Studio Code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- Flask 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 - Scikit-Learn, Pandas,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8415E-4580-591B-9FA6-F52F3D6D6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87DCBD-0BEF-78BE-3E80-E6EEF58807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- 8 GB or above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core i5 with 11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or above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- 256 GB SSD or above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network connection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0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493E-C715-D5A3-7598-C65E83CC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STRUCTURES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D925-F23A-40A2-9ECB-0C6AD7BE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71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8C6-8305-05B6-81BB-EB9DB5B3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515-8567-EAF6-1C2B-C29D0D5A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90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816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CGOMEGA</vt:lpstr>
      <vt:lpstr>Times New Roman</vt:lpstr>
      <vt:lpstr>Office Theme</vt:lpstr>
      <vt:lpstr>        CVR COLLEGE OF ENGINEERING                An UGC Autonomous Institution, Affiliated to JNTUH, Accredited by NBA, and NAAC) Vastunagar, Mangalpalli (V), Ibrahimpatnam (M), Ranga Reddy (Dist.) - 501510, Telangana State</vt:lpstr>
      <vt:lpstr>INTRODUCTION</vt:lpstr>
      <vt:lpstr>CHALLENGES AND PROBLEM STATEMENT</vt:lpstr>
      <vt:lpstr>EXISTING METHODOLOGIES</vt:lpstr>
      <vt:lpstr>LITERATURE REVIEW </vt:lpstr>
      <vt:lpstr>PROPOSED SOLUTION</vt:lpstr>
      <vt:lpstr>TECHNOLOGY STACK</vt:lpstr>
      <vt:lpstr>MODULE STRUCTURES</vt:lpstr>
      <vt:lpstr>USE CASE DIAGRAM</vt:lpstr>
      <vt:lpstr>SYSTEM ARCHITECTURE DIAGARM</vt:lpstr>
      <vt:lpstr>CLASS DIAGRAM</vt:lpstr>
      <vt:lpstr>ACTIVITY DIAGRAM</vt:lpstr>
      <vt:lpstr>CONTRIBUTION OF STUDENTS </vt:lpstr>
      <vt:lpstr>CONTRIBUTION OF STUDENTS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 DEPARTMENT OF COMPUTER SCIENCE AND ENGINEERING</dc:title>
  <dc:creator>Balguri Vaishnavi</dc:creator>
  <cp:lastModifiedBy>Balguri Vaishnavi</cp:lastModifiedBy>
  <cp:revision>1</cp:revision>
  <dcterms:created xsi:type="dcterms:W3CDTF">2024-01-11T13:25:49Z</dcterms:created>
  <dcterms:modified xsi:type="dcterms:W3CDTF">2024-02-14T09:57:43Z</dcterms:modified>
</cp:coreProperties>
</file>