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C86516-868D-4E5C-A04E-EB81929E67C3}" v="31" dt="2024-01-17T11:58:56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guri Vaishnavi" userId="675723a8cae680ae" providerId="LiveId" clId="{9CC86516-868D-4E5C-A04E-EB81929E67C3}"/>
    <pc:docChg chg="undo custSel addSld delSld modSld sldOrd">
      <pc:chgData name="Balguri Vaishnavi" userId="675723a8cae680ae" providerId="LiveId" clId="{9CC86516-868D-4E5C-A04E-EB81929E67C3}" dt="2024-01-17T16:44:16.384" v="2304" actId="20577"/>
      <pc:docMkLst>
        <pc:docMk/>
      </pc:docMkLst>
      <pc:sldChg chg="modSp mod">
        <pc:chgData name="Balguri Vaishnavi" userId="675723a8cae680ae" providerId="LiveId" clId="{9CC86516-868D-4E5C-A04E-EB81929E67C3}" dt="2024-01-17T12:40:02.634" v="2172" actId="20577"/>
        <pc:sldMkLst>
          <pc:docMk/>
          <pc:sldMk cId="1559083316" sldId="256"/>
        </pc:sldMkLst>
        <pc:spChg chg="mod">
          <ac:chgData name="Balguri Vaishnavi" userId="675723a8cae680ae" providerId="LiveId" clId="{9CC86516-868D-4E5C-A04E-EB81929E67C3}" dt="2024-01-17T12:40:02.634" v="2172" actId="20577"/>
          <ac:spMkLst>
            <pc:docMk/>
            <pc:sldMk cId="1559083316" sldId="256"/>
            <ac:spMk id="5" creationId="{5DED8C2D-D9B3-3155-EC4C-AA58C9F480F7}"/>
          </ac:spMkLst>
        </pc:spChg>
      </pc:sldChg>
      <pc:sldChg chg="modSp new mod">
        <pc:chgData name="Balguri Vaishnavi" userId="675723a8cae680ae" providerId="LiveId" clId="{9CC86516-868D-4E5C-A04E-EB81929E67C3}" dt="2024-01-17T12:42:21.877" v="2174" actId="20577"/>
        <pc:sldMkLst>
          <pc:docMk/>
          <pc:sldMk cId="2631504174" sldId="257"/>
        </pc:sldMkLst>
        <pc:spChg chg="mod">
          <ac:chgData name="Balguri Vaishnavi" userId="675723a8cae680ae" providerId="LiveId" clId="{9CC86516-868D-4E5C-A04E-EB81929E67C3}" dt="2024-01-11T13:26:45.910" v="11" actId="122"/>
          <ac:spMkLst>
            <pc:docMk/>
            <pc:sldMk cId="2631504174" sldId="257"/>
            <ac:spMk id="2" creationId="{56793BE1-065E-2385-A22D-FE2185089832}"/>
          </ac:spMkLst>
        </pc:spChg>
        <pc:spChg chg="mod">
          <ac:chgData name="Balguri Vaishnavi" userId="675723a8cae680ae" providerId="LiveId" clId="{9CC86516-868D-4E5C-A04E-EB81929E67C3}" dt="2024-01-17T12:42:21.877" v="2174" actId="20577"/>
          <ac:spMkLst>
            <pc:docMk/>
            <pc:sldMk cId="2631504174" sldId="257"/>
            <ac:spMk id="3" creationId="{71BF23E5-797D-3FED-EDDD-7D50C3F074DE}"/>
          </ac:spMkLst>
        </pc:spChg>
      </pc:sldChg>
      <pc:sldChg chg="modSp new mod">
        <pc:chgData name="Balguri Vaishnavi" userId="675723a8cae680ae" providerId="LiveId" clId="{9CC86516-868D-4E5C-A04E-EB81929E67C3}" dt="2024-01-17T12:42:12.636" v="2173" actId="20577"/>
        <pc:sldMkLst>
          <pc:docMk/>
          <pc:sldMk cId="3158347133" sldId="258"/>
        </pc:sldMkLst>
        <pc:spChg chg="mod">
          <ac:chgData name="Balguri Vaishnavi" userId="675723a8cae680ae" providerId="LiveId" clId="{9CC86516-868D-4E5C-A04E-EB81929E67C3}" dt="2024-01-11T13:40:29.168" v="37" actId="122"/>
          <ac:spMkLst>
            <pc:docMk/>
            <pc:sldMk cId="3158347133" sldId="258"/>
            <ac:spMk id="2" creationId="{DA96A2F8-CFBD-ED69-DFFF-D7F5767E16C8}"/>
          </ac:spMkLst>
        </pc:spChg>
        <pc:spChg chg="mod">
          <ac:chgData name="Balguri Vaishnavi" userId="675723a8cae680ae" providerId="LiveId" clId="{9CC86516-868D-4E5C-A04E-EB81929E67C3}" dt="2024-01-17T12:42:12.636" v="2173" actId="20577"/>
          <ac:spMkLst>
            <pc:docMk/>
            <pc:sldMk cId="3158347133" sldId="258"/>
            <ac:spMk id="3" creationId="{CA14BFB5-C138-B05B-ECB6-22F80BEC47FF}"/>
          </ac:spMkLst>
        </pc:spChg>
      </pc:sldChg>
      <pc:sldChg chg="addSp delSp modSp new mod">
        <pc:chgData name="Balguri Vaishnavi" userId="675723a8cae680ae" providerId="LiveId" clId="{9CC86516-868D-4E5C-A04E-EB81929E67C3}" dt="2024-01-17T13:19:53.729" v="2289" actId="20577"/>
        <pc:sldMkLst>
          <pc:docMk/>
          <pc:sldMk cId="1127994264" sldId="259"/>
        </pc:sldMkLst>
        <pc:spChg chg="mod">
          <ac:chgData name="Balguri Vaishnavi" userId="675723a8cae680ae" providerId="LiveId" clId="{9CC86516-868D-4E5C-A04E-EB81929E67C3}" dt="2024-01-13T06:39:45.245" v="186" actId="1076"/>
          <ac:spMkLst>
            <pc:docMk/>
            <pc:sldMk cId="1127994264" sldId="259"/>
            <ac:spMk id="2" creationId="{2F194F29-E6A1-31E9-906F-F1D6E66230BA}"/>
          </ac:spMkLst>
        </pc:spChg>
        <pc:spChg chg="del">
          <ac:chgData name="Balguri Vaishnavi" userId="675723a8cae680ae" providerId="LiveId" clId="{9CC86516-868D-4E5C-A04E-EB81929E67C3}" dt="2024-01-11T14:18:56.153" v="85"/>
          <ac:spMkLst>
            <pc:docMk/>
            <pc:sldMk cId="1127994264" sldId="259"/>
            <ac:spMk id="3" creationId="{59976237-909F-9B4D-8E8F-B1534CC46198}"/>
          </ac:spMkLst>
        </pc:spChg>
        <pc:spChg chg="add mod">
          <ac:chgData name="Balguri Vaishnavi" userId="675723a8cae680ae" providerId="LiveId" clId="{9CC86516-868D-4E5C-A04E-EB81929E67C3}" dt="2024-01-17T13:19:53.729" v="2289" actId="20577"/>
          <ac:spMkLst>
            <pc:docMk/>
            <pc:sldMk cId="1127994264" sldId="259"/>
            <ac:spMk id="6" creationId="{505D2B6B-7E18-8728-4B8C-B3EE3CAEF1E1}"/>
          </ac:spMkLst>
        </pc:spChg>
        <pc:picChg chg="add del mod">
          <ac:chgData name="Balguri Vaishnavi" userId="675723a8cae680ae" providerId="LiveId" clId="{9CC86516-868D-4E5C-A04E-EB81929E67C3}" dt="2024-01-11T14:27:35.324" v="95" actId="21"/>
          <ac:picMkLst>
            <pc:docMk/>
            <pc:sldMk cId="1127994264" sldId="259"/>
            <ac:picMk id="4" creationId="{C559B6B8-E9E6-47EC-A9E4-FE081D5EC8B5}"/>
          </ac:picMkLst>
        </pc:picChg>
        <pc:picChg chg="add del mod">
          <ac:chgData name="Balguri Vaishnavi" userId="675723a8cae680ae" providerId="LiveId" clId="{9CC86516-868D-4E5C-A04E-EB81929E67C3}" dt="2024-01-13T06:39:23.993" v="178" actId="21"/>
          <ac:picMkLst>
            <pc:docMk/>
            <pc:sldMk cId="1127994264" sldId="259"/>
            <ac:picMk id="7" creationId="{C559B6B8-E9E6-47EC-A9E4-FE081D5EC8B5}"/>
          </ac:picMkLst>
        </pc:picChg>
      </pc:sldChg>
      <pc:sldChg chg="addSp delSp modSp new mod">
        <pc:chgData name="Balguri Vaishnavi" userId="675723a8cae680ae" providerId="LiveId" clId="{9CC86516-868D-4E5C-A04E-EB81929E67C3}" dt="2024-01-17T12:43:12.696" v="2185" actId="20577"/>
        <pc:sldMkLst>
          <pc:docMk/>
          <pc:sldMk cId="2955234074" sldId="260"/>
        </pc:sldMkLst>
        <pc:spChg chg="mod">
          <ac:chgData name="Balguri Vaishnavi" userId="675723a8cae680ae" providerId="LiveId" clId="{9CC86516-868D-4E5C-A04E-EB81929E67C3}" dt="2024-01-13T06:40:51.984" v="190" actId="1076"/>
          <ac:spMkLst>
            <pc:docMk/>
            <pc:sldMk cId="2955234074" sldId="260"/>
            <ac:spMk id="2" creationId="{430576B9-B8EA-B8EF-B999-D690EA6DF8BE}"/>
          </ac:spMkLst>
        </pc:spChg>
        <pc:spChg chg="mod">
          <ac:chgData name="Balguri Vaishnavi" userId="675723a8cae680ae" providerId="LiveId" clId="{9CC86516-868D-4E5C-A04E-EB81929E67C3}" dt="2024-01-17T12:43:12.696" v="2185" actId="20577"/>
          <ac:spMkLst>
            <pc:docMk/>
            <pc:sldMk cId="2955234074" sldId="260"/>
            <ac:spMk id="3" creationId="{2AB73ADE-DE1C-BB85-02B7-3DC7A7EEECE6}"/>
          </ac:spMkLst>
        </pc:spChg>
        <pc:spChg chg="add">
          <ac:chgData name="Balguri Vaishnavi" userId="675723a8cae680ae" providerId="LiveId" clId="{9CC86516-868D-4E5C-A04E-EB81929E67C3}" dt="2024-01-17T11:42:51.081" v="1610"/>
          <ac:spMkLst>
            <pc:docMk/>
            <pc:sldMk cId="2955234074" sldId="260"/>
            <ac:spMk id="4" creationId="{03533C22-A8B4-C63B-5AD6-65E72D59636F}"/>
          </ac:spMkLst>
        </pc:spChg>
        <pc:spChg chg="add">
          <ac:chgData name="Balguri Vaishnavi" userId="675723a8cae680ae" providerId="LiveId" clId="{9CC86516-868D-4E5C-A04E-EB81929E67C3}" dt="2024-01-17T11:42:57.902" v="1612"/>
          <ac:spMkLst>
            <pc:docMk/>
            <pc:sldMk cId="2955234074" sldId="260"/>
            <ac:spMk id="5" creationId="{F1DC67C1-F1E2-99E0-AF8C-BB2FE2F69D65}"/>
          </ac:spMkLst>
        </pc:spChg>
        <pc:spChg chg="add del mod">
          <ac:chgData name="Balguri Vaishnavi" userId="675723a8cae680ae" providerId="LiveId" clId="{9CC86516-868D-4E5C-A04E-EB81929E67C3}" dt="2024-01-17T11:44:21.347" v="1657" actId="21"/>
          <ac:spMkLst>
            <pc:docMk/>
            <pc:sldMk cId="2955234074" sldId="260"/>
            <ac:spMk id="6" creationId="{7280415C-5278-F2DB-20CB-CD2FE2A255E1}"/>
          </ac:spMkLst>
        </pc:spChg>
        <pc:spChg chg="add mod">
          <ac:chgData name="Balguri Vaishnavi" userId="675723a8cae680ae" providerId="LiveId" clId="{9CC86516-868D-4E5C-A04E-EB81929E67C3}" dt="2024-01-17T11:43:47.971" v="1624"/>
          <ac:spMkLst>
            <pc:docMk/>
            <pc:sldMk cId="2955234074" sldId="260"/>
            <ac:spMk id="7" creationId="{02BAEC0D-101D-2700-BB56-E1AB7203D9C2}"/>
          </ac:spMkLst>
        </pc:spChg>
        <pc:spChg chg="add mod">
          <ac:chgData name="Balguri Vaishnavi" userId="675723a8cae680ae" providerId="LiveId" clId="{9CC86516-868D-4E5C-A04E-EB81929E67C3}" dt="2024-01-17T11:44:30.775" v="1658"/>
          <ac:spMkLst>
            <pc:docMk/>
            <pc:sldMk cId="2955234074" sldId="260"/>
            <ac:spMk id="8" creationId="{7280415C-5278-F2DB-20CB-CD2FE2A255E1}"/>
          </ac:spMkLst>
        </pc:spChg>
      </pc:sldChg>
      <pc:sldChg chg="addSp delSp modSp new mod">
        <pc:chgData name="Balguri Vaishnavi" userId="675723a8cae680ae" providerId="LiveId" clId="{9CC86516-868D-4E5C-A04E-EB81929E67C3}" dt="2024-01-17T11:58:56.180" v="1760"/>
        <pc:sldMkLst>
          <pc:docMk/>
          <pc:sldMk cId="1120121176" sldId="261"/>
        </pc:sldMkLst>
        <pc:spChg chg="mod">
          <ac:chgData name="Balguri Vaishnavi" userId="675723a8cae680ae" providerId="LiveId" clId="{9CC86516-868D-4E5C-A04E-EB81929E67C3}" dt="2024-01-16T15:25:37.723" v="328" actId="20577"/>
          <ac:spMkLst>
            <pc:docMk/>
            <pc:sldMk cId="1120121176" sldId="261"/>
            <ac:spMk id="2" creationId="{4C4855E0-1AC3-146A-F7CE-9A457B33DF2B}"/>
          </ac:spMkLst>
        </pc:spChg>
        <pc:spChg chg="del">
          <ac:chgData name="Balguri Vaishnavi" userId="675723a8cae680ae" providerId="LiveId" clId="{9CC86516-868D-4E5C-A04E-EB81929E67C3}" dt="2024-01-13T06:38:13.237" v="172" actId="22"/>
          <ac:spMkLst>
            <pc:docMk/>
            <pc:sldMk cId="1120121176" sldId="261"/>
            <ac:spMk id="3" creationId="{9E18D3FF-E5B5-7ABE-D190-53C6D6EFD91F}"/>
          </ac:spMkLst>
        </pc:spChg>
        <pc:spChg chg="add del mod">
          <ac:chgData name="Balguri Vaishnavi" userId="675723a8cae680ae" providerId="LiveId" clId="{9CC86516-868D-4E5C-A04E-EB81929E67C3}" dt="2024-01-16T16:08:07.886" v="332" actId="931"/>
          <ac:spMkLst>
            <pc:docMk/>
            <pc:sldMk cId="1120121176" sldId="261"/>
            <ac:spMk id="4" creationId="{C810A4E1-3C53-4FC5-AEBC-595B63783861}"/>
          </ac:spMkLst>
        </pc:spChg>
        <pc:picChg chg="add del mod ord">
          <ac:chgData name="Balguri Vaishnavi" userId="675723a8cae680ae" providerId="LiveId" clId="{9CC86516-868D-4E5C-A04E-EB81929E67C3}" dt="2024-01-16T16:07:50.242" v="331" actId="21"/>
          <ac:picMkLst>
            <pc:docMk/>
            <pc:sldMk cId="1120121176" sldId="261"/>
            <ac:picMk id="5" creationId="{B3326EB7-BCFF-9903-D4D5-22D690683F01}"/>
          </ac:picMkLst>
        </pc:picChg>
        <pc:picChg chg="add mod modCrop">
          <ac:chgData name="Balguri Vaishnavi" userId="675723a8cae680ae" providerId="LiveId" clId="{9CC86516-868D-4E5C-A04E-EB81929E67C3}" dt="2024-01-17T11:58:56.180" v="1760"/>
          <ac:picMkLst>
            <pc:docMk/>
            <pc:sldMk cId="1120121176" sldId="261"/>
            <ac:picMk id="7" creationId="{6B5B18C7-FEC6-150E-C980-729B87C57DF3}"/>
          </ac:picMkLst>
        </pc:picChg>
      </pc:sldChg>
      <pc:sldChg chg="modSp new mod">
        <pc:chgData name="Balguri Vaishnavi" userId="675723a8cae680ae" providerId="LiveId" clId="{9CC86516-868D-4E5C-A04E-EB81929E67C3}" dt="2024-01-17T12:43:36.038" v="2186" actId="313"/>
        <pc:sldMkLst>
          <pc:docMk/>
          <pc:sldMk cId="2607428735" sldId="262"/>
        </pc:sldMkLst>
        <pc:spChg chg="mod">
          <ac:chgData name="Balguri Vaishnavi" userId="675723a8cae680ae" providerId="LiveId" clId="{9CC86516-868D-4E5C-A04E-EB81929E67C3}" dt="2024-01-17T12:21:28.026" v="1888" actId="1076"/>
          <ac:spMkLst>
            <pc:docMk/>
            <pc:sldMk cId="2607428735" sldId="262"/>
            <ac:spMk id="2" creationId="{E1677306-E82E-E603-8E73-C5ADC9A72621}"/>
          </ac:spMkLst>
        </pc:spChg>
        <pc:spChg chg="mod">
          <ac:chgData name="Balguri Vaishnavi" userId="675723a8cae680ae" providerId="LiveId" clId="{9CC86516-868D-4E5C-A04E-EB81929E67C3}" dt="2024-01-17T12:43:36.038" v="2186" actId="313"/>
          <ac:spMkLst>
            <pc:docMk/>
            <pc:sldMk cId="2607428735" sldId="262"/>
            <ac:spMk id="3" creationId="{ACBA7113-DE77-3F8B-E5EC-FB0B636E1F73}"/>
          </ac:spMkLst>
        </pc:spChg>
      </pc:sldChg>
      <pc:sldChg chg="modSp new mod">
        <pc:chgData name="Balguri Vaishnavi" userId="675723a8cae680ae" providerId="LiveId" clId="{9CC86516-868D-4E5C-A04E-EB81929E67C3}" dt="2024-01-16T16:27:37.970" v="524" actId="20577"/>
        <pc:sldMkLst>
          <pc:docMk/>
          <pc:sldMk cId="944073641" sldId="263"/>
        </pc:sldMkLst>
        <pc:spChg chg="mod">
          <ac:chgData name="Balguri Vaishnavi" userId="675723a8cae680ae" providerId="LiveId" clId="{9CC86516-868D-4E5C-A04E-EB81929E67C3}" dt="2024-01-16T16:19:47.998" v="357" actId="122"/>
          <ac:spMkLst>
            <pc:docMk/>
            <pc:sldMk cId="944073641" sldId="263"/>
            <ac:spMk id="2" creationId="{EFB1BED3-BA2B-96A3-FAFF-A414D6C8E2FD}"/>
          </ac:spMkLst>
        </pc:spChg>
        <pc:spChg chg="mod">
          <ac:chgData name="Balguri Vaishnavi" userId="675723a8cae680ae" providerId="LiveId" clId="{9CC86516-868D-4E5C-A04E-EB81929E67C3}" dt="2024-01-16T16:27:37.970" v="524" actId="20577"/>
          <ac:spMkLst>
            <pc:docMk/>
            <pc:sldMk cId="944073641" sldId="263"/>
            <ac:spMk id="3" creationId="{B2328A20-0A63-55FD-313C-14634E8CA29B}"/>
          </ac:spMkLst>
        </pc:spChg>
      </pc:sldChg>
      <pc:sldChg chg="addSp delSp modSp new mod">
        <pc:chgData name="Balguri Vaishnavi" userId="675723a8cae680ae" providerId="LiveId" clId="{9CC86516-868D-4E5C-A04E-EB81929E67C3}" dt="2024-01-17T12:44:12.197" v="2187" actId="14100"/>
        <pc:sldMkLst>
          <pc:docMk/>
          <pc:sldMk cId="451876200" sldId="264"/>
        </pc:sldMkLst>
        <pc:spChg chg="mod">
          <ac:chgData name="Balguri Vaishnavi" userId="675723a8cae680ae" providerId="LiveId" clId="{9CC86516-868D-4E5C-A04E-EB81929E67C3}" dt="2024-01-16T16:28:33.499" v="531" actId="122"/>
          <ac:spMkLst>
            <pc:docMk/>
            <pc:sldMk cId="451876200" sldId="264"/>
            <ac:spMk id="2" creationId="{E21DE9FF-F5CD-F036-A900-EED7BDC61423}"/>
          </ac:spMkLst>
        </pc:spChg>
        <pc:spChg chg="mod">
          <ac:chgData name="Balguri Vaishnavi" userId="675723a8cae680ae" providerId="LiveId" clId="{9CC86516-868D-4E5C-A04E-EB81929E67C3}" dt="2024-01-17T12:44:12.197" v="2187" actId="14100"/>
          <ac:spMkLst>
            <pc:docMk/>
            <pc:sldMk cId="451876200" sldId="264"/>
            <ac:spMk id="3" creationId="{4BECB98A-99BC-6706-C3C4-67F4C61C7FC2}"/>
          </ac:spMkLst>
        </pc:spChg>
        <pc:spChg chg="add del">
          <ac:chgData name="Balguri Vaishnavi" userId="675723a8cae680ae" providerId="LiveId" clId="{9CC86516-868D-4E5C-A04E-EB81929E67C3}" dt="2024-01-16T16:28:27.483" v="527" actId="22"/>
          <ac:spMkLst>
            <pc:docMk/>
            <pc:sldMk cId="451876200" sldId="264"/>
            <ac:spMk id="5" creationId="{4230D0EC-72A6-A6A1-D723-62B53428A75C}"/>
          </ac:spMkLst>
        </pc:spChg>
      </pc:sldChg>
      <pc:sldChg chg="modSp new mod">
        <pc:chgData name="Balguri Vaishnavi" userId="675723a8cae680ae" providerId="LiveId" clId="{9CC86516-868D-4E5C-A04E-EB81929E67C3}" dt="2024-01-17T12:46:32.250" v="2189" actId="255"/>
        <pc:sldMkLst>
          <pc:docMk/>
          <pc:sldMk cId="1405091414" sldId="265"/>
        </pc:sldMkLst>
        <pc:spChg chg="mod">
          <ac:chgData name="Balguri Vaishnavi" userId="675723a8cae680ae" providerId="LiveId" clId="{9CC86516-868D-4E5C-A04E-EB81929E67C3}" dt="2024-01-16T16:32:56.023" v="634" actId="122"/>
          <ac:spMkLst>
            <pc:docMk/>
            <pc:sldMk cId="1405091414" sldId="265"/>
            <ac:spMk id="2" creationId="{0EEAEE0D-7AE3-CA28-8DC7-C4F0C3F1C875}"/>
          </ac:spMkLst>
        </pc:spChg>
        <pc:spChg chg="mod">
          <ac:chgData name="Balguri Vaishnavi" userId="675723a8cae680ae" providerId="LiveId" clId="{9CC86516-868D-4E5C-A04E-EB81929E67C3}" dt="2024-01-17T12:46:32.250" v="2189" actId="255"/>
          <ac:spMkLst>
            <pc:docMk/>
            <pc:sldMk cId="1405091414" sldId="265"/>
            <ac:spMk id="3" creationId="{F30EDA65-6697-6D04-417F-2C846F1B2D11}"/>
          </ac:spMkLst>
        </pc:spChg>
      </pc:sldChg>
      <pc:sldChg chg="modSp new mod">
        <pc:chgData name="Balguri Vaishnavi" userId="675723a8cae680ae" providerId="LiveId" clId="{9CC86516-868D-4E5C-A04E-EB81929E67C3}" dt="2024-01-17T16:44:16.384" v="2304" actId="20577"/>
        <pc:sldMkLst>
          <pc:docMk/>
          <pc:sldMk cId="341470731" sldId="266"/>
        </pc:sldMkLst>
        <pc:spChg chg="mod">
          <ac:chgData name="Balguri Vaishnavi" userId="675723a8cae680ae" providerId="LiveId" clId="{9CC86516-868D-4E5C-A04E-EB81929E67C3}" dt="2024-01-16T16:44:04.298" v="795" actId="122"/>
          <ac:spMkLst>
            <pc:docMk/>
            <pc:sldMk cId="341470731" sldId="266"/>
            <ac:spMk id="2" creationId="{8A5E5B73-1570-B638-277F-7397475CBA7B}"/>
          </ac:spMkLst>
        </pc:spChg>
        <pc:spChg chg="mod">
          <ac:chgData name="Balguri Vaishnavi" userId="675723a8cae680ae" providerId="LiveId" clId="{9CC86516-868D-4E5C-A04E-EB81929E67C3}" dt="2024-01-17T16:44:16.384" v="2304" actId="20577"/>
          <ac:spMkLst>
            <pc:docMk/>
            <pc:sldMk cId="341470731" sldId="266"/>
            <ac:spMk id="3" creationId="{A3550768-52C5-0313-8754-0EB17C59869D}"/>
          </ac:spMkLst>
        </pc:spChg>
      </pc:sldChg>
      <pc:sldChg chg="modSp new mod">
        <pc:chgData name="Balguri Vaishnavi" userId="675723a8cae680ae" providerId="LiveId" clId="{9CC86516-868D-4E5C-A04E-EB81929E67C3}" dt="2024-01-16T17:05:05.604" v="995" actId="20577"/>
        <pc:sldMkLst>
          <pc:docMk/>
          <pc:sldMk cId="845988590" sldId="267"/>
        </pc:sldMkLst>
        <pc:spChg chg="mod">
          <ac:chgData name="Balguri Vaishnavi" userId="675723a8cae680ae" providerId="LiveId" clId="{9CC86516-868D-4E5C-A04E-EB81929E67C3}" dt="2024-01-16T16:53:12.592" v="854" actId="122"/>
          <ac:spMkLst>
            <pc:docMk/>
            <pc:sldMk cId="845988590" sldId="267"/>
            <ac:spMk id="2" creationId="{87913F8E-26DF-B220-9F69-399B8B02C848}"/>
          </ac:spMkLst>
        </pc:spChg>
        <pc:spChg chg="mod">
          <ac:chgData name="Balguri Vaishnavi" userId="675723a8cae680ae" providerId="LiveId" clId="{9CC86516-868D-4E5C-A04E-EB81929E67C3}" dt="2024-01-16T17:05:05.604" v="995" actId="20577"/>
          <ac:spMkLst>
            <pc:docMk/>
            <pc:sldMk cId="845988590" sldId="267"/>
            <ac:spMk id="3" creationId="{210F8B87-33C6-8864-D4A5-5843E08260A0}"/>
          </ac:spMkLst>
        </pc:spChg>
      </pc:sldChg>
      <pc:sldChg chg="modSp new mod">
        <pc:chgData name="Balguri Vaishnavi" userId="675723a8cae680ae" providerId="LiveId" clId="{9CC86516-868D-4E5C-A04E-EB81929E67C3}" dt="2024-01-17T08:04:19.421" v="1184" actId="20577"/>
        <pc:sldMkLst>
          <pc:docMk/>
          <pc:sldMk cId="1230397703" sldId="268"/>
        </pc:sldMkLst>
        <pc:spChg chg="mod">
          <ac:chgData name="Balguri Vaishnavi" userId="675723a8cae680ae" providerId="LiveId" clId="{9CC86516-868D-4E5C-A04E-EB81929E67C3}" dt="2024-01-16T17:07:33.314" v="1014" actId="122"/>
          <ac:spMkLst>
            <pc:docMk/>
            <pc:sldMk cId="1230397703" sldId="268"/>
            <ac:spMk id="2" creationId="{00BDE238-28D4-72FB-4408-95C7E06AB9A0}"/>
          </ac:spMkLst>
        </pc:spChg>
        <pc:spChg chg="mod">
          <ac:chgData name="Balguri Vaishnavi" userId="675723a8cae680ae" providerId="LiveId" clId="{9CC86516-868D-4E5C-A04E-EB81929E67C3}" dt="2024-01-17T08:04:19.421" v="1184" actId="20577"/>
          <ac:spMkLst>
            <pc:docMk/>
            <pc:sldMk cId="1230397703" sldId="268"/>
            <ac:spMk id="3" creationId="{83F903B5-5AB9-4DBA-035E-EB7328F20AD3}"/>
          </ac:spMkLst>
        </pc:spChg>
      </pc:sldChg>
      <pc:sldChg chg="modSp new mod">
        <pc:chgData name="Balguri Vaishnavi" userId="675723a8cae680ae" providerId="LiveId" clId="{9CC86516-868D-4E5C-A04E-EB81929E67C3}" dt="2024-01-17T13:12:12.652" v="2240" actId="123"/>
        <pc:sldMkLst>
          <pc:docMk/>
          <pc:sldMk cId="1459238430" sldId="269"/>
        </pc:sldMkLst>
        <pc:spChg chg="mod">
          <ac:chgData name="Balguri Vaishnavi" userId="675723a8cae680ae" providerId="LiveId" clId="{9CC86516-868D-4E5C-A04E-EB81929E67C3}" dt="2024-01-17T08:05:43.510" v="1187" actId="122"/>
          <ac:spMkLst>
            <pc:docMk/>
            <pc:sldMk cId="1459238430" sldId="269"/>
            <ac:spMk id="2" creationId="{CF8E9CFD-AB20-255E-579F-8631AEB22B4D}"/>
          </ac:spMkLst>
        </pc:spChg>
        <pc:spChg chg="mod">
          <ac:chgData name="Balguri Vaishnavi" userId="675723a8cae680ae" providerId="LiveId" clId="{9CC86516-868D-4E5C-A04E-EB81929E67C3}" dt="2024-01-17T13:12:12.652" v="2240" actId="123"/>
          <ac:spMkLst>
            <pc:docMk/>
            <pc:sldMk cId="1459238430" sldId="269"/>
            <ac:spMk id="3" creationId="{1E5C7FCC-DD7C-F214-7A19-203BC3AA312E}"/>
          </ac:spMkLst>
        </pc:spChg>
      </pc:sldChg>
      <pc:sldChg chg="addSp delSp modSp new mod ord">
        <pc:chgData name="Balguri Vaishnavi" userId="675723a8cae680ae" providerId="LiveId" clId="{9CC86516-868D-4E5C-A04E-EB81929E67C3}" dt="2024-01-17T10:59:13.519" v="1459" actId="13822"/>
        <pc:sldMkLst>
          <pc:docMk/>
          <pc:sldMk cId="3375762906" sldId="270"/>
        </pc:sldMkLst>
        <pc:spChg chg="mod">
          <ac:chgData name="Balguri Vaishnavi" userId="675723a8cae680ae" providerId="LiveId" clId="{9CC86516-868D-4E5C-A04E-EB81929E67C3}" dt="2024-01-17T10:38:47.703" v="1227" actId="1076"/>
          <ac:spMkLst>
            <pc:docMk/>
            <pc:sldMk cId="3375762906" sldId="270"/>
            <ac:spMk id="2" creationId="{E4754CED-47D6-6458-A550-13ED43F2F14F}"/>
          </ac:spMkLst>
        </pc:spChg>
        <pc:spChg chg="del mod">
          <ac:chgData name="Balguri Vaishnavi" userId="675723a8cae680ae" providerId="LiveId" clId="{9CC86516-868D-4E5C-A04E-EB81929E67C3}" dt="2024-01-17T08:13:48.401" v="1210"/>
          <ac:spMkLst>
            <pc:docMk/>
            <pc:sldMk cId="3375762906" sldId="270"/>
            <ac:spMk id="3" creationId="{2D5CCE16-CE20-EB0F-E5A5-D67BFB89E4B9}"/>
          </ac:spMkLst>
        </pc:spChg>
        <pc:spChg chg="add mod">
          <ac:chgData name="Balguri Vaishnavi" userId="675723a8cae680ae" providerId="LiveId" clId="{9CC86516-868D-4E5C-A04E-EB81929E67C3}" dt="2024-01-17T10:43:29.087" v="1255" actId="14100"/>
          <ac:spMkLst>
            <pc:docMk/>
            <pc:sldMk cId="3375762906" sldId="270"/>
            <ac:spMk id="4" creationId="{4083A04C-D8F3-F8C2-D5D5-EC62DD763031}"/>
          </ac:spMkLst>
        </pc:spChg>
        <pc:spChg chg="add mod">
          <ac:chgData name="Balguri Vaishnavi" userId="675723a8cae680ae" providerId="LiveId" clId="{9CC86516-868D-4E5C-A04E-EB81929E67C3}" dt="2024-01-17T10:44:45.238" v="1262" actId="1076"/>
          <ac:spMkLst>
            <pc:docMk/>
            <pc:sldMk cId="3375762906" sldId="270"/>
            <ac:spMk id="5" creationId="{5A3688D3-2E8E-858C-A35A-EBC911ED8767}"/>
          </ac:spMkLst>
        </pc:spChg>
        <pc:spChg chg="add mod">
          <ac:chgData name="Balguri Vaishnavi" userId="675723a8cae680ae" providerId="LiveId" clId="{9CC86516-868D-4E5C-A04E-EB81929E67C3}" dt="2024-01-17T10:44:28.060" v="1261" actId="1076"/>
          <ac:spMkLst>
            <pc:docMk/>
            <pc:sldMk cId="3375762906" sldId="270"/>
            <ac:spMk id="6" creationId="{A8CFA319-DDDD-A96B-2978-AEBC8CF7E975}"/>
          </ac:spMkLst>
        </pc:spChg>
        <pc:spChg chg="add mod">
          <ac:chgData name="Balguri Vaishnavi" userId="675723a8cae680ae" providerId="LiveId" clId="{9CC86516-868D-4E5C-A04E-EB81929E67C3}" dt="2024-01-17T10:49:37.175" v="1322" actId="122"/>
          <ac:spMkLst>
            <pc:docMk/>
            <pc:sldMk cId="3375762906" sldId="270"/>
            <ac:spMk id="7" creationId="{4D5AD864-F727-8F35-6E07-322148AC132F}"/>
          </ac:spMkLst>
        </pc:spChg>
        <pc:spChg chg="add mod">
          <ac:chgData name="Balguri Vaishnavi" userId="675723a8cae680ae" providerId="LiveId" clId="{9CC86516-868D-4E5C-A04E-EB81929E67C3}" dt="2024-01-17T10:55:43.998" v="1419" actId="20577"/>
          <ac:spMkLst>
            <pc:docMk/>
            <pc:sldMk cId="3375762906" sldId="270"/>
            <ac:spMk id="8" creationId="{94F4FC72-2045-5220-0AB0-C1D8C7C62470}"/>
          </ac:spMkLst>
        </pc:spChg>
        <pc:spChg chg="add mod">
          <ac:chgData name="Balguri Vaishnavi" userId="675723a8cae680ae" providerId="LiveId" clId="{9CC86516-868D-4E5C-A04E-EB81929E67C3}" dt="2024-01-17T10:53:31.392" v="1413" actId="12"/>
          <ac:spMkLst>
            <pc:docMk/>
            <pc:sldMk cId="3375762906" sldId="270"/>
            <ac:spMk id="9" creationId="{7674D6BE-D48D-720B-47ED-62F6B767D1B9}"/>
          </ac:spMkLst>
        </pc:spChg>
        <pc:spChg chg="add mod">
          <ac:chgData name="Balguri Vaishnavi" userId="675723a8cae680ae" providerId="LiveId" clId="{9CC86516-868D-4E5C-A04E-EB81929E67C3}" dt="2024-01-17T10:56:49.538" v="1442" actId="20577"/>
          <ac:spMkLst>
            <pc:docMk/>
            <pc:sldMk cId="3375762906" sldId="270"/>
            <ac:spMk id="10" creationId="{BC9B3497-CCF1-AE23-93E0-BF3548B90A54}"/>
          </ac:spMkLst>
        </pc:spChg>
        <pc:spChg chg="add mod">
          <ac:chgData name="Balguri Vaishnavi" userId="675723a8cae680ae" providerId="LiveId" clId="{9CC86516-868D-4E5C-A04E-EB81929E67C3}" dt="2024-01-17T10:42:41.713" v="1252" actId="14100"/>
          <ac:spMkLst>
            <pc:docMk/>
            <pc:sldMk cId="3375762906" sldId="270"/>
            <ac:spMk id="11" creationId="{77ED4C24-F4B9-6286-72DD-92EF129CB70E}"/>
          </ac:spMkLst>
        </pc:spChg>
        <pc:spChg chg="add del mod">
          <ac:chgData name="Balguri Vaishnavi" userId="675723a8cae680ae" providerId="LiveId" clId="{9CC86516-868D-4E5C-A04E-EB81929E67C3}" dt="2024-01-17T10:56:54.529" v="1444"/>
          <ac:spMkLst>
            <pc:docMk/>
            <pc:sldMk cId="3375762906" sldId="270"/>
            <ac:spMk id="12" creationId="{19D3E87E-809B-A9E9-E049-7EA1404603A6}"/>
          </ac:spMkLst>
        </pc:spChg>
        <pc:cxnChg chg="add mod">
          <ac:chgData name="Balguri Vaishnavi" userId="675723a8cae680ae" providerId="LiveId" clId="{9CC86516-868D-4E5C-A04E-EB81929E67C3}" dt="2024-01-17T10:57:26.053" v="1446" actId="13822"/>
          <ac:cxnSpMkLst>
            <pc:docMk/>
            <pc:sldMk cId="3375762906" sldId="270"/>
            <ac:cxnSpMk id="14" creationId="{0B1A5101-D77F-956E-D5C0-C3C824E2FB94}"/>
          </ac:cxnSpMkLst>
        </pc:cxnChg>
        <pc:cxnChg chg="add mod">
          <ac:chgData name="Balguri Vaishnavi" userId="675723a8cae680ae" providerId="LiveId" clId="{9CC86516-868D-4E5C-A04E-EB81929E67C3}" dt="2024-01-17T10:57:40.008" v="1448" actId="13822"/>
          <ac:cxnSpMkLst>
            <pc:docMk/>
            <pc:sldMk cId="3375762906" sldId="270"/>
            <ac:cxnSpMk id="16" creationId="{DEF1AF7A-7DB0-4965-5162-DDF6F27D41A0}"/>
          </ac:cxnSpMkLst>
        </pc:cxnChg>
        <pc:cxnChg chg="add mod">
          <ac:chgData name="Balguri Vaishnavi" userId="675723a8cae680ae" providerId="LiveId" clId="{9CC86516-868D-4E5C-A04E-EB81929E67C3}" dt="2024-01-17T10:57:50.296" v="1450" actId="13822"/>
          <ac:cxnSpMkLst>
            <pc:docMk/>
            <pc:sldMk cId="3375762906" sldId="270"/>
            <ac:cxnSpMk id="18" creationId="{7B7DC2CA-0326-86B7-348F-B039CABF578B}"/>
          </ac:cxnSpMkLst>
        </pc:cxnChg>
        <pc:cxnChg chg="add mod">
          <ac:chgData name="Balguri Vaishnavi" userId="675723a8cae680ae" providerId="LiveId" clId="{9CC86516-868D-4E5C-A04E-EB81929E67C3}" dt="2024-01-17T10:58:41.701" v="1453" actId="13822"/>
          <ac:cxnSpMkLst>
            <pc:docMk/>
            <pc:sldMk cId="3375762906" sldId="270"/>
            <ac:cxnSpMk id="20" creationId="{BF012F17-B77B-7F78-144A-EB7DAEE35A05}"/>
          </ac:cxnSpMkLst>
        </pc:cxnChg>
        <pc:cxnChg chg="add mod">
          <ac:chgData name="Balguri Vaishnavi" userId="675723a8cae680ae" providerId="LiveId" clId="{9CC86516-868D-4E5C-A04E-EB81929E67C3}" dt="2024-01-17T10:58:52.087" v="1455" actId="13822"/>
          <ac:cxnSpMkLst>
            <pc:docMk/>
            <pc:sldMk cId="3375762906" sldId="270"/>
            <ac:cxnSpMk id="23" creationId="{20DA1C7B-75E7-7BB4-6926-1E177C976C83}"/>
          </ac:cxnSpMkLst>
        </pc:cxnChg>
        <pc:cxnChg chg="add mod">
          <ac:chgData name="Balguri Vaishnavi" userId="675723a8cae680ae" providerId="LiveId" clId="{9CC86516-868D-4E5C-A04E-EB81929E67C3}" dt="2024-01-17T10:59:01.928" v="1457" actId="13822"/>
          <ac:cxnSpMkLst>
            <pc:docMk/>
            <pc:sldMk cId="3375762906" sldId="270"/>
            <ac:cxnSpMk id="25" creationId="{E9A64DB2-0436-7B7C-5CC3-DA873DD9C5A3}"/>
          </ac:cxnSpMkLst>
        </pc:cxnChg>
        <pc:cxnChg chg="add mod">
          <ac:chgData name="Balguri Vaishnavi" userId="675723a8cae680ae" providerId="LiveId" clId="{9CC86516-868D-4E5C-A04E-EB81929E67C3}" dt="2024-01-17T10:59:13.519" v="1459" actId="13822"/>
          <ac:cxnSpMkLst>
            <pc:docMk/>
            <pc:sldMk cId="3375762906" sldId="270"/>
            <ac:cxnSpMk id="27" creationId="{718368C9-7F56-2632-8FD8-ED788247AF8A}"/>
          </ac:cxnSpMkLst>
        </pc:cxnChg>
      </pc:sldChg>
      <pc:sldChg chg="addSp delSp modSp new mod modClrScheme chgLayout">
        <pc:chgData name="Balguri Vaishnavi" userId="675723a8cae680ae" providerId="LiveId" clId="{9CC86516-868D-4E5C-A04E-EB81929E67C3}" dt="2024-01-17T08:23:20.868" v="1225" actId="14100"/>
        <pc:sldMkLst>
          <pc:docMk/>
          <pc:sldMk cId="2521318165" sldId="271"/>
        </pc:sldMkLst>
        <pc:spChg chg="del">
          <ac:chgData name="Balguri Vaishnavi" userId="675723a8cae680ae" providerId="LiveId" clId="{9CC86516-868D-4E5C-A04E-EB81929E67C3}" dt="2024-01-17T08:20:52.732" v="1217" actId="700"/>
          <ac:spMkLst>
            <pc:docMk/>
            <pc:sldMk cId="2521318165" sldId="271"/>
            <ac:spMk id="2" creationId="{9ECABFE5-68CE-B2DA-12CF-A7C37C8899F3}"/>
          </ac:spMkLst>
        </pc:spChg>
        <pc:spChg chg="del">
          <ac:chgData name="Balguri Vaishnavi" userId="675723a8cae680ae" providerId="LiveId" clId="{9CC86516-868D-4E5C-A04E-EB81929E67C3}" dt="2024-01-17T08:20:52.732" v="1217" actId="700"/>
          <ac:spMkLst>
            <pc:docMk/>
            <pc:sldMk cId="2521318165" sldId="271"/>
            <ac:spMk id="3" creationId="{82F974C8-962F-D560-484C-E2F30E02DEEC}"/>
          </ac:spMkLst>
        </pc:spChg>
        <pc:spChg chg="add mod">
          <ac:chgData name="Balguri Vaishnavi" userId="675723a8cae680ae" providerId="LiveId" clId="{9CC86516-868D-4E5C-A04E-EB81929E67C3}" dt="2024-01-17T08:23:20.868" v="1225" actId="14100"/>
          <ac:spMkLst>
            <pc:docMk/>
            <pc:sldMk cId="2521318165" sldId="271"/>
            <ac:spMk id="6" creationId="{E1E72EB9-3A13-E215-4687-AFEB6D910416}"/>
          </ac:spMkLst>
        </pc:spChg>
        <pc:picChg chg="add mod">
          <ac:chgData name="Balguri Vaishnavi" userId="675723a8cae680ae" providerId="LiveId" clId="{9CC86516-868D-4E5C-A04E-EB81929E67C3}" dt="2024-01-17T08:22:53.540" v="1223" actId="1076"/>
          <ac:picMkLst>
            <pc:docMk/>
            <pc:sldMk cId="2521318165" sldId="271"/>
            <ac:picMk id="4" creationId="{F127A5CF-5B7F-19D0-00A8-45F4836AFEC6}"/>
          </ac:picMkLst>
        </pc:picChg>
      </pc:sldChg>
      <pc:sldChg chg="modSp new del mod">
        <pc:chgData name="Balguri Vaishnavi" userId="675723a8cae680ae" providerId="LiveId" clId="{9CC86516-868D-4E5C-A04E-EB81929E67C3}" dt="2024-01-17T12:21:17.222" v="1885" actId="680"/>
        <pc:sldMkLst>
          <pc:docMk/>
          <pc:sldMk cId="1193947445" sldId="272"/>
        </pc:sldMkLst>
        <pc:spChg chg="mod">
          <ac:chgData name="Balguri Vaishnavi" userId="675723a8cae680ae" providerId="LiveId" clId="{9CC86516-868D-4E5C-A04E-EB81929E67C3}" dt="2024-01-17T12:21:16.726" v="1884" actId="20577"/>
          <ac:spMkLst>
            <pc:docMk/>
            <pc:sldMk cId="1193947445" sldId="272"/>
            <ac:spMk id="2" creationId="{EF6416D1-6FED-3911-061E-8227352276FE}"/>
          </ac:spMkLst>
        </pc:spChg>
      </pc:sldChg>
      <pc:sldChg chg="modSp new mod">
        <pc:chgData name="Balguri Vaishnavi" userId="675723a8cae680ae" providerId="LiveId" clId="{9CC86516-868D-4E5C-A04E-EB81929E67C3}" dt="2024-01-17T12:23:40.048" v="1930" actId="20577"/>
        <pc:sldMkLst>
          <pc:docMk/>
          <pc:sldMk cId="2661367256" sldId="272"/>
        </pc:sldMkLst>
        <pc:spChg chg="mod">
          <ac:chgData name="Balguri Vaishnavi" userId="675723a8cae680ae" providerId="LiveId" clId="{9CC86516-868D-4E5C-A04E-EB81929E67C3}" dt="2024-01-17T12:21:59.764" v="1921" actId="122"/>
          <ac:spMkLst>
            <pc:docMk/>
            <pc:sldMk cId="2661367256" sldId="272"/>
            <ac:spMk id="2" creationId="{2293987A-0924-0C9B-15AF-F092E458EB9C}"/>
          </ac:spMkLst>
        </pc:spChg>
        <pc:spChg chg="mod">
          <ac:chgData name="Balguri Vaishnavi" userId="675723a8cae680ae" providerId="LiveId" clId="{9CC86516-868D-4E5C-A04E-EB81929E67C3}" dt="2024-01-17T12:23:40.048" v="1930" actId="20577"/>
          <ac:spMkLst>
            <pc:docMk/>
            <pc:sldMk cId="2661367256" sldId="272"/>
            <ac:spMk id="3" creationId="{B3FFAEB1-E5FF-D017-F2B8-B39543FDAEB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6F74-7376-BA31-F0CB-8EC54AD30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1DCF0-76E5-10CD-3DB8-3D87B1388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73E54-95CD-52CB-212A-2DFF0EFA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567-04D7-4559-A865-39AAFADB1FCF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C5513-6386-05B7-6B94-88A65CFA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C017C-3BE1-D9C9-AD09-BBD0AA68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24E-4728-47EC-B5EE-E4EA27B4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48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DD44-02B2-0CD7-5A54-CE2E3EAC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93057-4521-640B-2F6A-888025F01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F8371-E090-948D-7D15-08E580F7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567-04D7-4559-A865-39AAFADB1FCF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45360-8A3B-4BAD-207B-F69C6347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55A7D-0A26-DE3E-FA70-DDF7227C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24E-4728-47EC-B5EE-E4EA27B4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88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209048-258E-A5E1-31F6-D58EF0F34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654EA-DB1E-C5F1-6FA4-2E3BAE7F9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56EF7-899E-4DB0-4635-7BF396A6B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567-04D7-4559-A865-39AAFADB1FCF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840A9-771A-F567-2F31-1980B99B2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BD33A-D5C9-E10B-C240-99A13ACC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24E-4728-47EC-B5EE-E4EA27B4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66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DA417-0B72-0461-CD58-08A50F25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77B2A-39E4-6469-DEC8-3E3C060F1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D16BA-5D89-0FD2-5CA9-9D7C29C81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567-04D7-4559-A865-39AAFADB1FCF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9BF23-3879-46C7-378F-F4C6FAA3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9EAE9-3FC3-B40E-9504-0B8FAA091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24E-4728-47EC-B5EE-E4EA27B4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23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45E9-8BF1-A571-A4B6-69C08E5F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575D4-D1A9-0AA6-DDD9-CC8B0FB69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7E720-D2D1-FF4E-C1E1-4EECD034D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567-04D7-4559-A865-39AAFADB1FCF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6D812-3B23-3051-89FD-F532D5BB4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CC6E5-5500-7E24-F4EC-648FCA8D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24E-4728-47EC-B5EE-E4EA27B4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35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D998-B8B1-F801-149B-4A17D05D0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B1869-E765-56C8-2B8C-CB0069F8C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5B223-8AE0-DBF6-EE19-1F6E96A0F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3A93C-ABB5-6E7F-F8A5-7F2E1980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567-04D7-4559-A865-39AAFADB1FCF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D1136-E1B4-55F8-C51D-D723C3FC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7B1AA-98A8-D50A-7B25-2E72ED5D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24E-4728-47EC-B5EE-E4EA27B4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01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23065-F550-760D-C6EF-71A2389A1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99226-EC21-0F9F-D995-7BD9E1F75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8F216-9381-F576-B0E2-99C51737A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7F0FE4-E029-A0DF-2DD5-9C4838A0A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34A7CC-D404-78D3-AF54-2B42E5588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B9B684-9B9E-9107-EFD8-8047839C5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567-04D7-4559-A865-39AAFADB1FCF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8B79D-E54E-2765-A2FF-AC40E6E9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CDA696-02EE-5165-9B09-6011998F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24E-4728-47EC-B5EE-E4EA27B4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91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0B5A-115F-21B0-7CBA-B05D7FFD5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EB752-46B2-A34E-4AFF-6D9CEA864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567-04D7-4559-A865-39AAFADB1FCF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9AEF4-4C0D-EEF1-7963-87B3CDB6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1244D-E3A5-8128-6892-7EE125153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24E-4728-47EC-B5EE-E4EA27B4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52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6936D9-F08F-5103-F14D-5FE2422F1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567-04D7-4559-A865-39AAFADB1FCF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909D7A-3BCA-EC89-E861-1DA25A6B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0AEF3-ABC5-C934-4CEB-ED48F17E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24E-4728-47EC-B5EE-E4EA27B4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11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0D87-A179-C7D9-B4D6-DDAAE55A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9500-33F7-F4C1-4FD3-2727723F5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D051A-06A8-D752-40D3-E86A05891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A824A-FF38-6BE5-95A8-1021D22B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567-04D7-4559-A865-39AAFADB1FCF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EC10-C098-6E9F-A728-F4FC92B9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97156-C0BC-E975-2D9B-D464A042F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24E-4728-47EC-B5EE-E4EA27B4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41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AE65-2540-6039-705B-AA6385108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C19894-BB46-3F00-205B-B0549FAD7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C6A4D-D6FB-612B-6354-512D9ED2C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C8CD1-873E-2651-243A-34CA6FA45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567-04D7-4559-A865-39AAFADB1FCF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E5AE6-3B82-F812-B6F0-BA1A44ECF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E9BB7-D4D0-2D02-799B-EB3FD9F7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24E-4728-47EC-B5EE-E4EA27B4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94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EDF28-25A1-E7B6-AC74-A738C0572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1CA74-00ED-4415-01C2-31DA7DCFF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A1369-1E9A-5F44-863E-3458677FD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CE567-04D7-4559-A865-39AAFADB1FCF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79BF2-427F-AA59-B89B-6B75945AB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CB027-CA26-76E9-DA08-DD7BF2020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6024E-4728-47EC-B5EE-E4EA27B4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50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eswarchandt/phishing-website-detecto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6474F4-5509-D155-9C6D-0B72D30D1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84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latin typeface="CGOMEGA"/>
                <a:cs typeface="Times New Roman" panose="02020603050405020304" pitchFamily="18" charset="0"/>
              </a:rPr>
              <a:t>CVR COLLEGE OF ENGINEERING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200" b="1" dirty="0">
                <a:cs typeface="Times New Roman" panose="02020603050405020304" pitchFamily="18" charset="0"/>
              </a:rPr>
              <a:t>DEPARTMENT OF COMPUTER SCIENCE AND ENGINEERING</a:t>
            </a:r>
            <a:endParaRPr lang="en-IN" sz="2200" dirty="0"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ED8C2D-D9B3-3155-EC4C-AA58C9F48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6"/>
            <a:ext cx="10825065" cy="480218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Mini Project Seminar-I </a:t>
            </a:r>
          </a:p>
          <a:p>
            <a:pPr marL="0" indent="0" algn="ctr"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marL="0" indent="0" algn="ctr">
              <a:buNone/>
            </a:pPr>
            <a:r>
              <a:rPr lang="en-GB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Securing the Web through the analysis of Phishing URL using Machine Learning Algorithms </a:t>
            </a:r>
          </a:p>
          <a:p>
            <a:pPr marL="0" indent="0" algn="ctr"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pPr marL="0" indent="0" algn="ctr"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Sowmith Reddy (20B81A05P0)</a:t>
            </a:r>
          </a:p>
          <a:p>
            <a:pPr marL="0" indent="0" algn="ctr"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Balguri Vaishnavi (20B81A05V5)</a:t>
            </a:r>
          </a:p>
          <a:p>
            <a:pPr marL="0" indent="0" algn="ctr">
              <a:buNone/>
            </a:pP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guidance of</a:t>
            </a:r>
          </a:p>
          <a:p>
            <a:pPr marL="0" indent="0" algn="ctr">
              <a:buNone/>
            </a:pP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</a:t>
            </a:r>
            <a:r>
              <a:rPr lang="en-GB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Sumalatha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</a:t>
            </a:r>
          </a:p>
          <a:p>
            <a:pPr marL="0" indent="0" algn="ctr">
              <a:buNone/>
            </a:pP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ET(CSE-CS)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C0AB52-79BE-CC6A-11DB-7813D770D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531" y="365124"/>
            <a:ext cx="1167619" cy="92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83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DE9FF-F5CD-F036-A900-EED7BDC61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CB98A-99BC-6706-C3C4-67F4C61C7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808"/>
            <a:ext cx="10515600" cy="464233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 Functional requirements specify the qualities and characteristics that are essential for the effective operation of a system, focusing on aspects such as performance, usability, reliability and security.</a:t>
            </a:r>
          </a:p>
          <a:p>
            <a:pPr marL="0" indent="0" algn="just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 of our System:</a:t>
            </a:r>
          </a:p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</a:t>
            </a:r>
          </a:p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 </a:t>
            </a:r>
          </a:p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</a:t>
            </a:r>
          </a:p>
          <a:p>
            <a:pPr marL="0" indent="0" algn="just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51876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EE0D-7AE3-CA28-8DC7-C4F0C3F1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A65-6697-6D04-417F-2C846F1B2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- Windows, MacOS or Linux 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- Python 3.10.9 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Environment -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or Visual Studio Code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Framework - Flask or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Libraries - Scikit-Learn, Pandas,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09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5B73-1570-B638-277F-7397475C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50768-52C5-0313-8754-0EB17C598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- 8 GB or above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- Intel core i5 with 11</a:t>
            </a:r>
            <a:r>
              <a:rPr lang="en-I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 or above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- 256 GB SSD or above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 network connection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70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3F8E-26DF-B220-9F69-399B8B02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REQUIREMENT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F8B87-33C6-8864-D4A5-5843E0826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Phishing website Detector </a:t>
            </a:r>
            <a:r>
              <a:rPr lang="en-IN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4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ataset is used from </a:t>
            </a:r>
            <a:r>
              <a:rPr lang="en-US" sz="1600" dirty="0">
                <a:hlinkClick r:id="rId2"/>
              </a:rPr>
              <a:t>Phishing website Detector | Kaggle</a:t>
            </a:r>
            <a:r>
              <a:rPr lang="en-IN" sz="24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contains 11054 samples.</a:t>
            </a:r>
          </a:p>
          <a:p>
            <a:pPr fontAlgn="base"/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 sample has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30 parameters and a class label identifying it as a phishing website or not (1 or -1).</a:t>
            </a:r>
          </a:p>
          <a:p>
            <a:pPr marL="0" indent="0" fontAlgn="base">
              <a:buNone/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988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4CED-47D6-6458-A550-13ED43F2F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48"/>
            <a:ext cx="10515600" cy="1325563"/>
          </a:xfrm>
        </p:spPr>
        <p:txBody>
          <a:bodyPr/>
          <a:lstStyle/>
          <a:p>
            <a:pPr algn="ctr"/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OF ACTION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3A04C-D8F3-F8C2-D5D5-EC62DD763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434" y="1699915"/>
            <a:ext cx="2530149" cy="1576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Initiation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3688D3-2E8E-858C-A35A-EBC911ED8767}"/>
              </a:ext>
            </a:extLst>
          </p:cNvPr>
          <p:cNvSpPr/>
          <p:nvPr/>
        </p:nvSpPr>
        <p:spPr>
          <a:xfrm>
            <a:off x="3161180" y="1699915"/>
            <a:ext cx="3461171" cy="1576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 various data sources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the data obtained from different sources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CFA319-DDDD-A96B-2978-AEBC8CF7E975}"/>
              </a:ext>
            </a:extLst>
          </p:cNvPr>
          <p:cNvSpPr/>
          <p:nvPr/>
        </p:nvSpPr>
        <p:spPr>
          <a:xfrm>
            <a:off x="7011733" y="1699915"/>
            <a:ext cx="2127381" cy="1576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5AD864-F727-8F35-6E07-322148AC132F}"/>
              </a:ext>
            </a:extLst>
          </p:cNvPr>
          <p:cNvSpPr/>
          <p:nvPr/>
        </p:nvSpPr>
        <p:spPr>
          <a:xfrm>
            <a:off x="9528496" y="1699915"/>
            <a:ext cx="2530151" cy="1576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  Development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F4FC72-2045-5220-0AB0-C1D8C7C62470}"/>
              </a:ext>
            </a:extLst>
          </p:cNvPr>
          <p:cNvSpPr/>
          <p:nvPr/>
        </p:nvSpPr>
        <p:spPr>
          <a:xfrm>
            <a:off x="9330611" y="4029285"/>
            <a:ext cx="2728036" cy="1576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Learning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Improving Performance</a:t>
            </a: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74D6BE-D48D-720B-47ED-62F6B767D1B9}"/>
              </a:ext>
            </a:extLst>
          </p:cNvPr>
          <p:cNvSpPr/>
          <p:nvPr/>
        </p:nvSpPr>
        <p:spPr>
          <a:xfrm>
            <a:off x="6296219" y="4029285"/>
            <a:ext cx="2530151" cy="1576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Design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ML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B3497-CCF1-AE23-93E0-BF3548B90A54}"/>
              </a:ext>
            </a:extLst>
          </p:cNvPr>
          <p:cNvSpPr/>
          <p:nvPr/>
        </p:nvSpPr>
        <p:spPr>
          <a:xfrm>
            <a:off x="3261827" y="4029285"/>
            <a:ext cx="2530151" cy="1576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Validation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ED4C24-F4B9-6286-72DD-92EF129CB70E}"/>
              </a:ext>
            </a:extLst>
          </p:cNvPr>
          <p:cNvSpPr/>
          <p:nvPr/>
        </p:nvSpPr>
        <p:spPr>
          <a:xfrm>
            <a:off x="227434" y="4029286"/>
            <a:ext cx="2530151" cy="15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1A5101-D77F-956E-D5C0-C3C824E2FB9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57583" y="2488351"/>
            <a:ext cx="403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F1AF7A-7DB0-4965-5162-DDF6F27D41A0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622351" y="2488351"/>
            <a:ext cx="389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7DC2CA-0326-86B7-348F-B039CABF578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9139114" y="2488351"/>
            <a:ext cx="389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012F17-B77B-7F78-144A-EB7DAEE35A0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793572" y="3276787"/>
            <a:ext cx="0" cy="752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DA1C7B-75E7-7BB4-6926-1E177C976C83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8826370" y="4817721"/>
            <a:ext cx="504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A64DB2-0436-7B7C-5CC3-DA873DD9C5A3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>
            <a:off x="5791978" y="4817721"/>
            <a:ext cx="504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8368C9-7F56-2632-8FD8-ED788247AF8A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2757585" y="4817721"/>
            <a:ext cx="5042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762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E9CFD-AB20-255E-579F-8631AEB2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C7FCC-DD7C-F214-7A19-203BC3AA3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0" indent="0" algn="just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Y.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Daeef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B. Ahmad, Y. Yacob and N. Y.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Phing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”Wide scope and fast websites phishing detection using URLs lexical features,” 2016 3rd International Conference on Electronic Design(ICED), Phuket,2016, pp. 410-415. doi:10.1109/ICED.2016.7804679 </a:t>
            </a:r>
          </a:p>
          <a:p>
            <a:pPr marL="127000" indent="0" algn="just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N.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Sanglerdsinlapachai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A.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Rungsawang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”Using Domain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Toppage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Similarity                  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FeatureinMachineLearning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BasedWebPhishingDetection,”2010ThirdInternational</a:t>
            </a:r>
          </a:p>
          <a:p>
            <a:pPr marL="127000" indent="0" algn="just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Wenyin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Huang, L.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Xiaoyue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Z. Min, and X. Deng, “Detection of phishing webpages based on visual similarity,” Special interest tracks and posters of the 14th international conference on World Wide Web - WWW 05, pp. 1060-1061, 2016.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 algn="just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 Cao, W. Han, and Y. Le, “Anti-phishing based on automated individual white-list,” Proceedings of the 4th ACM workshop on Digital identity management - DIM 08, pp. 51–60, 2018. </a:t>
            </a:r>
          </a:p>
          <a:p>
            <a:pPr marL="127000" indent="0" algn="just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238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418;p59">
            <a:extLst>
              <a:ext uri="{FF2B5EF4-FFF2-40B4-BE49-F238E27FC236}">
                <a16:creationId xmlns:a16="http://schemas.microsoft.com/office/drawing/2014/main" id="{F127A5CF-5B7F-19D0-00A8-45F4836AFEC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709" b="3744"/>
          <a:stretch/>
        </p:blipFill>
        <p:spPr>
          <a:xfrm>
            <a:off x="6734175" y="1319847"/>
            <a:ext cx="3485991" cy="34488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E72EB9-3A13-E215-4687-AFEB6D910416}"/>
              </a:ext>
            </a:extLst>
          </p:cNvPr>
          <p:cNvSpPr txBox="1"/>
          <p:nvPr/>
        </p:nvSpPr>
        <p:spPr>
          <a:xfrm>
            <a:off x="2313992" y="2659559"/>
            <a:ext cx="70313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52131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3BE1-065E-2385-A22D-FE2185089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23E5-797D-3FED-EDDD-7D50C3F07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2200" b="0" i="0" dirty="0">
              <a:solidFill>
                <a:srgbClr val="0F0F0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internet is full of security risks. Antivirus and firewalls defend, but phishing exploits user vulnerabilities.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enhance internet security by proposing a machine learning-based phishing detection system. It utilizes algorithms like Decision Tree, Support Vector Machine, Gradient Boosting Classifier, K-Nearest Neighbors, Random Forest, and Logistic Regression to analyze URLs. The focus is on improving detection accuracy using performance metrics such as accuracy, precision, recall and F1-score. A user-friendly graphical interface will be developed, integrating the most accurate model for easy identification of phishing and legitimate URLs.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50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A2F8-CFBD-ED69-DFFF-D7F5767E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4BFB5-C138-B05B-ECB6-22F80BEC4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motivation behind phishing detection lies in the pursuit of strengthening cybersecurity by mitigating the risks posed by deceptive online practices. </a:t>
            </a:r>
          </a:p>
          <a:p>
            <a:pPr algn="just"/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Phishing detection aims to protect sensitive information, like user credentials and financial details, by identifying and preventing attacks, ensuring they don't end up in the hands of malicious actors.</a:t>
            </a:r>
          </a:p>
          <a:p>
            <a:pPr algn="just"/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Despite the effectiveness of antivirus and firewall systems, skilled attackers exploit user weaknesses through phishing attempts with deceptive webpages. </a:t>
            </a:r>
          </a:p>
          <a:p>
            <a:pPr algn="just"/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tackle this challenge, the project proposes a machine learning-based approach, employing different algorithms to analyze URLs and create a robust defense mechanism.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347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94F29-E6A1-31E9-906F-F1D6E662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IN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D2B6B-7E18-8728-4B8C-B3EE3CAEF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EXISTING SYSTEMS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dealing with phishing websites, there are two main approaches: </a:t>
            </a:r>
          </a:p>
          <a:p>
            <a:pPr marL="0" indent="0">
              <a:buNone/>
            </a:pPr>
            <a:endParaRPr lang="en-IN" sz="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Based Phishing Detection Systems: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detection systems use whitelists for safe sites (granting access if the URL is whitelisted) and blacklists for phishing sites (denying access if the URL is blacklisted).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Whitelist allows access based on inclusion, while blacklist denies based on exclusion     (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 Le,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2018).</a:t>
            </a:r>
          </a:p>
          <a:p>
            <a:pPr marL="0" indent="0" algn="just">
              <a:buNone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Similarity-Based Phishing Detection Systems:</a:t>
            </a:r>
          </a:p>
          <a:p>
            <a:pPr algn="just"/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 similarity-based phishing detection systems assess web pages using server-side image processing techniques to compare features of phishing and non-phishing sites. </a:t>
            </a:r>
          </a:p>
          <a:p>
            <a:pPr algn="just"/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play a crucial role in identifying subtle visual distinctions between fake and legitimate websites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Xiaoyue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2016).</a:t>
            </a:r>
          </a:p>
          <a:p>
            <a:pPr marL="0" indent="0">
              <a:buNone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12799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576B9-B8EA-B8EF-B999-D690EA6DF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IN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73ADE-DE1C-BB85-02B7-3DC7A7EEE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5141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IN" sz="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EXISTING SYSTEMS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mentioned approaches, while effective, have certain limitations:</a:t>
            </a:r>
          </a:p>
          <a:p>
            <a:pPr marL="0" indent="0"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</a:t>
            </a: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Based Phishing Detection Systems</a:t>
            </a:r>
            <a:r>
              <a:rPr lang="en-IN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IN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 to URL Modifications.</a:t>
            </a:r>
            <a:endParaRPr lang="en-IN" sz="2200" i="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Ineffectiveness against Zero-Day Attacks.</a:t>
            </a:r>
          </a:p>
          <a:p>
            <a:pPr marL="0" indent="0">
              <a:buNone/>
            </a:pPr>
            <a:endParaRPr lang="en-IN" sz="15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</a:t>
            </a: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Similarity-Based Phishing Detection Systems:</a:t>
            </a:r>
          </a:p>
          <a:p>
            <a:pPr algn="just"/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accurately identifying subtle visual differences.</a:t>
            </a:r>
          </a:p>
          <a:p>
            <a:pPr algn="just"/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 for false positives or negatives.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with complex web page designs and adaptive phishing techniques.</a:t>
            </a:r>
          </a:p>
          <a:p>
            <a:pPr marL="0" indent="0">
              <a:buNone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95523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987A-0924-0C9B-15AF-F092E458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FAEB1-E5FF-D017-F2B8-B39543FDA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Phishing attacks pose a serious threat, exploiting evolving tactics to compromise data and cause financial losses. </a:t>
            </a:r>
          </a:p>
          <a:p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cybersecurity measures fall short, necessitating advanced detection systems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leverage cutting-edge technologies, such as machine learning models, to effectively identify and mitigate phishing threats.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367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7306-E82E-E603-8E73-C5ADC9A7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7113-DE77-3F8B-E5EC-FB0B636E1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enhance internet security by creating a comprehensive phishing detection system by employing various machine learning models.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rigorous testing, the model with the highest accuracy is integrated into a user-friendly GUI, allowing individuals to predict whether a given URL is phishing or legitimate, accompanied by a confidence percentage.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limitations in traditional methods like List Based Phishing Detection Systems  and Visual Similarity-Based Phishing Detection Systems, our approach, with improved accuracy and an intuitive interface, outperforms existing models.</a:t>
            </a:r>
          </a:p>
        </p:txBody>
      </p:sp>
    </p:spTree>
    <p:extLst>
      <p:ext uri="{BB962C8B-B14F-4D97-AF65-F5344CB8AC3E}">
        <p14:creationId xmlns:p14="http://schemas.microsoft.com/office/powerpoint/2010/main" val="2607428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55E0-1AC3-146A-F7CE-9A457B33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OF THE PROPOSED WORK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5B18C7-FEC6-150E-C980-729B87C57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749" t="25376" r="29020" b="22517"/>
          <a:stretch/>
        </p:blipFill>
        <p:spPr>
          <a:xfrm>
            <a:off x="2452396" y="1856790"/>
            <a:ext cx="7977675" cy="4626753"/>
          </a:xfrm>
        </p:spPr>
      </p:pic>
    </p:spTree>
    <p:extLst>
      <p:ext uri="{BB962C8B-B14F-4D97-AF65-F5344CB8AC3E}">
        <p14:creationId xmlns:p14="http://schemas.microsoft.com/office/powerpoint/2010/main" val="112012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1BED3-BA2B-96A3-FAFF-A414D6C8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28A20-0A63-55FD-313C-14634E8CA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 describe the specific behaviour and functionalities that a system must perform to meet the user’s needs.</a:t>
            </a:r>
          </a:p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 of our System: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User-Interface </a:t>
            </a:r>
          </a:p>
          <a:p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Measure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944073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5676</TotalTime>
  <Words>1031</Words>
  <Application>Microsoft Office PowerPoint</Application>
  <PresentationFormat>Widescreen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CGOMEGA</vt:lpstr>
      <vt:lpstr>Times New Roman</vt:lpstr>
      <vt:lpstr>Wingdings</vt:lpstr>
      <vt:lpstr>Office Theme</vt:lpstr>
      <vt:lpstr>CVR COLLEGE OF ENGINEERING DEPARTMENT OF COMPUTER SCIENCE AND ENGINEERING</vt:lpstr>
      <vt:lpstr>ABSTRACT</vt:lpstr>
      <vt:lpstr>MOTIVATION</vt:lpstr>
      <vt:lpstr>LITERATURE REVIEW </vt:lpstr>
      <vt:lpstr>LITERATURE REVIEW</vt:lpstr>
      <vt:lpstr>PROBLEM STATEMENT</vt:lpstr>
      <vt:lpstr>PROPOSED WORK</vt:lpstr>
      <vt:lpstr>METHODOLOGY OF THE PROPOSED WORK</vt:lpstr>
      <vt:lpstr>FUNCTIONAL REQUIREMENTS </vt:lpstr>
      <vt:lpstr>NON-FUNCTIONAL REQUIREMENTS </vt:lpstr>
      <vt:lpstr>SOFTWARE REQUIREMENTS</vt:lpstr>
      <vt:lpstr>HARDWARE REQUIREMENTS</vt:lpstr>
      <vt:lpstr>DATASET REQUIREMENT </vt:lpstr>
      <vt:lpstr>PLAN OF ACTION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CVR COLLEGE OF ENGINEERING DEPARTMENT OF COMPUTER SCIENCE AND ENGINEERING</dc:title>
  <dc:creator>Balguri Vaishnavi</dc:creator>
  <cp:lastModifiedBy>Sowmith Reddy</cp:lastModifiedBy>
  <cp:revision>5</cp:revision>
  <dcterms:created xsi:type="dcterms:W3CDTF">2024-01-11T13:25:49Z</dcterms:created>
  <dcterms:modified xsi:type="dcterms:W3CDTF">2024-01-18T06:13:13Z</dcterms:modified>
</cp:coreProperties>
</file>