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62" r:id="rId6"/>
    <p:sldId id="265" r:id="rId7"/>
    <p:sldId id="261" r:id="rId8"/>
    <p:sldId id="282" r:id="rId9"/>
    <p:sldId id="283" r:id="rId10"/>
    <p:sldId id="284" r:id="rId11"/>
    <p:sldId id="285" r:id="rId12"/>
    <p:sldId id="276" r:id="rId13"/>
    <p:sldId id="280" r:id="rId14"/>
    <p:sldId id="277" r:id="rId15"/>
    <p:sldId id="278" r:id="rId16"/>
    <p:sldId id="279" r:id="rId17"/>
    <p:sldId id="26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guri Vaishnavi" userId="675723a8cae680ae" providerId="LiveId" clId="{56CE8288-1F71-4F2D-8893-891D91BD36B1}"/>
    <pc:docChg chg="modSld">
      <pc:chgData name="Balguri Vaishnavi" userId="675723a8cae680ae" providerId="LiveId" clId="{56CE8288-1F71-4F2D-8893-891D91BD36B1}" dt="2024-03-05T16:57:50.190" v="0" actId="1036"/>
      <pc:docMkLst>
        <pc:docMk/>
      </pc:docMkLst>
      <pc:sldChg chg="modSp mod">
        <pc:chgData name="Balguri Vaishnavi" userId="675723a8cae680ae" providerId="LiveId" clId="{56CE8288-1F71-4F2D-8893-891D91BD36B1}" dt="2024-03-05T16:57:50.190" v="0" actId="1036"/>
        <pc:sldMkLst>
          <pc:docMk/>
          <pc:sldMk cId="2631504174" sldId="257"/>
        </pc:sldMkLst>
        <pc:picChg chg="mod">
          <ac:chgData name="Balguri Vaishnavi" userId="675723a8cae680ae" providerId="LiveId" clId="{56CE8288-1F71-4F2D-8893-891D91BD36B1}" dt="2024-03-05T16:57:50.190" v="0" actId="1036"/>
          <ac:picMkLst>
            <pc:docMk/>
            <pc:sldMk cId="2631504174" sldId="257"/>
            <ac:picMk id="7" creationId="{DE3EA0F1-A813-24B2-D261-99C4B6F26B57}"/>
          </ac:picMkLst>
        </pc:picChg>
      </pc:sldChg>
    </pc:docChg>
  </pc:docChgLst>
  <pc:docChgLst>
    <pc:chgData name="Balguri Vaishnavi" userId="675723a8cae680ae" providerId="LiveId" clId="{32A142E4-086E-46D5-B904-B13F65CBB4BB}"/>
    <pc:docChg chg="undo custSel modSld">
      <pc:chgData name="Balguri Vaishnavi" userId="675723a8cae680ae" providerId="LiveId" clId="{32A142E4-086E-46D5-B904-B13F65CBB4BB}" dt="2024-02-15T05:11:57.277" v="80" actId="255"/>
      <pc:docMkLst>
        <pc:docMk/>
      </pc:docMkLst>
      <pc:sldChg chg="modSp mod">
        <pc:chgData name="Balguri Vaishnavi" userId="675723a8cae680ae" providerId="LiveId" clId="{32A142E4-086E-46D5-B904-B13F65CBB4BB}" dt="2024-02-15T04:57:12.332" v="12" actId="1036"/>
        <pc:sldMkLst>
          <pc:docMk/>
          <pc:sldMk cId="1559083316" sldId="256"/>
        </pc:sldMkLst>
        <pc:spChg chg="mod">
          <ac:chgData name="Balguri Vaishnavi" userId="675723a8cae680ae" providerId="LiveId" clId="{32A142E4-086E-46D5-B904-B13F65CBB4BB}" dt="2024-02-15T04:57:12.332" v="12" actId="1036"/>
          <ac:spMkLst>
            <pc:docMk/>
            <pc:sldMk cId="1559083316" sldId="256"/>
            <ac:spMk id="5" creationId="{5DED8C2D-D9B3-3155-EC4C-AA58C9F480F7}"/>
          </ac:spMkLst>
        </pc:spChg>
      </pc:sldChg>
      <pc:sldChg chg="modSp mod">
        <pc:chgData name="Balguri Vaishnavi" userId="675723a8cae680ae" providerId="LiveId" clId="{32A142E4-086E-46D5-B904-B13F65CBB4BB}" dt="2024-02-15T05:06:03.297" v="78" actId="20577"/>
        <pc:sldMkLst>
          <pc:docMk/>
          <pc:sldMk cId="1405091414" sldId="265"/>
        </pc:sldMkLst>
        <pc:spChg chg="mod">
          <ac:chgData name="Balguri Vaishnavi" userId="675723a8cae680ae" providerId="LiveId" clId="{32A142E4-086E-46D5-B904-B13F65CBB4BB}" dt="2024-02-15T05:06:03.297" v="78" actId="20577"/>
          <ac:spMkLst>
            <pc:docMk/>
            <pc:sldMk cId="1405091414" sldId="265"/>
            <ac:spMk id="3" creationId="{F30EDA65-6697-6D04-417F-2C846F1B2D11}"/>
          </ac:spMkLst>
        </pc:spChg>
      </pc:sldChg>
      <pc:sldChg chg="modSp mod">
        <pc:chgData name="Balguri Vaishnavi" userId="675723a8cae680ae" providerId="LiveId" clId="{32A142E4-086E-46D5-B904-B13F65CBB4BB}" dt="2024-02-15T05:11:57.277" v="80" actId="255"/>
        <pc:sldMkLst>
          <pc:docMk/>
          <pc:sldMk cId="1459238430" sldId="269"/>
        </pc:sldMkLst>
        <pc:spChg chg="mod">
          <ac:chgData name="Balguri Vaishnavi" userId="675723a8cae680ae" providerId="LiveId" clId="{32A142E4-086E-46D5-B904-B13F65CBB4BB}" dt="2024-02-15T05:11:57.277" v="80" actId="255"/>
          <ac:spMkLst>
            <pc:docMk/>
            <pc:sldMk cId="1459238430" sldId="269"/>
            <ac:spMk id="3" creationId="{1E5C7FCC-DD7C-F214-7A19-203BC3AA312E}"/>
          </ac:spMkLst>
        </pc:spChg>
      </pc:sldChg>
      <pc:sldChg chg="modSp mod">
        <pc:chgData name="Balguri Vaishnavi" userId="675723a8cae680ae" providerId="LiveId" clId="{32A142E4-086E-46D5-B904-B13F65CBB4BB}" dt="2024-02-15T05:00:03.054" v="70" actId="20577"/>
        <pc:sldMkLst>
          <pc:docMk/>
          <pc:sldMk cId="3787965856" sldId="273"/>
        </pc:sldMkLst>
        <pc:spChg chg="mod">
          <ac:chgData name="Balguri Vaishnavi" userId="675723a8cae680ae" providerId="LiveId" clId="{32A142E4-086E-46D5-B904-B13F65CBB4BB}" dt="2024-02-15T05:00:03.054" v="70" actId="20577"/>
          <ac:spMkLst>
            <pc:docMk/>
            <pc:sldMk cId="3787965856" sldId="273"/>
            <ac:spMk id="2" creationId="{9A006DBD-D262-BE1F-5EE9-18DE8C715C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6F74-7376-BA31-F0CB-8EC54AD30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1DCF0-76E5-10CD-3DB8-3D87B138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3E54-95CD-52CB-212A-2DFF0EFA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5513-6386-05B7-6B94-88A65CF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C017C-3BE1-D9C9-AD09-BBD0AA6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DD44-02B2-0CD7-5A54-CE2E3EAC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93057-4521-640B-2F6A-888025F01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8371-E090-948D-7D15-08E580F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5360-8A3B-4BAD-207B-F69C6347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5A7D-0A26-DE3E-FA70-DDF7227C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09048-258E-A5E1-31F6-D58EF0F3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654EA-DB1E-C5F1-6FA4-2E3BAE7F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6EF7-899E-4DB0-4635-7BF396A6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40A9-771A-F567-2F31-1980B99B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D33A-D5C9-E10B-C240-99A13ACC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A417-0B72-0461-CD58-08A50F25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7B2A-39E4-6469-DEC8-3E3C060F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16BA-5D89-0FD2-5CA9-9D7C29C8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BF23-3879-46C7-378F-F4C6FAA3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EAE9-3FC3-B40E-9504-0B8FAA09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45E9-8BF1-A571-A4B6-69C08E5F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75D4-D1A9-0AA6-DDD9-CC8B0FB6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E720-D2D1-FF4E-C1E1-4EECD034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D812-3B23-3051-89FD-F532D5BB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C6E5-5500-7E24-F4EC-648FCA8D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5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D998-B8B1-F801-149B-4A17D05D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1869-E765-56C8-2B8C-CB0069F8C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5B223-8AE0-DBF6-EE19-1F6E96A0F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3A93C-ABB5-6E7F-F8A5-7F2E1980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D1136-E1B4-55F8-C51D-D723C3FC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B1AA-98A8-D50A-7B25-2E72ED5D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1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3065-F550-760D-C6EF-71A2389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99226-EC21-0F9F-D995-7BD9E1F7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8F216-9381-F576-B0E2-99C51737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F0FE4-E029-A0DF-2DD5-9C4838A0A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4A7CC-D404-78D3-AF54-2B42E5588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B684-9B9E-9107-EFD8-8047839C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8B79D-E54E-2765-A2FF-AC40E6E9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DA696-02EE-5165-9B09-6011998F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1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0B5A-115F-21B0-7CBA-B05D7FFD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EB752-46B2-A34E-4AFF-6D9CEA86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9AEF4-4C0D-EEF1-7963-87B3CDB6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1244D-E3A5-8128-6892-7EE12515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2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936D9-F08F-5103-F14D-5FE2422F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09D7A-3BCA-EC89-E861-1DA25A6B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AEF3-ABC5-C934-4CEB-ED48F17E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0D87-A179-C7D9-B4D6-DDAAE55A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9500-33F7-F4C1-4FD3-2727723F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D051A-06A8-D752-40D3-E86A0589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A824A-FF38-6BE5-95A8-1021D22B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EC10-C098-6E9F-A728-F4FC92B9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97156-C0BC-E975-2D9B-D464A042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1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AE65-2540-6039-705B-AA638510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19894-BB46-3F00-205B-B0549FAD7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6A4D-D6FB-612B-6354-512D9ED2C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C8CD1-873E-2651-243A-34CA6FA4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5AE6-3B82-F812-B6F0-BA1A44EC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9BB7-D4D0-2D02-799B-EB3FD9F7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EDF28-25A1-E7B6-AC74-A738C057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1CA74-00ED-4415-01C2-31DA7DCF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1369-1E9A-5F44-863E-3458677FD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E567-04D7-4559-A865-39AAFADB1FC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9BF2-427F-AA59-B89B-6B75945AB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B027-CA26-76E9-DA08-DD7BF2020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024E-4728-47EC-B5EE-E4EA27B4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0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6474F4-5509-D155-9C6D-0B72D30D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CGOMEGA"/>
                <a:cs typeface="Times New Roman" panose="02020603050405020304" pitchFamily="18" charset="0"/>
              </a:rPr>
              <a:t>        CVR COLLEGE OF ENGINEERING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UGC Autonomous Institution, Affiliated to JNTUH, Accredited by NBA, and NAAC)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Vastunagar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Mangalpalli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(V),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Ibrahimpatnam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(M), Ranga Reddy (Dist.) - 501510, Telangana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D8C2D-D9B3-3155-EC4C-AA58C9F4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Programme – Mini Project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Seminar-II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 algn="ctr">
              <a:buNone/>
            </a:pPr>
            <a:r>
              <a:rPr lang="en-GB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the Web through the analysis of Phishing URL using Machine Learning Algorithms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Sowmith Reddy (20B81A05P0)</a:t>
            </a: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Balguri Vaishnavi (20B81A05V5)</a:t>
            </a:r>
          </a:p>
          <a:p>
            <a:pPr marL="0" indent="0" algn="ctr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</a:p>
          <a:p>
            <a:pPr marL="0" indent="0" algn="ctr">
              <a:buNone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M.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Sumalatha</a:t>
            </a: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pPr marL="0" indent="0" algn="ctr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0AB52-79BE-CC6A-11DB-7813D770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167619" cy="9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8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9158-D09C-97B8-2C27-8A7FC759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Flowchart Of GUI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1CB017-5B68-2FF4-B69A-6EC6CD6C7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9" y="1825624"/>
            <a:ext cx="10515600" cy="48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BF2-5847-5135-CC4F-CE66A0FE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69"/>
            <a:ext cx="10515600" cy="1212978"/>
          </a:xfrm>
        </p:spPr>
        <p:txBody>
          <a:bodyPr/>
          <a:lstStyle/>
          <a:p>
            <a:r>
              <a:rPr lang="en-US" b="1" u="sng" dirty="0"/>
              <a:t>User Interface 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61889-B218-7D42-17FC-F2522F0FA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0787" t="-7794" r="80562" b="7794"/>
          <a:stretch/>
        </p:blipFill>
        <p:spPr>
          <a:xfrm>
            <a:off x="-849086" y="1027905"/>
            <a:ext cx="10011746" cy="5718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70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78C6-8305-05B6-81BB-EB9DB5B3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6B258-6CC7-2A36-534D-EDCDC002D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49" y="1690688"/>
            <a:ext cx="7193902" cy="5027353"/>
          </a:xfrm>
        </p:spPr>
      </p:pic>
    </p:spTree>
    <p:extLst>
      <p:ext uri="{BB962C8B-B14F-4D97-AF65-F5344CB8AC3E}">
        <p14:creationId xmlns:p14="http://schemas.microsoft.com/office/powerpoint/2010/main" val="399590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FEC2-E75E-DEF9-26F6-76972BE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3111B-5518-9020-8242-1CFB2C1D6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75" y="1690688"/>
            <a:ext cx="5318449" cy="4802187"/>
          </a:xfrm>
        </p:spPr>
      </p:pic>
    </p:spTree>
    <p:extLst>
      <p:ext uri="{BB962C8B-B14F-4D97-AF65-F5344CB8AC3E}">
        <p14:creationId xmlns:p14="http://schemas.microsoft.com/office/powerpoint/2010/main" val="349645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DCEE-97A2-83BC-C939-855588C4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1A033B-0E9D-7E49-86B6-B8D5147D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68" y="1875453"/>
            <a:ext cx="5705864" cy="4617422"/>
          </a:xfrm>
        </p:spPr>
      </p:pic>
    </p:spTree>
    <p:extLst>
      <p:ext uri="{BB962C8B-B14F-4D97-AF65-F5344CB8AC3E}">
        <p14:creationId xmlns:p14="http://schemas.microsoft.com/office/powerpoint/2010/main" val="343041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143-7829-F47B-8786-5E155084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STUDENTS 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D721-E9DF-33C6-0DDB-A99F38D5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Sowmith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Research: Conducted comprehensive research on phishing website detection methods and algorithms.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Implemented machine learning models and algorithms, focusing on feature engineering.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Testing: Assisted in testing the system and analyzing the performance of the models.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7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94DA-C50D-D252-ACD4-4832BF25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STUDENTS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44B9-0A37-C2CD-B683-DDB1F163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B. Vaishnavi Reddy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Gathered and curated the dataset required for training and testing.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Contributed to system architecture design and algorithm implementation.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Responsible for documenting project progress and preparing project reports.</a:t>
            </a:r>
          </a:p>
          <a:p>
            <a:pPr marL="0" indent="0" algn="just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00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9CFD-AB20-255E-579F-8631AEB2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7FCC-DD7C-F214-7A19-203BC3AA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" indent="0" algn="just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Parekh, D. Parikh, S. Kotak and P. S.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Sankhe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”A New Method for Detection of Phishing Websites: URL Detection,” 2018 Second International Conference on Inventive Communication and Computational Technologies (ICICCT), Coimbatore, 2018, pp. 949- 952.doi:10.1109/ICICCT.2018.8473085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Cao, W. Han, and Y. Le, “Anti-phishing based on automated individual white-list,” Proceedings of the 4th ACM workshop on Digital identity management - DIM 08, pp. 51–60, 2018.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Wenyin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Huang, 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Xiaoyue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Min, and X. Deng, “Detection of phishing webpages based on visual similarity,” Special interest tracks and posters of the 14th international conference on World Wide Web - WWW 05, pp. 1060-1061, 2015.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5923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A8D2-E237-CB5A-4A76-E236A844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DE58B3-D546-5941-83B0-8736EF28B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233614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3BE1-065E-2385-A22D-FE218508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23E5-797D-3FED-EDDD-7D50C3F0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458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fraudulent attempt to obtain sensitive information or data by impersonating oneself as a trustworthy entity in a digital communication, causing financial losses. 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messages come in different shapes such as email, </a:t>
            </a:r>
            <a:r>
              <a:rPr lang="en-US" sz="2000" b="0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website links, all of which are designed to look genuine and use the same format as the legitimate company. </a:t>
            </a:r>
          </a:p>
          <a:p>
            <a:pPr marL="0" indent="0" algn="just">
              <a:buNone/>
            </a:pPr>
            <a:endParaRPr lang="en-US" sz="22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EA0F1-A813-24B2-D261-99C4B6F26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47" y="3191069"/>
            <a:ext cx="4706905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0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987A-0924-0C9B-15AF-F092E458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AEB1-E5FF-D017-F2B8-B39543FD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pose a serious threat, exploiting evolving tactics to compromise data and cause financial losses. 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cybersecurity measures fall short, necessitating advanced detection systems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leverage cutting-edge technologies, such as machine learning models, to effectively identify and mitigate phishing threats.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is 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comprehensive phishing detection system using accurate machine learning model.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6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6DBD-D262-BE1F-5EE9-18DE8C71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581"/>
            <a:ext cx="10515600" cy="1034562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METHODLOGIES 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F2086-CBEC-208F-1AE6-9631A13D0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93651"/>
              </p:ext>
            </p:extLst>
          </p:nvPr>
        </p:nvGraphicFramePr>
        <p:xfrm>
          <a:off x="385665" y="1650383"/>
          <a:ext cx="11420670" cy="4750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0067">
                  <a:extLst>
                    <a:ext uri="{9D8B030D-6E8A-4147-A177-3AD203B41FA5}">
                      <a16:colId xmlns:a16="http://schemas.microsoft.com/office/drawing/2014/main" val="2463855784"/>
                    </a:ext>
                  </a:extLst>
                </a:gridCol>
                <a:gridCol w="2000181">
                  <a:extLst>
                    <a:ext uri="{9D8B030D-6E8A-4147-A177-3AD203B41FA5}">
                      <a16:colId xmlns:a16="http://schemas.microsoft.com/office/drawing/2014/main" val="3172862425"/>
                    </a:ext>
                  </a:extLst>
                </a:gridCol>
                <a:gridCol w="2135883">
                  <a:extLst>
                    <a:ext uri="{9D8B030D-6E8A-4147-A177-3AD203B41FA5}">
                      <a16:colId xmlns:a16="http://schemas.microsoft.com/office/drawing/2014/main" val="415320067"/>
                    </a:ext>
                  </a:extLst>
                </a:gridCol>
                <a:gridCol w="3391400">
                  <a:extLst>
                    <a:ext uri="{9D8B030D-6E8A-4147-A177-3AD203B41FA5}">
                      <a16:colId xmlns:a16="http://schemas.microsoft.com/office/drawing/2014/main" val="2888279003"/>
                    </a:ext>
                  </a:extLst>
                </a:gridCol>
                <a:gridCol w="3143139">
                  <a:extLst>
                    <a:ext uri="{9D8B030D-6E8A-4147-A177-3AD203B41FA5}">
                      <a16:colId xmlns:a16="http://schemas.microsoft.com/office/drawing/2014/main" val="1158786020"/>
                    </a:ext>
                  </a:extLst>
                </a:gridCol>
              </a:tblGrid>
              <a:tr h="4415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 and Year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7349"/>
                  </a:ext>
                </a:extLst>
              </a:tr>
              <a:tr h="18351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Cao, W. Han, and Y. Le - 2018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Anti-phishing based on automated individual white-list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detection systems use whitelists for safe sites and blacklists for phishing sites.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Whitelist allows access based on inclusion, while blacklist denies based on exclusion.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Vulnerability to URL Modifications.</a:t>
                      </a:r>
                      <a:endParaRPr lang="en-IN" sz="1600" i="0" u="sng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Ineffectiveness against Zero-Day Attacks.</a:t>
                      </a:r>
                    </a:p>
                    <a:p>
                      <a:pPr marL="0" indent="0">
                        <a:buNone/>
                      </a:pPr>
                      <a:endParaRPr lang="en-IN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97760"/>
                  </a:ext>
                </a:extLst>
              </a:tr>
              <a:tr h="24737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Wenyin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G. Huang, L.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Xiaoyue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Z. Min, and X. Deng - 2017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phishing webpages based on visual similarity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similarity-based phishing detection systems assess web pages using server-side image processing techniques to compare features of phishing and non-phishing sites.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play a crucial role in identifying subtle visual distinctions between fake and legitimate websites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 in accurately identifying subtle visual differences.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for false positives or negatives.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with complex web 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designs.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6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9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7306-E82E-E603-8E73-C5ADC9A7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7113-DE77-3F8B-E5EC-FB0B636E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enhance internet security by creating a comprehensive phishing detection system by employing various machine learning models.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rigorous testing, the model with the highest accuracy is integrated into a user-friendly GUI, allowing individuals to predict whether a given URL is phishing or legitimate, accompanied by a confidence percentage.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limitations in traditional methods like List Based Phishing Detection Systems  and Visual Similarity-Based Phishing Detection Systems, our approach, with improved accuracy and an intuitive interface, outperforms existing models.</a:t>
            </a:r>
          </a:p>
        </p:txBody>
      </p:sp>
    </p:spTree>
    <p:extLst>
      <p:ext uri="{BB962C8B-B14F-4D97-AF65-F5344CB8AC3E}">
        <p14:creationId xmlns:p14="http://schemas.microsoft.com/office/powerpoint/2010/main" val="260742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3B6E0-03D3-6E47-023A-DE84FD6C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DFD5C-9F84-7515-84E5-685215C97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A65-6697-6D04-417F-2C846F1B2D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 Windows, MacOS or Linux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- Python 3.11.2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Environment -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or Visual Studio Code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 - Flask 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 - Scikit-Learn, Pandas,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8415E-4580-591B-9FA6-F52F3D6D6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87DCBD-0BEF-78BE-3E80-E6EEF58807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- 8 GB or above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- Intel core i5 with 11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or above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- 256 GB SSD or above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network connection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09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55E0-1AC3-146A-F7CE-9A457B3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r>
              <a:rPr lang="en-IN" sz="3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DIAGARM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5B18C7-FEC6-150E-C980-729B87C57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49" t="25376" r="29020" b="22517"/>
          <a:stretch/>
        </p:blipFill>
        <p:spPr>
          <a:xfrm>
            <a:off x="2452396" y="1866121"/>
            <a:ext cx="7977675" cy="4626753"/>
          </a:xfrm>
        </p:spPr>
      </p:pic>
    </p:spTree>
    <p:extLst>
      <p:ext uri="{BB962C8B-B14F-4D97-AF65-F5344CB8AC3E}">
        <p14:creationId xmlns:p14="http://schemas.microsoft.com/office/powerpoint/2010/main" val="112012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2186-2EDC-CF05-6D4C-3E8683F9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 Extraction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A2060-6547-6F70-D920-4333AF593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835"/>
            <a:ext cx="10515600" cy="39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3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86D5-5101-D102-8E19-3BF6CA69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Machine Learning Model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EDEE9D-7BC7-344A-3D36-6837C5DD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896" y="1825625"/>
            <a:ext cx="81022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2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6039</TotalTime>
  <Words>839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CGOMEGA</vt:lpstr>
      <vt:lpstr>Times New Roman</vt:lpstr>
      <vt:lpstr>Office Theme</vt:lpstr>
      <vt:lpstr>        CVR COLLEGE OF ENGINEERING                An UGC Autonomous Institution, Affiliated to JNTUH, Accredited by NBA, and NAAC) Vastunagar, Mangalpalli (V), Ibrahimpatnam (M), Ranga Reddy (Dist.) - 501510, Telangana State</vt:lpstr>
      <vt:lpstr>INTRODUCTION</vt:lpstr>
      <vt:lpstr>CHALLENGES AND PROBLEM STATEMENT</vt:lpstr>
      <vt:lpstr>EXISTING METHODLOGIES </vt:lpstr>
      <vt:lpstr>PROPOSED SOLUTION</vt:lpstr>
      <vt:lpstr>TECHNOLOGY STACK</vt:lpstr>
      <vt:lpstr>SYSTEM ARCHITECTURE DIAGARM</vt:lpstr>
      <vt:lpstr>Feature Extraction</vt:lpstr>
      <vt:lpstr>Machine Learning Model Evaluation</vt:lpstr>
      <vt:lpstr>Flowchart Of GUI Application</vt:lpstr>
      <vt:lpstr>User Interface Implementation</vt:lpstr>
      <vt:lpstr>USE CASE DIAGRAM</vt:lpstr>
      <vt:lpstr>CLASS DIAGRAM</vt:lpstr>
      <vt:lpstr>ACTIVITY DIAGRAM</vt:lpstr>
      <vt:lpstr>CONTRIBUTION OF STUDENTS </vt:lpstr>
      <vt:lpstr>CONTRIBUTION OF STUDENTS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CVR COLLEGE OF ENGINEERING DEPARTMENT OF COMPUTER SCIENCE AND ENGINEERING</dc:title>
  <dc:creator>Balguri Vaishnavi</dc:creator>
  <cp:lastModifiedBy>Balguri Vaishnavi</cp:lastModifiedBy>
  <cp:revision>8</cp:revision>
  <dcterms:created xsi:type="dcterms:W3CDTF">2024-01-11T13:25:49Z</dcterms:created>
  <dcterms:modified xsi:type="dcterms:W3CDTF">2024-03-05T16:57:51Z</dcterms:modified>
</cp:coreProperties>
</file>