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Inter SemiBold"/>
      <p:regular r:id="rId14"/>
      <p:bold r:id="rId15"/>
      <p:italic r:id="rId16"/>
      <p:boldItalic r:id="rId17"/>
    </p:embeddedFont>
    <p:embeddedFont>
      <p:font typeface="Inter Light"/>
      <p:regular r:id="rId18"/>
      <p:bold r:id="rId19"/>
      <p:italic r:id="rId20"/>
      <p:boldItalic r:id="rId21"/>
    </p:embeddedFont>
    <p:embeddedFont>
      <p:font typeface="Inter"/>
      <p:regular r:id="rId22"/>
      <p:bold r:id="rId23"/>
      <p:italic r:id="rId24"/>
      <p:boldItalic r:id="rId25"/>
    </p:embeddedFont>
    <p:embeddedFont>
      <p:font typeface="Inter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Light-italic.fntdata"/><Relationship Id="rId22" Type="http://schemas.openxmlformats.org/officeDocument/2006/relationships/font" Target="fonts/Inter-regular.fntdata"/><Relationship Id="rId21" Type="http://schemas.openxmlformats.org/officeDocument/2006/relationships/font" Target="fonts/InterLight-boldItalic.fntdata"/><Relationship Id="rId24" Type="http://schemas.openxmlformats.org/officeDocument/2006/relationships/font" Target="fonts/Inter-italic.fntdata"/><Relationship Id="rId23" Type="http://schemas.openxmlformats.org/officeDocument/2006/relationships/font" Target="fonts/Int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nterExtraBold-bold.fntdata"/><Relationship Id="rId25" Type="http://schemas.openxmlformats.org/officeDocument/2006/relationships/font" Target="fonts/Inter-boldItalic.fntdata"/><Relationship Id="rId27" Type="http://schemas.openxmlformats.org/officeDocument/2006/relationships/font" Target="fonts/Inter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InterSemiBold-bold.fntdata"/><Relationship Id="rId14" Type="http://schemas.openxmlformats.org/officeDocument/2006/relationships/font" Target="fonts/InterSemiBold-regular.fntdata"/><Relationship Id="rId17" Type="http://schemas.openxmlformats.org/officeDocument/2006/relationships/font" Target="fonts/InterSemiBold-boldItalic.fntdata"/><Relationship Id="rId16" Type="http://schemas.openxmlformats.org/officeDocument/2006/relationships/font" Target="fonts/InterSemiBold-italic.fntdata"/><Relationship Id="rId19" Type="http://schemas.openxmlformats.org/officeDocument/2006/relationships/font" Target="fonts/InterLight-bold.fntdata"/><Relationship Id="rId18" Type="http://schemas.openxmlformats.org/officeDocument/2006/relationships/font" Target="fonts/Inter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333a113b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333a113b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333a113be3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333a113be3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333a113be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333a113be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33a113be3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33a113be3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41b5a3ea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41b5a3ea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333a113be3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333a113be3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38bb1b20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38bb1b20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333a113be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333a113be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11" name="Google Shape;11;p2"/>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12" name="Google Shape;12;p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 name="Google Shape;13;p2"/>
          <p:cNvSpPr/>
          <p:nvPr>
            <p:ph idx="3" type="pic"/>
          </p:nvPr>
        </p:nvSpPr>
        <p:spPr>
          <a:xfrm>
            <a:off x="5039775" y="196800"/>
            <a:ext cx="3905400" cy="4749900"/>
          </a:xfrm>
          <a:prstGeom prst="roundRect">
            <a:avLst>
              <a:gd fmla="val 2053" name="adj"/>
            </a:avLst>
          </a:prstGeom>
          <a:noFill/>
          <a:ln>
            <a:noFill/>
          </a:ln>
        </p:spPr>
      </p:sp>
      <p:sp>
        <p:nvSpPr>
          <p:cNvPr id="14" name="Google Shape;14;p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5" name="Google Shape;15;p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16" name="Google Shape;16;p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97" name="Shape 97"/>
        <p:cNvGrpSpPr/>
        <p:nvPr/>
      </p:nvGrpSpPr>
      <p:grpSpPr>
        <a:xfrm>
          <a:off x="0" y="0"/>
          <a:ext cx="0" cy="0"/>
          <a:chOff x="0" y="0"/>
          <a:chExt cx="0" cy="0"/>
        </a:xfrm>
      </p:grpSpPr>
      <p:sp>
        <p:nvSpPr>
          <p:cNvPr id="98" name="Google Shape;98;p1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99" name="Google Shape;99;p1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00" name="Google Shape;100;p11"/>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1" name="Google Shape;101;p11"/>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02" name="Google Shape;102;p11"/>
          <p:cNvCxnSpPr>
            <a:endCxn id="103"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4" name="Google Shape;104;p11"/>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05" name="Google Shape;105;p11"/>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03" name="Google Shape;103;p11"/>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6" name="Google Shape;106;p11"/>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7" name="Google Shape;107;p11"/>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08" name="Google Shape;108;p11"/>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09" name="Google Shape;109;p11"/>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0" name="Google Shape;110;p11"/>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11" name="Google Shape;111;p11"/>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12" name="Google Shape;112;p11"/>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13" name="Google Shape;113;p11"/>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14" name="Google Shape;114;p11"/>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15" name="Google Shape;115;p1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16" name="Google Shape;116;p1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17" name="Shape 117"/>
        <p:cNvGrpSpPr/>
        <p:nvPr/>
      </p:nvGrpSpPr>
      <p:grpSpPr>
        <a:xfrm>
          <a:off x="0" y="0"/>
          <a:ext cx="0" cy="0"/>
          <a:chOff x="0" y="0"/>
          <a:chExt cx="0" cy="0"/>
        </a:xfrm>
      </p:grpSpPr>
      <p:cxnSp>
        <p:nvCxnSpPr>
          <p:cNvPr id="118" name="Google Shape;118;p12"/>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9" name="Google Shape;119;p1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20" name="Google Shape;120;p12"/>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21" name="Google Shape;121;p12"/>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22" name="Google Shape;122;p1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3" name="Google Shape;123;p12"/>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24" name="Shape 124"/>
        <p:cNvGrpSpPr/>
        <p:nvPr/>
      </p:nvGrpSpPr>
      <p:grpSpPr>
        <a:xfrm>
          <a:off x="0" y="0"/>
          <a:ext cx="0" cy="0"/>
          <a:chOff x="0" y="0"/>
          <a:chExt cx="0" cy="0"/>
        </a:xfrm>
      </p:grpSpPr>
      <p:sp>
        <p:nvSpPr>
          <p:cNvPr id="125" name="Google Shape;125;p13"/>
          <p:cNvSpPr/>
          <p:nvPr>
            <p:ph idx="2" type="pic"/>
          </p:nvPr>
        </p:nvSpPr>
        <p:spPr>
          <a:xfrm>
            <a:off x="213750" y="586950"/>
            <a:ext cx="8701800" cy="2327100"/>
          </a:xfrm>
          <a:prstGeom prst="roundRect">
            <a:avLst>
              <a:gd fmla="val 3913" name="adj"/>
            </a:avLst>
          </a:prstGeom>
          <a:noFill/>
          <a:ln>
            <a:noFill/>
          </a:ln>
        </p:spPr>
      </p:sp>
      <p:sp>
        <p:nvSpPr>
          <p:cNvPr id="126" name="Google Shape;126;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27" name="Google Shape;127;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8" name="Google Shape;128;p13"/>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29" name="Google Shape;129;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30" name="Google Shape;130;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31" name="Shape 131"/>
        <p:cNvGrpSpPr/>
        <p:nvPr/>
      </p:nvGrpSpPr>
      <p:grpSpPr>
        <a:xfrm>
          <a:off x="0" y="0"/>
          <a:ext cx="0" cy="0"/>
          <a:chOff x="0" y="0"/>
          <a:chExt cx="0" cy="0"/>
        </a:xfrm>
      </p:grpSpPr>
      <p:sp>
        <p:nvSpPr>
          <p:cNvPr id="132" name="Google Shape;132;p14"/>
          <p:cNvSpPr/>
          <p:nvPr>
            <p:ph idx="2" type="pic"/>
          </p:nvPr>
        </p:nvSpPr>
        <p:spPr>
          <a:xfrm>
            <a:off x="6445900" y="626975"/>
            <a:ext cx="1932900" cy="2070000"/>
          </a:xfrm>
          <a:prstGeom prst="roundRect">
            <a:avLst>
              <a:gd fmla="val 5387" name="adj"/>
            </a:avLst>
          </a:prstGeom>
          <a:noFill/>
          <a:ln>
            <a:noFill/>
          </a:ln>
        </p:spPr>
      </p:sp>
      <p:sp>
        <p:nvSpPr>
          <p:cNvPr id="133" name="Google Shape;133;p14"/>
          <p:cNvSpPr/>
          <p:nvPr>
            <p:ph idx="3" type="pic"/>
          </p:nvPr>
        </p:nvSpPr>
        <p:spPr>
          <a:xfrm>
            <a:off x="4210025" y="626975"/>
            <a:ext cx="1932900" cy="2070000"/>
          </a:xfrm>
          <a:prstGeom prst="roundRect">
            <a:avLst>
              <a:gd fmla="val 5387" name="adj"/>
            </a:avLst>
          </a:prstGeom>
          <a:noFill/>
          <a:ln>
            <a:noFill/>
          </a:ln>
        </p:spPr>
      </p:sp>
      <p:cxnSp>
        <p:nvCxnSpPr>
          <p:cNvPr id="134" name="Google Shape;134;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5" name="Google Shape;135;p14"/>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36" name="Google Shape;136;p14"/>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7" name="Google Shape;137;p14"/>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8" name="Google Shape;138;p14"/>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39" name="Google Shape;139;p14"/>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40" name="Google Shape;140;p14"/>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41" name="Google Shape;141;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2" name="Google Shape;142;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43" name="Google Shape;143;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44" name="Shape 144"/>
        <p:cNvGrpSpPr/>
        <p:nvPr/>
      </p:nvGrpSpPr>
      <p:grpSpPr>
        <a:xfrm>
          <a:off x="0" y="0"/>
          <a:ext cx="0" cy="0"/>
          <a:chOff x="0" y="0"/>
          <a:chExt cx="0" cy="0"/>
        </a:xfrm>
      </p:grpSpPr>
      <p:cxnSp>
        <p:nvCxnSpPr>
          <p:cNvPr id="145" name="Google Shape;145;p15"/>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46" name="Google Shape;146;p15"/>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47" name="Google Shape;147;p15"/>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48" name="Google Shape;148;p15"/>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49" name="Google Shape;149;p15"/>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0" name="Google Shape;150;p15"/>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1" name="Google Shape;151;p15"/>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2" name="Google Shape;152;p15"/>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3" name="Google Shape;153;p15"/>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4" name="Google Shape;154;p15"/>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5" name="Google Shape;155;p15"/>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6" name="Google Shape;156;p15"/>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7" name="Google Shape;157;p15"/>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58" name="Google Shape;158;p15"/>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59" name="Google Shape;159;p15"/>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0" name="Google Shape;160;p1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1" name="Google Shape;161;p15"/>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162" name="Shape 162"/>
        <p:cNvGrpSpPr/>
        <p:nvPr/>
      </p:nvGrpSpPr>
      <p:grpSpPr>
        <a:xfrm>
          <a:off x="0" y="0"/>
          <a:ext cx="0" cy="0"/>
          <a:chOff x="0" y="0"/>
          <a:chExt cx="0" cy="0"/>
        </a:xfrm>
      </p:grpSpPr>
      <p:sp>
        <p:nvSpPr>
          <p:cNvPr id="163" name="Google Shape;16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16"/>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166" name="Google Shape;166;p16"/>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7" name="Google Shape;16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8" name="Google Shape;168;p16"/>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9" name="Google Shape;16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170" name="Shape 170"/>
        <p:cNvGrpSpPr/>
        <p:nvPr/>
      </p:nvGrpSpPr>
      <p:grpSpPr>
        <a:xfrm>
          <a:off x="0" y="0"/>
          <a:ext cx="0" cy="0"/>
          <a:chOff x="0" y="0"/>
          <a:chExt cx="0" cy="0"/>
        </a:xfrm>
      </p:grpSpPr>
      <p:sp>
        <p:nvSpPr>
          <p:cNvPr id="171" name="Google Shape;171;p17"/>
          <p:cNvSpPr/>
          <p:nvPr>
            <p:ph idx="2" type="pic"/>
          </p:nvPr>
        </p:nvSpPr>
        <p:spPr>
          <a:xfrm>
            <a:off x="211850" y="203250"/>
            <a:ext cx="4292400" cy="4737000"/>
          </a:xfrm>
          <a:prstGeom prst="roundRect">
            <a:avLst>
              <a:gd fmla="val 3358" name="adj"/>
            </a:avLst>
          </a:prstGeom>
          <a:noFill/>
          <a:ln>
            <a:noFill/>
          </a:ln>
        </p:spPr>
      </p:sp>
      <p:sp>
        <p:nvSpPr>
          <p:cNvPr id="172" name="Google Shape;172;p17"/>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173" name="Shape 173"/>
        <p:cNvGrpSpPr/>
        <p:nvPr/>
      </p:nvGrpSpPr>
      <p:grpSpPr>
        <a:xfrm>
          <a:off x="0" y="0"/>
          <a:ext cx="0" cy="0"/>
          <a:chOff x="0" y="0"/>
          <a:chExt cx="0" cy="0"/>
        </a:xfrm>
      </p:grpSpPr>
      <p:sp>
        <p:nvSpPr>
          <p:cNvPr id="174" name="Google Shape;174;p18"/>
          <p:cNvSpPr/>
          <p:nvPr>
            <p:ph idx="2" type="pic"/>
          </p:nvPr>
        </p:nvSpPr>
        <p:spPr>
          <a:xfrm>
            <a:off x="4014725" y="557375"/>
            <a:ext cx="1374300" cy="1471500"/>
          </a:xfrm>
          <a:prstGeom prst="roundRect">
            <a:avLst>
              <a:gd fmla="val 7582" name="adj"/>
            </a:avLst>
          </a:prstGeom>
          <a:noFill/>
          <a:ln>
            <a:noFill/>
          </a:ln>
        </p:spPr>
      </p:sp>
      <p:sp>
        <p:nvSpPr>
          <p:cNvPr id="175" name="Google Shape;175;p18"/>
          <p:cNvSpPr/>
          <p:nvPr>
            <p:ph idx="3" type="pic"/>
          </p:nvPr>
        </p:nvSpPr>
        <p:spPr>
          <a:xfrm>
            <a:off x="5688575" y="557375"/>
            <a:ext cx="1374300" cy="1471500"/>
          </a:xfrm>
          <a:prstGeom prst="roundRect">
            <a:avLst>
              <a:gd fmla="val 7582" name="adj"/>
            </a:avLst>
          </a:prstGeom>
          <a:noFill/>
          <a:ln>
            <a:noFill/>
          </a:ln>
        </p:spPr>
      </p:sp>
      <p:sp>
        <p:nvSpPr>
          <p:cNvPr id="176" name="Google Shape;176;p18"/>
          <p:cNvSpPr/>
          <p:nvPr>
            <p:ph idx="4" type="pic"/>
          </p:nvPr>
        </p:nvSpPr>
        <p:spPr>
          <a:xfrm>
            <a:off x="7362425" y="557375"/>
            <a:ext cx="1374300" cy="1471500"/>
          </a:xfrm>
          <a:prstGeom prst="roundRect">
            <a:avLst>
              <a:gd fmla="val 7582" name="adj"/>
            </a:avLst>
          </a:prstGeom>
          <a:noFill/>
          <a:ln>
            <a:noFill/>
          </a:ln>
        </p:spPr>
      </p:sp>
      <p:sp>
        <p:nvSpPr>
          <p:cNvPr id="177" name="Google Shape;177;p18"/>
          <p:cNvSpPr/>
          <p:nvPr>
            <p:ph idx="5" type="pic"/>
          </p:nvPr>
        </p:nvSpPr>
        <p:spPr>
          <a:xfrm>
            <a:off x="4014725" y="2644475"/>
            <a:ext cx="1374300" cy="1471500"/>
          </a:xfrm>
          <a:prstGeom prst="roundRect">
            <a:avLst>
              <a:gd fmla="val 7582" name="adj"/>
            </a:avLst>
          </a:prstGeom>
          <a:noFill/>
          <a:ln>
            <a:noFill/>
          </a:ln>
        </p:spPr>
      </p:sp>
      <p:sp>
        <p:nvSpPr>
          <p:cNvPr id="178" name="Google Shape;178;p18"/>
          <p:cNvSpPr/>
          <p:nvPr>
            <p:ph idx="6" type="pic"/>
          </p:nvPr>
        </p:nvSpPr>
        <p:spPr>
          <a:xfrm>
            <a:off x="5688575" y="2644475"/>
            <a:ext cx="1374300" cy="1471500"/>
          </a:xfrm>
          <a:prstGeom prst="roundRect">
            <a:avLst>
              <a:gd fmla="val 7582" name="adj"/>
            </a:avLst>
          </a:prstGeom>
          <a:noFill/>
          <a:ln>
            <a:noFill/>
          </a:ln>
        </p:spPr>
      </p:sp>
      <p:sp>
        <p:nvSpPr>
          <p:cNvPr id="179" name="Google Shape;179;p18"/>
          <p:cNvSpPr/>
          <p:nvPr>
            <p:ph idx="7" type="pic"/>
          </p:nvPr>
        </p:nvSpPr>
        <p:spPr>
          <a:xfrm>
            <a:off x="7362425" y="2644475"/>
            <a:ext cx="1374300" cy="1471500"/>
          </a:xfrm>
          <a:prstGeom prst="roundRect">
            <a:avLst>
              <a:gd fmla="val 7582" name="adj"/>
            </a:avLst>
          </a:prstGeom>
          <a:noFill/>
          <a:ln>
            <a:noFill/>
          </a:ln>
        </p:spPr>
      </p:sp>
      <p:cxnSp>
        <p:nvCxnSpPr>
          <p:cNvPr id="180" name="Google Shape;180;p1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18"/>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82" name="Google Shape;182;p18"/>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83" name="Google Shape;183;p18"/>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84" name="Google Shape;184;p18"/>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5" name="Google Shape;185;p18"/>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6" name="Google Shape;186;p18"/>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7" name="Google Shape;187;p18"/>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8" name="Google Shape;188;p18"/>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89" name="Google Shape;189;p18"/>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190" name="Google Shape;190;p1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91" name="Google Shape;191;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92" name="Google Shape;192;p1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193" name="Shape 193"/>
        <p:cNvGrpSpPr/>
        <p:nvPr/>
      </p:nvGrpSpPr>
      <p:grpSpPr>
        <a:xfrm>
          <a:off x="0" y="0"/>
          <a:ext cx="0" cy="0"/>
          <a:chOff x="0" y="0"/>
          <a:chExt cx="0" cy="0"/>
        </a:xfrm>
      </p:grpSpPr>
      <p:sp>
        <p:nvSpPr>
          <p:cNvPr id="194" name="Google Shape;194;p19"/>
          <p:cNvSpPr/>
          <p:nvPr>
            <p:ph idx="2" type="pic"/>
          </p:nvPr>
        </p:nvSpPr>
        <p:spPr>
          <a:xfrm>
            <a:off x="228625" y="592625"/>
            <a:ext cx="2205000" cy="1215600"/>
          </a:xfrm>
          <a:prstGeom prst="roundRect">
            <a:avLst>
              <a:gd fmla="val 3655" name="adj"/>
            </a:avLst>
          </a:prstGeom>
          <a:noFill/>
          <a:ln>
            <a:noFill/>
          </a:ln>
        </p:spPr>
      </p:sp>
      <p:sp>
        <p:nvSpPr>
          <p:cNvPr id="195" name="Google Shape;195;p19"/>
          <p:cNvSpPr/>
          <p:nvPr>
            <p:ph idx="3" type="pic"/>
          </p:nvPr>
        </p:nvSpPr>
        <p:spPr>
          <a:xfrm>
            <a:off x="3931925" y="592625"/>
            <a:ext cx="2205000" cy="1215600"/>
          </a:xfrm>
          <a:prstGeom prst="roundRect">
            <a:avLst>
              <a:gd fmla="val 3655" name="adj"/>
            </a:avLst>
          </a:prstGeom>
          <a:noFill/>
          <a:ln>
            <a:noFill/>
          </a:ln>
        </p:spPr>
      </p:sp>
      <p:sp>
        <p:nvSpPr>
          <p:cNvPr id="196" name="Google Shape;196;p19"/>
          <p:cNvSpPr/>
          <p:nvPr>
            <p:ph idx="4" type="pic"/>
          </p:nvPr>
        </p:nvSpPr>
        <p:spPr>
          <a:xfrm>
            <a:off x="7635600" y="592625"/>
            <a:ext cx="1135200" cy="1215600"/>
          </a:xfrm>
          <a:prstGeom prst="roundRect">
            <a:avLst>
              <a:gd fmla="val 3655" name="adj"/>
            </a:avLst>
          </a:prstGeom>
          <a:noFill/>
          <a:ln>
            <a:noFill/>
          </a:ln>
        </p:spPr>
      </p:sp>
      <p:sp>
        <p:nvSpPr>
          <p:cNvPr id="197" name="Google Shape;197;p19"/>
          <p:cNvSpPr/>
          <p:nvPr>
            <p:ph idx="5" type="pic"/>
          </p:nvPr>
        </p:nvSpPr>
        <p:spPr>
          <a:xfrm>
            <a:off x="2575300" y="593225"/>
            <a:ext cx="1215000" cy="1215000"/>
          </a:xfrm>
          <a:prstGeom prst="ellipse">
            <a:avLst/>
          </a:prstGeom>
          <a:noFill/>
          <a:ln>
            <a:noFill/>
          </a:ln>
        </p:spPr>
      </p:sp>
      <p:sp>
        <p:nvSpPr>
          <p:cNvPr id="198" name="Google Shape;198;p19"/>
          <p:cNvSpPr/>
          <p:nvPr>
            <p:ph idx="6" type="pic"/>
          </p:nvPr>
        </p:nvSpPr>
        <p:spPr>
          <a:xfrm>
            <a:off x="6278800" y="593225"/>
            <a:ext cx="1215000" cy="1215000"/>
          </a:xfrm>
          <a:prstGeom prst="ellipse">
            <a:avLst/>
          </a:prstGeom>
          <a:noFill/>
          <a:ln>
            <a:noFill/>
          </a:ln>
        </p:spPr>
      </p:sp>
      <p:sp>
        <p:nvSpPr>
          <p:cNvPr id="199" name="Google Shape;199;p19"/>
          <p:cNvSpPr/>
          <p:nvPr>
            <p:ph idx="7" type="pic"/>
          </p:nvPr>
        </p:nvSpPr>
        <p:spPr>
          <a:xfrm>
            <a:off x="228613" y="1964250"/>
            <a:ext cx="1215000" cy="1215000"/>
          </a:xfrm>
          <a:prstGeom prst="ellipse">
            <a:avLst/>
          </a:prstGeom>
          <a:noFill/>
          <a:ln>
            <a:noFill/>
          </a:ln>
        </p:spPr>
      </p:sp>
      <p:sp>
        <p:nvSpPr>
          <p:cNvPr id="200" name="Google Shape;200;p19"/>
          <p:cNvSpPr/>
          <p:nvPr>
            <p:ph idx="8" type="pic"/>
          </p:nvPr>
        </p:nvSpPr>
        <p:spPr>
          <a:xfrm>
            <a:off x="1545425" y="1963950"/>
            <a:ext cx="2205000" cy="1215600"/>
          </a:xfrm>
          <a:prstGeom prst="roundRect">
            <a:avLst>
              <a:gd fmla="val 3655" name="adj"/>
            </a:avLst>
          </a:prstGeom>
          <a:noFill/>
          <a:ln>
            <a:noFill/>
          </a:ln>
        </p:spPr>
      </p:sp>
      <p:sp>
        <p:nvSpPr>
          <p:cNvPr id="201" name="Google Shape;201;p19"/>
          <p:cNvSpPr/>
          <p:nvPr>
            <p:ph idx="9" type="pic"/>
          </p:nvPr>
        </p:nvSpPr>
        <p:spPr>
          <a:xfrm>
            <a:off x="3932063" y="1963950"/>
            <a:ext cx="1135200" cy="1215600"/>
          </a:xfrm>
          <a:prstGeom prst="roundRect">
            <a:avLst>
              <a:gd fmla="val 3655" name="adj"/>
            </a:avLst>
          </a:prstGeom>
          <a:noFill/>
          <a:ln>
            <a:noFill/>
          </a:ln>
        </p:spPr>
      </p:sp>
      <p:sp>
        <p:nvSpPr>
          <p:cNvPr id="202" name="Google Shape;202;p19"/>
          <p:cNvSpPr/>
          <p:nvPr>
            <p:ph idx="13" type="pic"/>
          </p:nvPr>
        </p:nvSpPr>
        <p:spPr>
          <a:xfrm>
            <a:off x="5248888" y="1963950"/>
            <a:ext cx="2205000" cy="1215600"/>
          </a:xfrm>
          <a:prstGeom prst="roundRect">
            <a:avLst>
              <a:gd fmla="val 3655" name="adj"/>
            </a:avLst>
          </a:prstGeom>
          <a:noFill/>
          <a:ln>
            <a:noFill/>
          </a:ln>
        </p:spPr>
      </p:sp>
      <p:sp>
        <p:nvSpPr>
          <p:cNvPr id="203" name="Google Shape;203;p19"/>
          <p:cNvSpPr/>
          <p:nvPr>
            <p:ph idx="14" type="pic"/>
          </p:nvPr>
        </p:nvSpPr>
        <p:spPr>
          <a:xfrm>
            <a:off x="7555713" y="1964250"/>
            <a:ext cx="1215000" cy="1215000"/>
          </a:xfrm>
          <a:prstGeom prst="ellipse">
            <a:avLst/>
          </a:prstGeom>
          <a:noFill/>
          <a:ln>
            <a:noFill/>
          </a:ln>
        </p:spPr>
      </p:sp>
      <p:sp>
        <p:nvSpPr>
          <p:cNvPr id="204" name="Google Shape;204;p19"/>
          <p:cNvSpPr/>
          <p:nvPr>
            <p:ph idx="15" type="pic"/>
          </p:nvPr>
        </p:nvSpPr>
        <p:spPr>
          <a:xfrm>
            <a:off x="228625" y="3335275"/>
            <a:ext cx="2205000" cy="1215600"/>
          </a:xfrm>
          <a:prstGeom prst="roundRect">
            <a:avLst>
              <a:gd fmla="val 3655" name="adj"/>
            </a:avLst>
          </a:prstGeom>
          <a:noFill/>
          <a:ln>
            <a:noFill/>
          </a:ln>
        </p:spPr>
      </p:sp>
      <p:sp>
        <p:nvSpPr>
          <p:cNvPr id="205" name="Google Shape;205;p19"/>
          <p:cNvSpPr/>
          <p:nvPr>
            <p:ph idx="16" type="pic"/>
          </p:nvPr>
        </p:nvSpPr>
        <p:spPr>
          <a:xfrm>
            <a:off x="3931925" y="3335275"/>
            <a:ext cx="2205000" cy="1215600"/>
          </a:xfrm>
          <a:prstGeom prst="roundRect">
            <a:avLst>
              <a:gd fmla="val 3655" name="adj"/>
            </a:avLst>
          </a:prstGeom>
          <a:noFill/>
          <a:ln>
            <a:noFill/>
          </a:ln>
        </p:spPr>
      </p:sp>
      <p:sp>
        <p:nvSpPr>
          <p:cNvPr id="206" name="Google Shape;206;p19"/>
          <p:cNvSpPr/>
          <p:nvPr>
            <p:ph idx="17" type="pic"/>
          </p:nvPr>
        </p:nvSpPr>
        <p:spPr>
          <a:xfrm>
            <a:off x="7635600" y="3335275"/>
            <a:ext cx="1135200" cy="1215600"/>
          </a:xfrm>
          <a:prstGeom prst="roundRect">
            <a:avLst>
              <a:gd fmla="val 3655" name="adj"/>
            </a:avLst>
          </a:prstGeom>
          <a:noFill/>
          <a:ln>
            <a:noFill/>
          </a:ln>
        </p:spPr>
      </p:sp>
      <p:sp>
        <p:nvSpPr>
          <p:cNvPr id="207" name="Google Shape;207;p19"/>
          <p:cNvSpPr/>
          <p:nvPr>
            <p:ph idx="18" type="pic"/>
          </p:nvPr>
        </p:nvSpPr>
        <p:spPr>
          <a:xfrm>
            <a:off x="2575300" y="3335875"/>
            <a:ext cx="1215000" cy="1215000"/>
          </a:xfrm>
          <a:prstGeom prst="ellipse">
            <a:avLst/>
          </a:prstGeom>
          <a:noFill/>
          <a:ln>
            <a:noFill/>
          </a:ln>
        </p:spPr>
      </p:sp>
      <p:sp>
        <p:nvSpPr>
          <p:cNvPr id="208" name="Google Shape;208;p19"/>
          <p:cNvSpPr/>
          <p:nvPr>
            <p:ph idx="19" type="pic"/>
          </p:nvPr>
        </p:nvSpPr>
        <p:spPr>
          <a:xfrm>
            <a:off x="6278800" y="3335875"/>
            <a:ext cx="1215000" cy="1215000"/>
          </a:xfrm>
          <a:prstGeom prst="ellipse">
            <a:avLst/>
          </a:prstGeom>
          <a:noFill/>
          <a:ln>
            <a:noFill/>
          </a:ln>
        </p:spPr>
      </p:sp>
      <p:sp>
        <p:nvSpPr>
          <p:cNvPr id="209" name="Google Shape;209;p19"/>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10" name="Google Shape;210;p1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11" name="Google Shape;211;p1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12" name="Google Shape;212;p1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13" name="Shape 213"/>
        <p:cNvGrpSpPr/>
        <p:nvPr/>
      </p:nvGrpSpPr>
      <p:grpSpPr>
        <a:xfrm>
          <a:off x="0" y="0"/>
          <a:ext cx="0" cy="0"/>
          <a:chOff x="0" y="0"/>
          <a:chExt cx="0" cy="0"/>
        </a:xfrm>
      </p:grpSpPr>
      <p:sp>
        <p:nvSpPr>
          <p:cNvPr id="214" name="Google Shape;214;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15" name="Google Shape;215;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16" name="Google Shape;21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17" name="Shape 17"/>
        <p:cNvGrpSpPr/>
        <p:nvPr/>
      </p:nvGrpSpPr>
      <p:grpSpPr>
        <a:xfrm>
          <a:off x="0" y="0"/>
          <a:ext cx="0" cy="0"/>
          <a:chOff x="0" y="0"/>
          <a:chExt cx="0" cy="0"/>
        </a:xfrm>
      </p:grpSpPr>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 name="Google Shape;19;p3"/>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20" name="Google Shape;20;p3"/>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21" name="Google Shape;21;p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2" name="Google Shape;22;p3"/>
          <p:cNvSpPr/>
          <p:nvPr>
            <p:ph idx="3" type="pic"/>
          </p:nvPr>
        </p:nvSpPr>
        <p:spPr>
          <a:xfrm>
            <a:off x="5039775" y="196800"/>
            <a:ext cx="3905400" cy="4749900"/>
          </a:xfrm>
          <a:prstGeom prst="roundRect">
            <a:avLst>
              <a:gd fmla="val 2053" name="adj"/>
            </a:avLst>
          </a:prstGeom>
          <a:noFill/>
          <a:ln>
            <a:noFill/>
          </a:ln>
        </p:spPr>
      </p:sp>
      <p:sp>
        <p:nvSpPr>
          <p:cNvPr id="23" name="Google Shape;23;p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4" name="Google Shape;24;p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25" name="Google Shape;25;p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17" name="Shape 217"/>
        <p:cNvGrpSpPr/>
        <p:nvPr/>
      </p:nvGrpSpPr>
      <p:grpSpPr>
        <a:xfrm>
          <a:off x="0" y="0"/>
          <a:ext cx="0" cy="0"/>
          <a:chOff x="0" y="0"/>
          <a:chExt cx="0" cy="0"/>
        </a:xfrm>
      </p:grpSpPr>
      <p:sp>
        <p:nvSpPr>
          <p:cNvPr id="218" name="Google Shape;218;p2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9" name="Google Shape;2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20" name="Shape 220"/>
        <p:cNvGrpSpPr/>
        <p:nvPr/>
      </p:nvGrpSpPr>
      <p:grpSpPr>
        <a:xfrm>
          <a:off x="0" y="0"/>
          <a:ext cx="0" cy="0"/>
          <a:chOff x="0" y="0"/>
          <a:chExt cx="0" cy="0"/>
        </a:xfrm>
      </p:grpSpPr>
      <p:sp>
        <p:nvSpPr>
          <p:cNvPr id="221" name="Google Shape;2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2" name="Google Shape;2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3" name="Google Shape;22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24" name="Shape 224"/>
        <p:cNvGrpSpPr/>
        <p:nvPr/>
      </p:nvGrpSpPr>
      <p:grpSpPr>
        <a:xfrm>
          <a:off x="0" y="0"/>
          <a:ext cx="0" cy="0"/>
          <a:chOff x="0" y="0"/>
          <a:chExt cx="0" cy="0"/>
        </a:xfrm>
      </p:grpSpPr>
      <p:sp>
        <p:nvSpPr>
          <p:cNvPr id="225" name="Google Shape;2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6" name="Google Shape;226;p23"/>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23"/>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29" name="Shape 229"/>
        <p:cNvGrpSpPr/>
        <p:nvPr/>
      </p:nvGrpSpPr>
      <p:grpSpPr>
        <a:xfrm>
          <a:off x="0" y="0"/>
          <a:ext cx="0" cy="0"/>
          <a:chOff x="0" y="0"/>
          <a:chExt cx="0" cy="0"/>
        </a:xfrm>
      </p:grpSpPr>
      <p:sp>
        <p:nvSpPr>
          <p:cNvPr id="230" name="Google Shape;23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1" name="Google Shape;23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32" name="Shape 232"/>
        <p:cNvGrpSpPr/>
        <p:nvPr/>
      </p:nvGrpSpPr>
      <p:grpSpPr>
        <a:xfrm>
          <a:off x="0" y="0"/>
          <a:ext cx="0" cy="0"/>
          <a:chOff x="0" y="0"/>
          <a:chExt cx="0" cy="0"/>
        </a:xfrm>
      </p:grpSpPr>
      <p:sp>
        <p:nvSpPr>
          <p:cNvPr id="233" name="Google Shape;233;p25"/>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4" name="Google Shape;234;p2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5" name="Google Shape;2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36" name="Shape 236"/>
        <p:cNvGrpSpPr/>
        <p:nvPr/>
      </p:nvGrpSpPr>
      <p:grpSpPr>
        <a:xfrm>
          <a:off x="0" y="0"/>
          <a:ext cx="0" cy="0"/>
          <a:chOff x="0" y="0"/>
          <a:chExt cx="0" cy="0"/>
        </a:xfrm>
      </p:grpSpPr>
      <p:sp>
        <p:nvSpPr>
          <p:cNvPr id="237" name="Google Shape;237;p2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38" name="Google Shape;23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39" name="Shape 239"/>
        <p:cNvGrpSpPr/>
        <p:nvPr/>
      </p:nvGrpSpPr>
      <p:grpSpPr>
        <a:xfrm>
          <a:off x="0" y="0"/>
          <a:ext cx="0" cy="0"/>
          <a:chOff x="0" y="0"/>
          <a:chExt cx="0" cy="0"/>
        </a:xfrm>
      </p:grpSpPr>
      <p:sp>
        <p:nvSpPr>
          <p:cNvPr id="240" name="Google Shape;240;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42" name="Google Shape;242;p2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43" name="Google Shape;243;p2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45" name="Shape 245"/>
        <p:cNvGrpSpPr/>
        <p:nvPr/>
      </p:nvGrpSpPr>
      <p:grpSpPr>
        <a:xfrm>
          <a:off x="0" y="0"/>
          <a:ext cx="0" cy="0"/>
          <a:chOff x="0" y="0"/>
          <a:chExt cx="0" cy="0"/>
        </a:xfrm>
      </p:grpSpPr>
      <p:sp>
        <p:nvSpPr>
          <p:cNvPr id="246" name="Google Shape;246;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47" name="Google Shape;24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48" name="Shape 248"/>
        <p:cNvGrpSpPr/>
        <p:nvPr/>
      </p:nvGrpSpPr>
      <p:grpSpPr>
        <a:xfrm>
          <a:off x="0" y="0"/>
          <a:ext cx="0" cy="0"/>
          <a:chOff x="0" y="0"/>
          <a:chExt cx="0" cy="0"/>
        </a:xfrm>
      </p:grpSpPr>
      <p:sp>
        <p:nvSpPr>
          <p:cNvPr id="249" name="Google Shape;249;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50" name="Google Shape;250;p29"/>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51" name="Google Shape;25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52" name="Shape 252"/>
        <p:cNvGrpSpPr/>
        <p:nvPr/>
      </p:nvGrpSpPr>
      <p:grpSpPr>
        <a:xfrm>
          <a:off x="0" y="0"/>
          <a:ext cx="0" cy="0"/>
          <a:chOff x="0" y="0"/>
          <a:chExt cx="0" cy="0"/>
        </a:xfrm>
      </p:grpSpPr>
      <p:sp>
        <p:nvSpPr>
          <p:cNvPr id="253" name="Google Shape;25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26" name="Shape 26"/>
        <p:cNvGrpSpPr/>
        <p:nvPr/>
      </p:nvGrpSpPr>
      <p:grpSpPr>
        <a:xfrm>
          <a:off x="0" y="0"/>
          <a:ext cx="0" cy="0"/>
          <a:chOff x="0" y="0"/>
          <a:chExt cx="0" cy="0"/>
        </a:xfrm>
      </p:grpSpPr>
      <p:sp>
        <p:nvSpPr>
          <p:cNvPr id="27" name="Google Shape;27;p4"/>
          <p:cNvSpPr/>
          <p:nvPr>
            <p:ph idx="2" type="pic"/>
          </p:nvPr>
        </p:nvSpPr>
        <p:spPr>
          <a:xfrm>
            <a:off x="5039775" y="203250"/>
            <a:ext cx="3905400" cy="2298600"/>
          </a:xfrm>
          <a:prstGeom prst="roundRect">
            <a:avLst>
              <a:gd fmla="val 2053" name="adj"/>
            </a:avLst>
          </a:prstGeom>
          <a:noFill/>
          <a:ln>
            <a:noFill/>
          </a:ln>
        </p:spPr>
      </p:sp>
      <p:cxnSp>
        <p:nvCxnSpPr>
          <p:cNvPr id="28" name="Google Shape;28;p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9" name="Google Shape;29;p4"/>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30" name="Google Shape;30;p4"/>
          <p:cNvSpPr/>
          <p:nvPr>
            <p:ph idx="3" type="pic"/>
          </p:nvPr>
        </p:nvSpPr>
        <p:spPr>
          <a:xfrm>
            <a:off x="5039775" y="2624675"/>
            <a:ext cx="3905400" cy="2298600"/>
          </a:xfrm>
          <a:prstGeom prst="roundRect">
            <a:avLst>
              <a:gd fmla="val 2053" name="adj"/>
            </a:avLst>
          </a:prstGeom>
          <a:noFill/>
          <a:ln>
            <a:noFill/>
          </a:ln>
        </p:spPr>
      </p:sp>
      <p:sp>
        <p:nvSpPr>
          <p:cNvPr id="31" name="Google Shape;31;p4"/>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32" name="Google Shape;32;p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33" name="Google Shape;33;p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34" name="Google Shape;34;p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54" name="Shape 254"/>
        <p:cNvGrpSpPr/>
        <p:nvPr/>
      </p:nvGrpSpPr>
      <p:grpSpPr>
        <a:xfrm>
          <a:off x="0" y="0"/>
          <a:ext cx="0" cy="0"/>
          <a:chOff x="0" y="0"/>
          <a:chExt cx="0" cy="0"/>
        </a:xfrm>
      </p:grpSpPr>
      <p:sp>
        <p:nvSpPr>
          <p:cNvPr id="255" name="Google Shape;255;p31"/>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56" name="Google Shape;25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8" name="Google Shape;258;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59" name="Google Shape;259;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0" name="Google Shape;260;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1" name="Google Shape;261;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62" name="Google Shape;262;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263" name="Shape 263"/>
        <p:cNvGrpSpPr/>
        <p:nvPr/>
      </p:nvGrpSpPr>
      <p:grpSpPr>
        <a:xfrm>
          <a:off x="0" y="0"/>
          <a:ext cx="0" cy="0"/>
          <a:chOff x="0" y="0"/>
          <a:chExt cx="0" cy="0"/>
        </a:xfrm>
      </p:grpSpPr>
      <p:sp>
        <p:nvSpPr>
          <p:cNvPr id="264" name="Google Shape;26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5" name="Google Shape;265;p3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32"/>
          <p:cNvSpPr/>
          <p:nvPr>
            <p:ph idx="2" type="pic"/>
          </p:nvPr>
        </p:nvSpPr>
        <p:spPr>
          <a:xfrm>
            <a:off x="4992024" y="1152775"/>
            <a:ext cx="3840300" cy="3416400"/>
          </a:xfrm>
          <a:prstGeom prst="rect">
            <a:avLst/>
          </a:prstGeom>
          <a:noFill/>
          <a:ln>
            <a:noFill/>
          </a:ln>
        </p:spPr>
      </p:sp>
      <p:sp>
        <p:nvSpPr>
          <p:cNvPr id="267" name="Google Shape;26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268" name="Shape 268"/>
        <p:cNvGrpSpPr/>
        <p:nvPr/>
      </p:nvGrpSpPr>
      <p:grpSpPr>
        <a:xfrm>
          <a:off x="0" y="0"/>
          <a:ext cx="0" cy="0"/>
          <a:chOff x="0" y="0"/>
          <a:chExt cx="0" cy="0"/>
        </a:xfrm>
      </p:grpSpPr>
      <p:sp>
        <p:nvSpPr>
          <p:cNvPr id="269" name="Google Shape;26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71" name="Google Shape;271;p33"/>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3"/>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74" name="Google Shape;274;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75" name="Shape 275"/>
        <p:cNvGrpSpPr/>
        <p:nvPr/>
      </p:nvGrpSpPr>
      <p:grpSpPr>
        <a:xfrm>
          <a:off x="0" y="0"/>
          <a:ext cx="0" cy="0"/>
          <a:chOff x="0" y="0"/>
          <a:chExt cx="0" cy="0"/>
        </a:xfrm>
      </p:grpSpPr>
      <p:sp>
        <p:nvSpPr>
          <p:cNvPr id="276" name="Google Shape;27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7" name="Google Shape;277;p34"/>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34"/>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9" name="Google Shape;279;p34"/>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4"/>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81" name="Google Shape;281;p34"/>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2" name="Google Shape;282;p34"/>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83" name="Google Shape;283;p34"/>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84" name="Shape 284"/>
        <p:cNvGrpSpPr/>
        <p:nvPr/>
      </p:nvGrpSpPr>
      <p:grpSpPr>
        <a:xfrm>
          <a:off x="0" y="0"/>
          <a:ext cx="0" cy="0"/>
          <a:chOff x="0" y="0"/>
          <a:chExt cx="0" cy="0"/>
        </a:xfrm>
      </p:grpSpPr>
      <p:sp>
        <p:nvSpPr>
          <p:cNvPr id="285" name="Google Shape;28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35"/>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7" name="Google Shape;287;p35"/>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8" name="Google Shape;288;p35"/>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5"/>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90" name="Google Shape;290;p35"/>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91" name="Google Shape;291;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2" name="Google Shape;292;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3" name="Google Shape;293;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94" name="Google Shape;294;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95" name="Shape 295"/>
        <p:cNvGrpSpPr/>
        <p:nvPr/>
      </p:nvGrpSpPr>
      <p:grpSpPr>
        <a:xfrm>
          <a:off x="0" y="0"/>
          <a:ext cx="0" cy="0"/>
          <a:chOff x="0" y="0"/>
          <a:chExt cx="0" cy="0"/>
        </a:xfrm>
      </p:grpSpPr>
      <p:sp>
        <p:nvSpPr>
          <p:cNvPr id="296" name="Google Shape;2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97" name="Google Shape;29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99" name="Shape 299"/>
        <p:cNvGrpSpPr/>
        <p:nvPr/>
      </p:nvGrpSpPr>
      <p:grpSpPr>
        <a:xfrm>
          <a:off x="0" y="0"/>
          <a:ext cx="0" cy="0"/>
          <a:chOff x="0" y="0"/>
          <a:chExt cx="0" cy="0"/>
        </a:xfrm>
      </p:grpSpPr>
      <p:sp>
        <p:nvSpPr>
          <p:cNvPr id="300" name="Google Shape;300;p37"/>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1" name="Google Shape;301;p37"/>
          <p:cNvSpPr/>
          <p:nvPr>
            <p:ph idx="2" type="pic"/>
          </p:nvPr>
        </p:nvSpPr>
        <p:spPr>
          <a:xfrm>
            <a:off x="4804825" y="1133300"/>
            <a:ext cx="4027500" cy="2392800"/>
          </a:xfrm>
          <a:prstGeom prst="rect">
            <a:avLst/>
          </a:prstGeom>
          <a:noFill/>
          <a:ln>
            <a:noFill/>
          </a:ln>
        </p:spPr>
      </p:sp>
      <p:sp>
        <p:nvSpPr>
          <p:cNvPr id="302" name="Google Shape;302;p37"/>
          <p:cNvSpPr/>
          <p:nvPr>
            <p:ph idx="3" type="pic"/>
          </p:nvPr>
        </p:nvSpPr>
        <p:spPr>
          <a:xfrm>
            <a:off x="311725" y="1133300"/>
            <a:ext cx="4027500" cy="2392800"/>
          </a:xfrm>
          <a:prstGeom prst="rect">
            <a:avLst/>
          </a:prstGeom>
          <a:noFill/>
          <a:ln>
            <a:noFill/>
          </a:ln>
        </p:spPr>
      </p:sp>
      <p:sp>
        <p:nvSpPr>
          <p:cNvPr id="303" name="Google Shape;303;p37"/>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6" name="Google Shape;30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07" name="Google Shape;30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08" name="Shape 308"/>
        <p:cNvGrpSpPr/>
        <p:nvPr/>
      </p:nvGrpSpPr>
      <p:grpSpPr>
        <a:xfrm>
          <a:off x="0" y="0"/>
          <a:ext cx="0" cy="0"/>
          <a:chOff x="0" y="0"/>
          <a:chExt cx="0" cy="0"/>
        </a:xfrm>
      </p:grpSpPr>
      <p:sp>
        <p:nvSpPr>
          <p:cNvPr id="309" name="Google Shape;309;p38"/>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0" name="Google Shape;310;p38"/>
          <p:cNvSpPr/>
          <p:nvPr>
            <p:ph idx="2" type="pic"/>
          </p:nvPr>
        </p:nvSpPr>
        <p:spPr>
          <a:xfrm>
            <a:off x="6205225" y="1128325"/>
            <a:ext cx="2627100" cy="2273100"/>
          </a:xfrm>
          <a:prstGeom prst="rect">
            <a:avLst/>
          </a:prstGeom>
          <a:noFill/>
          <a:ln>
            <a:noFill/>
          </a:ln>
        </p:spPr>
      </p:sp>
      <p:sp>
        <p:nvSpPr>
          <p:cNvPr id="311" name="Google Shape;311;p38"/>
          <p:cNvSpPr/>
          <p:nvPr>
            <p:ph idx="3" type="pic"/>
          </p:nvPr>
        </p:nvSpPr>
        <p:spPr>
          <a:xfrm>
            <a:off x="311725" y="1128325"/>
            <a:ext cx="2627100" cy="2273100"/>
          </a:xfrm>
          <a:prstGeom prst="rect">
            <a:avLst/>
          </a:prstGeom>
          <a:noFill/>
          <a:ln>
            <a:noFill/>
          </a:ln>
        </p:spPr>
      </p:sp>
      <p:sp>
        <p:nvSpPr>
          <p:cNvPr id="312" name="Google Shape;312;p38"/>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38"/>
          <p:cNvSpPr/>
          <p:nvPr>
            <p:ph idx="5" type="pic"/>
          </p:nvPr>
        </p:nvSpPr>
        <p:spPr>
          <a:xfrm>
            <a:off x="3255250" y="1128325"/>
            <a:ext cx="2627100" cy="2273100"/>
          </a:xfrm>
          <a:prstGeom prst="rect">
            <a:avLst/>
          </a:prstGeom>
          <a:noFill/>
          <a:ln>
            <a:noFill/>
          </a:ln>
        </p:spPr>
      </p:sp>
      <p:sp>
        <p:nvSpPr>
          <p:cNvPr id="314" name="Google Shape;314;p38"/>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5" name="Google Shape;31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6" name="Google Shape;31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7" name="Google Shape;317;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8" name="Google Shape;318;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19" name="Google Shape;319;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20" name="Shape 320"/>
        <p:cNvGrpSpPr/>
        <p:nvPr/>
      </p:nvGrpSpPr>
      <p:grpSpPr>
        <a:xfrm>
          <a:off x="0" y="0"/>
          <a:ext cx="0" cy="0"/>
          <a:chOff x="0" y="0"/>
          <a:chExt cx="0" cy="0"/>
        </a:xfrm>
      </p:grpSpPr>
      <p:sp>
        <p:nvSpPr>
          <p:cNvPr id="321" name="Google Shape;321;p39"/>
          <p:cNvSpPr/>
          <p:nvPr>
            <p:ph idx="2" type="pic"/>
          </p:nvPr>
        </p:nvSpPr>
        <p:spPr>
          <a:xfrm>
            <a:off x="311700" y="445025"/>
            <a:ext cx="8520600" cy="4218300"/>
          </a:xfrm>
          <a:prstGeom prst="rect">
            <a:avLst/>
          </a:prstGeom>
          <a:noFill/>
          <a:ln>
            <a:noFill/>
          </a:ln>
        </p:spPr>
      </p:sp>
      <p:sp>
        <p:nvSpPr>
          <p:cNvPr id="322" name="Google Shape;32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23" name="Shape 323"/>
        <p:cNvGrpSpPr/>
        <p:nvPr/>
      </p:nvGrpSpPr>
      <p:grpSpPr>
        <a:xfrm>
          <a:off x="0" y="0"/>
          <a:ext cx="0" cy="0"/>
          <a:chOff x="0" y="0"/>
          <a:chExt cx="0" cy="0"/>
        </a:xfrm>
      </p:grpSpPr>
      <p:sp>
        <p:nvSpPr>
          <p:cNvPr id="324" name="Google Shape;32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5" name="Google Shape;325;p40"/>
          <p:cNvSpPr/>
          <p:nvPr>
            <p:ph idx="2" type="pic"/>
          </p:nvPr>
        </p:nvSpPr>
        <p:spPr>
          <a:xfrm>
            <a:off x="3389600" y="118913"/>
            <a:ext cx="1643700" cy="1535100"/>
          </a:xfrm>
          <a:prstGeom prst="rect">
            <a:avLst/>
          </a:prstGeom>
          <a:noFill/>
          <a:ln>
            <a:noFill/>
          </a:ln>
        </p:spPr>
      </p:sp>
      <p:sp>
        <p:nvSpPr>
          <p:cNvPr id="326" name="Google Shape;326;p40"/>
          <p:cNvSpPr/>
          <p:nvPr>
            <p:ph idx="3" type="pic"/>
          </p:nvPr>
        </p:nvSpPr>
        <p:spPr>
          <a:xfrm>
            <a:off x="5195935" y="118913"/>
            <a:ext cx="1643700" cy="1535100"/>
          </a:xfrm>
          <a:prstGeom prst="rect">
            <a:avLst/>
          </a:prstGeom>
          <a:noFill/>
          <a:ln>
            <a:noFill/>
          </a:ln>
        </p:spPr>
      </p:sp>
      <p:sp>
        <p:nvSpPr>
          <p:cNvPr id="327" name="Google Shape;327;p40"/>
          <p:cNvSpPr/>
          <p:nvPr>
            <p:ph idx="4" type="pic"/>
          </p:nvPr>
        </p:nvSpPr>
        <p:spPr>
          <a:xfrm>
            <a:off x="7002270" y="118913"/>
            <a:ext cx="1643700" cy="1535100"/>
          </a:xfrm>
          <a:prstGeom prst="rect">
            <a:avLst/>
          </a:prstGeom>
          <a:noFill/>
          <a:ln>
            <a:noFill/>
          </a:ln>
        </p:spPr>
      </p:sp>
      <p:sp>
        <p:nvSpPr>
          <p:cNvPr id="328" name="Google Shape;328;p40"/>
          <p:cNvSpPr/>
          <p:nvPr>
            <p:ph idx="5" type="pic"/>
          </p:nvPr>
        </p:nvSpPr>
        <p:spPr>
          <a:xfrm>
            <a:off x="3389588" y="1804212"/>
            <a:ext cx="1643700" cy="1535100"/>
          </a:xfrm>
          <a:prstGeom prst="rect">
            <a:avLst/>
          </a:prstGeom>
          <a:noFill/>
          <a:ln>
            <a:noFill/>
          </a:ln>
        </p:spPr>
      </p:sp>
      <p:sp>
        <p:nvSpPr>
          <p:cNvPr id="329" name="Google Shape;329;p40"/>
          <p:cNvSpPr/>
          <p:nvPr>
            <p:ph idx="6" type="pic"/>
          </p:nvPr>
        </p:nvSpPr>
        <p:spPr>
          <a:xfrm>
            <a:off x="5195922" y="1804212"/>
            <a:ext cx="1643700" cy="1535100"/>
          </a:xfrm>
          <a:prstGeom prst="rect">
            <a:avLst/>
          </a:prstGeom>
          <a:noFill/>
          <a:ln>
            <a:noFill/>
          </a:ln>
        </p:spPr>
      </p:sp>
      <p:sp>
        <p:nvSpPr>
          <p:cNvPr id="330" name="Google Shape;330;p40"/>
          <p:cNvSpPr/>
          <p:nvPr>
            <p:ph idx="7" type="pic"/>
          </p:nvPr>
        </p:nvSpPr>
        <p:spPr>
          <a:xfrm>
            <a:off x="7002257" y="1804212"/>
            <a:ext cx="1643700" cy="1535100"/>
          </a:xfrm>
          <a:prstGeom prst="rect">
            <a:avLst/>
          </a:prstGeom>
          <a:noFill/>
          <a:ln>
            <a:noFill/>
          </a:ln>
        </p:spPr>
      </p:sp>
      <p:sp>
        <p:nvSpPr>
          <p:cNvPr id="331" name="Google Shape;331;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2" name="Google Shape;332;p40"/>
          <p:cNvSpPr/>
          <p:nvPr>
            <p:ph idx="8" type="pic"/>
          </p:nvPr>
        </p:nvSpPr>
        <p:spPr>
          <a:xfrm>
            <a:off x="3389588" y="3489487"/>
            <a:ext cx="1643700" cy="1535100"/>
          </a:xfrm>
          <a:prstGeom prst="rect">
            <a:avLst/>
          </a:prstGeom>
          <a:noFill/>
          <a:ln>
            <a:noFill/>
          </a:ln>
        </p:spPr>
      </p:sp>
      <p:sp>
        <p:nvSpPr>
          <p:cNvPr id="333" name="Google Shape;333;p40"/>
          <p:cNvSpPr/>
          <p:nvPr>
            <p:ph idx="9" type="pic"/>
          </p:nvPr>
        </p:nvSpPr>
        <p:spPr>
          <a:xfrm>
            <a:off x="5195922" y="3489487"/>
            <a:ext cx="1643700" cy="1535100"/>
          </a:xfrm>
          <a:prstGeom prst="rect">
            <a:avLst/>
          </a:prstGeom>
          <a:noFill/>
          <a:ln>
            <a:noFill/>
          </a:ln>
        </p:spPr>
      </p:sp>
      <p:sp>
        <p:nvSpPr>
          <p:cNvPr id="334" name="Google Shape;334;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35" name="Shape 35"/>
        <p:cNvGrpSpPr/>
        <p:nvPr/>
      </p:nvGrpSpPr>
      <p:grpSpPr>
        <a:xfrm>
          <a:off x="0" y="0"/>
          <a:ext cx="0" cy="0"/>
          <a:chOff x="0" y="0"/>
          <a:chExt cx="0" cy="0"/>
        </a:xfrm>
      </p:grpSpPr>
      <p:cxnSp>
        <p:nvCxnSpPr>
          <p:cNvPr id="36" name="Google Shape;36;p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37" name="Google Shape;37;p5"/>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38" name="Google Shape;38;p5"/>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39" name="Google Shape;39;p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0" name="Google Shape;40;p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41" name="Google Shape;41;p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42" name="Shape 42"/>
        <p:cNvGrpSpPr/>
        <p:nvPr/>
      </p:nvGrpSpPr>
      <p:grpSpPr>
        <a:xfrm>
          <a:off x="0" y="0"/>
          <a:ext cx="0" cy="0"/>
          <a:chOff x="0" y="0"/>
          <a:chExt cx="0" cy="0"/>
        </a:xfrm>
      </p:grpSpPr>
      <p:sp>
        <p:nvSpPr>
          <p:cNvPr id="43" name="Google Shape;4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 name="Google Shape;44;p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45" name="Google Shape;45;p6"/>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46" name="Google Shape;46;p6"/>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7" name="Google Shape;47;p6"/>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48" name="Google Shape;48;p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49" name="Google Shape;49;p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50" name="Google Shape;50;p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51" name="Shape 51"/>
        <p:cNvGrpSpPr/>
        <p:nvPr/>
      </p:nvGrpSpPr>
      <p:grpSpPr>
        <a:xfrm>
          <a:off x="0" y="0"/>
          <a:ext cx="0" cy="0"/>
          <a:chOff x="0" y="0"/>
          <a:chExt cx="0" cy="0"/>
        </a:xfrm>
      </p:grpSpPr>
      <p:sp>
        <p:nvSpPr>
          <p:cNvPr id="52" name="Google Shape;5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 name="Google Shape;53;p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54" name="Google Shape;54;p7"/>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55" name="Google Shape;55;p7"/>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6" name="Google Shape;56;p7"/>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7" name="Google Shape;57;p7"/>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8" name="Google Shape;58;p7"/>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59" name="Google Shape;59;p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0" name="Google Shape;60;p7"/>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61" name="Google Shape;61;p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62" name="Shape 62"/>
        <p:cNvGrpSpPr/>
        <p:nvPr/>
      </p:nvGrpSpPr>
      <p:grpSpPr>
        <a:xfrm>
          <a:off x="0" y="0"/>
          <a:ext cx="0" cy="0"/>
          <a:chOff x="0" y="0"/>
          <a:chExt cx="0" cy="0"/>
        </a:xfrm>
      </p:grpSpPr>
      <p:sp>
        <p:nvSpPr>
          <p:cNvPr id="63" name="Google Shape;6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4" name="Google Shape;64;p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5" name="Google Shape;65;p8"/>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6" name="Google Shape;66;p8"/>
          <p:cNvSpPr/>
          <p:nvPr>
            <p:ph idx="2" type="pic"/>
          </p:nvPr>
        </p:nvSpPr>
        <p:spPr>
          <a:xfrm>
            <a:off x="5039775" y="196800"/>
            <a:ext cx="3905400" cy="4749900"/>
          </a:xfrm>
          <a:prstGeom prst="roundRect">
            <a:avLst>
              <a:gd fmla="val 2053" name="adj"/>
            </a:avLst>
          </a:prstGeom>
          <a:noFill/>
          <a:ln>
            <a:noFill/>
          </a:ln>
        </p:spPr>
      </p:sp>
      <p:sp>
        <p:nvSpPr>
          <p:cNvPr id="67" name="Google Shape;67;p8"/>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68" name="Google Shape;68;p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69" name="Google Shape;69;p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0" name="Google Shape;70;p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71" name="Shape 71"/>
        <p:cNvGrpSpPr/>
        <p:nvPr/>
      </p:nvGrpSpPr>
      <p:grpSpPr>
        <a:xfrm>
          <a:off x="0" y="0"/>
          <a:ext cx="0" cy="0"/>
          <a:chOff x="0" y="0"/>
          <a:chExt cx="0" cy="0"/>
        </a:xfrm>
      </p:grpSpPr>
      <p:sp>
        <p:nvSpPr>
          <p:cNvPr id="72" name="Google Shape;72;p9"/>
          <p:cNvSpPr/>
          <p:nvPr>
            <p:ph idx="2" type="pic"/>
          </p:nvPr>
        </p:nvSpPr>
        <p:spPr>
          <a:xfrm>
            <a:off x="566350" y="1569300"/>
            <a:ext cx="1466400" cy="1570200"/>
          </a:xfrm>
          <a:prstGeom prst="roundRect">
            <a:avLst>
              <a:gd fmla="val 6320" name="adj"/>
            </a:avLst>
          </a:prstGeom>
          <a:noFill/>
          <a:ln>
            <a:noFill/>
          </a:ln>
        </p:spPr>
      </p:sp>
      <p:sp>
        <p:nvSpPr>
          <p:cNvPr id="73" name="Google Shape;73;p9"/>
          <p:cNvSpPr/>
          <p:nvPr>
            <p:ph idx="3" type="pic"/>
          </p:nvPr>
        </p:nvSpPr>
        <p:spPr>
          <a:xfrm>
            <a:off x="2588275" y="1569300"/>
            <a:ext cx="1466400" cy="1570200"/>
          </a:xfrm>
          <a:prstGeom prst="roundRect">
            <a:avLst>
              <a:gd fmla="val 6320" name="adj"/>
            </a:avLst>
          </a:prstGeom>
          <a:noFill/>
          <a:ln>
            <a:noFill/>
          </a:ln>
        </p:spPr>
      </p:sp>
      <p:sp>
        <p:nvSpPr>
          <p:cNvPr id="74" name="Google Shape;74;p9"/>
          <p:cNvSpPr/>
          <p:nvPr>
            <p:ph idx="4" type="pic"/>
          </p:nvPr>
        </p:nvSpPr>
        <p:spPr>
          <a:xfrm>
            <a:off x="4613113" y="1569300"/>
            <a:ext cx="1466400" cy="1570200"/>
          </a:xfrm>
          <a:prstGeom prst="roundRect">
            <a:avLst>
              <a:gd fmla="val 6320" name="adj"/>
            </a:avLst>
          </a:prstGeom>
          <a:noFill/>
          <a:ln>
            <a:noFill/>
          </a:ln>
        </p:spPr>
      </p:sp>
      <p:sp>
        <p:nvSpPr>
          <p:cNvPr id="75" name="Google Shape;75;p9"/>
          <p:cNvSpPr/>
          <p:nvPr>
            <p:ph idx="5" type="pic"/>
          </p:nvPr>
        </p:nvSpPr>
        <p:spPr>
          <a:xfrm>
            <a:off x="6637950" y="1569300"/>
            <a:ext cx="1466400" cy="1570200"/>
          </a:xfrm>
          <a:prstGeom prst="roundRect">
            <a:avLst>
              <a:gd fmla="val 6320" name="adj"/>
            </a:avLst>
          </a:prstGeom>
          <a:noFill/>
          <a:ln>
            <a:noFill/>
          </a:ln>
        </p:spPr>
      </p:sp>
      <p:cxnSp>
        <p:nvCxnSpPr>
          <p:cNvPr id="76" name="Google Shape;76;p9"/>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77" name="Google Shape;77;p9"/>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78" name="Google Shape;78;p9"/>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79" name="Google Shape;79;p9"/>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0" name="Google Shape;80;p9"/>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1" name="Google Shape;81;p9"/>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82" name="Google Shape;82;p9"/>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3" name="Google Shape;83;p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4" name="Google Shape;84;p9"/>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85" name="Shape 85"/>
        <p:cNvGrpSpPr/>
        <p:nvPr/>
      </p:nvGrpSpPr>
      <p:grpSpPr>
        <a:xfrm>
          <a:off x="0" y="0"/>
          <a:ext cx="0" cy="0"/>
          <a:chOff x="0" y="0"/>
          <a:chExt cx="0" cy="0"/>
        </a:xfrm>
      </p:grpSpPr>
      <p:sp>
        <p:nvSpPr>
          <p:cNvPr id="86" name="Google Shape;86;p10"/>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87" name="Google Shape;87;p10"/>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8" name="Google Shape;88;p10"/>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89" name="Google Shape;89;p10"/>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0" name="Google Shape;90;p10"/>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1" name="Google Shape;91;p10"/>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0"/>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93" name="Google Shape;93;p10"/>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4" name="Google Shape;94;p10"/>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5" name="Google Shape;95;p10"/>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6" name="Google Shape;96;p10"/>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8" name="Google Shape;8;p1"/>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type="title"/>
          </p:nvPr>
        </p:nvSpPr>
        <p:spPr>
          <a:xfrm>
            <a:off x="420875" y="17054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a:t>
            </a:r>
            <a:endParaRPr/>
          </a:p>
          <a:p>
            <a:pPr indent="0" lvl="0" marL="0" rtl="0" algn="l">
              <a:spcBef>
                <a:spcPts val="0"/>
              </a:spcBef>
              <a:spcAft>
                <a:spcPts val="0"/>
              </a:spcAft>
              <a:buNone/>
            </a:pPr>
            <a:r>
              <a:t/>
            </a:r>
            <a:endParaRPr/>
          </a:p>
        </p:txBody>
      </p:sp>
      <p:pic>
        <p:nvPicPr>
          <p:cNvPr descr="Abstract image of blue ribbons on a black background." id="340" name="Google Shape;340;p41"/>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41" name="Google Shape;341;p41"/>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Summariser</a:t>
            </a:r>
            <a:endParaRPr>
              <a:solidFill>
                <a:schemeClr val="lt1"/>
              </a:solidFill>
              <a:latin typeface="Inter ExtraBold"/>
              <a:ea typeface="Inter ExtraBold"/>
              <a:cs typeface="Inter ExtraBold"/>
              <a:sym typeface="Inter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7" name="Google Shape;347;p42"/>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TF-IDF</a:t>
            </a:r>
            <a:endParaRPr/>
          </a:p>
        </p:txBody>
      </p:sp>
      <p:sp>
        <p:nvSpPr>
          <p:cNvPr id="348" name="Google Shape;348;p42"/>
          <p:cNvSpPr txBox="1"/>
          <p:nvPr>
            <p:ph idx="1" type="body"/>
          </p:nvPr>
        </p:nvSpPr>
        <p:spPr>
          <a:xfrm>
            <a:off x="452575" y="1543675"/>
            <a:ext cx="7837200" cy="25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1F1F1F"/>
                </a:solidFill>
                <a:highlight>
                  <a:srgbClr val="FFFFFF"/>
                </a:highlight>
                <a:latin typeface="Courier New"/>
                <a:ea typeface="Courier New"/>
                <a:cs typeface="Courier New"/>
                <a:sym typeface="Courier New"/>
              </a:rPr>
              <a:t>In healthcare, AI-powered diagnostic tools have improved the accuracy and speed of disease detection. Machine learning models analyze medical images, detect patterns, and assist doctors in making precise diagnoses. AI-based tutoring systems adapt to individual learning paces, while automated grading reduces the burden on teachers. Despite its benefits, AI raises ethical concerns regarding privacy, bias, and job displacement. AI-driven insights help businesses make data-driven decisions, increasing efficiency and profitability.</a:t>
            </a:r>
            <a:endParaRPr sz="1650">
              <a:solidFill>
                <a:srgbClr val="1F1F1F"/>
              </a:solidFill>
              <a:highlight>
                <a:srgbClr val="FFFFFF"/>
              </a:highlight>
              <a:latin typeface="Courier New"/>
              <a:ea typeface="Courier New"/>
              <a:cs typeface="Courier New"/>
              <a:sym typeface="Courier New"/>
            </a:endParaRPr>
          </a:p>
        </p:txBody>
      </p:sp>
      <p:sp>
        <p:nvSpPr>
          <p:cNvPr id="349" name="Google Shape;349;p42"/>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43"/>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Word2Vec</a:t>
            </a:r>
            <a:endParaRPr/>
          </a:p>
        </p:txBody>
      </p:sp>
      <p:sp>
        <p:nvSpPr>
          <p:cNvPr id="356" name="Google Shape;356;p43"/>
          <p:cNvSpPr txBox="1"/>
          <p:nvPr>
            <p:ph idx="1" type="body"/>
          </p:nvPr>
        </p:nvSpPr>
        <p:spPr>
          <a:xfrm>
            <a:off x="452575" y="1628225"/>
            <a:ext cx="8019900" cy="2762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sz="1850">
                <a:solidFill>
                  <a:srgbClr val="1F1F1F"/>
                </a:solidFill>
                <a:highlight>
                  <a:srgbClr val="FFFFFF"/>
                </a:highlight>
                <a:latin typeface="Courier New"/>
                <a:ea typeface="Courier New"/>
                <a:cs typeface="Courier New"/>
                <a:sym typeface="Courier New"/>
              </a:rPr>
              <a:t>In healthcare, AI-powered diagnostic tools have improved the accuracy and speed of disease detection. AI continues to shape the future, influencing multiple domains. It is a rapidly evolving field that integrates machine learning, deep learning, and natural language processing to mimic human intelligence. In the business sector, AI has streamlined operations through automation and predictive analytics. Ethical AI development requires transparency, accountability, and human oversight to ensure fairness and safety.</a:t>
            </a:r>
            <a:endParaRPr b="1" sz="5000"/>
          </a:p>
          <a:p>
            <a:pPr indent="0" lvl="0" marL="0" rtl="0" algn="l">
              <a:spcBef>
                <a:spcPts val="0"/>
              </a:spcBef>
              <a:spcAft>
                <a:spcPts val="0"/>
              </a:spcAft>
              <a:buNone/>
            </a:pPr>
            <a:r>
              <a:t/>
            </a:r>
            <a:endParaRPr sz="1850">
              <a:solidFill>
                <a:srgbClr val="1F1F1F"/>
              </a:solidFill>
              <a:highlight>
                <a:srgbClr val="FFFFFF"/>
              </a:highlight>
              <a:latin typeface="Courier New"/>
              <a:ea typeface="Courier New"/>
              <a:cs typeface="Courier New"/>
              <a:sym typeface="Courier New"/>
            </a:endParaRPr>
          </a:p>
        </p:txBody>
      </p:sp>
      <p:sp>
        <p:nvSpPr>
          <p:cNvPr id="357" name="Google Shape;357;p43"/>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3" name="Google Shape;363;p4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GloVe</a:t>
            </a:r>
            <a:endParaRPr/>
          </a:p>
        </p:txBody>
      </p:sp>
      <p:sp>
        <p:nvSpPr>
          <p:cNvPr id="364" name="Google Shape;364;p44"/>
          <p:cNvSpPr txBox="1"/>
          <p:nvPr>
            <p:ph idx="1" type="body"/>
          </p:nvPr>
        </p:nvSpPr>
        <p:spPr>
          <a:xfrm>
            <a:off x="452575" y="1529575"/>
            <a:ext cx="7837200" cy="251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rgbClr val="1F1F1F"/>
                </a:solidFill>
                <a:highlight>
                  <a:srgbClr val="FFFFFF"/>
                </a:highlight>
                <a:latin typeface="Courier New"/>
                <a:ea typeface="Courier New"/>
                <a:cs typeface="Courier New"/>
                <a:sym typeface="Courier New"/>
              </a:rPr>
              <a:t>Machine learning models analyze medical images, detect patterns, and assist doctors in making precise diagnoses. It is a rapidly evolving field that integrates machine learning, deep learning, and natural language processing to mimic human intelligence. AI has had a significant impact on four key areas: healthcare, business, education, and ethics. While it brings immense benefits, responsible development and regulation are necessary to harness its potential while mitigating risks. Ethical AI development requires transparency, accountability, and human oversight to ensure fairness and safety.</a:t>
            </a:r>
            <a:endParaRPr sz="1550">
              <a:solidFill>
                <a:srgbClr val="1F1F1F"/>
              </a:solidFill>
              <a:highlight>
                <a:srgbClr val="FFFFFF"/>
              </a:highlight>
              <a:latin typeface="Courier New"/>
              <a:ea typeface="Courier New"/>
              <a:cs typeface="Courier New"/>
              <a:sym typeface="Courier New"/>
            </a:endParaRPr>
          </a:p>
        </p:txBody>
      </p:sp>
      <p:sp>
        <p:nvSpPr>
          <p:cNvPr id="365" name="Google Shape;365;p44"/>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45"/>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WBERT</a:t>
            </a:r>
            <a:endParaRPr/>
          </a:p>
        </p:txBody>
      </p:sp>
      <p:sp>
        <p:nvSpPr>
          <p:cNvPr id="372" name="Google Shape;372;p45"/>
          <p:cNvSpPr txBox="1"/>
          <p:nvPr>
            <p:ph idx="1" type="body"/>
          </p:nvPr>
        </p:nvSpPr>
        <p:spPr>
          <a:xfrm>
            <a:off x="420875" y="1531650"/>
            <a:ext cx="7865400" cy="20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1F1F1F"/>
                </a:solidFill>
                <a:highlight>
                  <a:srgbClr val="FFFFFF"/>
                </a:highlight>
                <a:latin typeface="Courier New"/>
                <a:ea typeface="Courier New"/>
                <a:cs typeface="Courier New"/>
                <a:sym typeface="Courier New"/>
              </a:rPr>
              <a:t>Summary:</a:t>
            </a:r>
            <a:endParaRPr sz="16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650">
                <a:solidFill>
                  <a:srgbClr val="1F1F1F"/>
                </a:solidFill>
                <a:highlight>
                  <a:srgbClr val="FFFFFF"/>
                </a:highlight>
                <a:latin typeface="Courier New"/>
                <a:ea typeface="Courier New"/>
                <a:cs typeface="Courier New"/>
                <a:sym typeface="Courier New"/>
              </a:rPr>
              <a:t> In healthcare, AI-powered diagnostic tools have improved the accuracy and speed of disease detection. AI-driven insights help businesses make data-driven decisions, increasing efficiency and profitability. Despite its benefits, AI raises ethical concerns regarding privacy, bias, and job displacement. Algorithms can unintentionally reinforce biases present in data, leading to unfair decisions. Education has also been transformed by AI, making learning more accessible and personalized.</a:t>
            </a:r>
            <a:endParaRPr sz="1650">
              <a:solidFill>
                <a:srgbClr val="1F1F1F"/>
              </a:solidFill>
              <a:highlight>
                <a:srgbClr val="FFFFFF"/>
              </a:highlight>
              <a:latin typeface="Courier New"/>
              <a:ea typeface="Courier New"/>
              <a:cs typeface="Courier New"/>
              <a:sym typeface="Courier New"/>
            </a:endParaRPr>
          </a:p>
        </p:txBody>
      </p:sp>
      <p:sp>
        <p:nvSpPr>
          <p:cNvPr id="373" name="Google Shape;373;p45"/>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46"/>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SBERT</a:t>
            </a:r>
            <a:endParaRPr/>
          </a:p>
        </p:txBody>
      </p:sp>
      <p:sp>
        <p:nvSpPr>
          <p:cNvPr id="380" name="Google Shape;380;p46"/>
          <p:cNvSpPr txBox="1"/>
          <p:nvPr>
            <p:ph idx="1" type="body"/>
          </p:nvPr>
        </p:nvSpPr>
        <p:spPr>
          <a:xfrm>
            <a:off x="452575" y="1374575"/>
            <a:ext cx="7583400" cy="26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50">
                <a:solidFill>
                  <a:srgbClr val="1F1F1F"/>
                </a:solidFill>
                <a:highlight>
                  <a:srgbClr val="FFFFFF"/>
                </a:highlight>
                <a:latin typeface="Courier New"/>
                <a:ea typeface="Courier New"/>
                <a:cs typeface="Courier New"/>
                <a:sym typeface="Courier New"/>
              </a:rPr>
              <a:t>Despite its benefits, AI raises ethical concerns regarding privacy, bias, and job displacement. Education has also been transformed by AI, making learning more accessible and personalized. In the business sector, AI has streamlined operations through automation and predictive analytics. </a:t>
            </a:r>
            <a:endParaRPr sz="1650">
              <a:solidFill>
                <a:srgbClr val="1F1F1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650">
                <a:solidFill>
                  <a:srgbClr val="1F1F1F"/>
                </a:solidFill>
                <a:highlight>
                  <a:srgbClr val="FFFFFF"/>
                </a:highlight>
                <a:latin typeface="Courier New"/>
                <a:ea typeface="Courier New"/>
                <a:cs typeface="Courier New"/>
                <a:sym typeface="Courier New"/>
              </a:rPr>
              <a:t>    Artificial Intelligence (AI) has revolutionized various aspects of human life, from automation to decision-making. In healthcare, AI-powered diagnostic tools have improved the accuracy and speed of disease detection.</a:t>
            </a:r>
            <a:endParaRPr sz="1650">
              <a:solidFill>
                <a:srgbClr val="1F1F1F"/>
              </a:solidFill>
              <a:highlight>
                <a:srgbClr val="FFFFFF"/>
              </a:highlight>
              <a:latin typeface="Courier New"/>
              <a:ea typeface="Courier New"/>
              <a:cs typeface="Courier New"/>
              <a:sym typeface="Courier New"/>
            </a:endParaRPr>
          </a:p>
        </p:txBody>
      </p:sp>
      <p:sp>
        <p:nvSpPr>
          <p:cNvPr id="381" name="Google Shape;381;p4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7"/>
          <p:cNvSpPr txBox="1"/>
          <p:nvPr>
            <p:ph type="title"/>
          </p:nvPr>
        </p:nvSpPr>
        <p:spPr>
          <a:xfrm>
            <a:off x="452575" y="596800"/>
            <a:ext cx="8154900" cy="1370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Artificial Intelligence (AI) has revolutionized various aspects of human life, from automation to decision-making.</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It is a rapidly evolving field that integrates machine learning, deep learning, and natural language processing to mimic human intelligence.</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 has had a significant impact on four key areas: healthcare, business, education, and ethics.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In healthcare, AI-powered diagnostic tools have improved the accuracy and speed of disease detection.</a:t>
            </a:r>
            <a:endParaRPr b="0" sz="1050">
              <a:solidFill>
                <a:srgbClr val="1F1F1F"/>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Machine learning models analyze medical images, detect patterns, and assist doctors in making precise diagnoses.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Additionally, AI-driven robotic surgeries and personalized treatment plans are enhancing patient care and medical outcomes.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In the business sector, AI has streamlined operations through automation and predictive analytics.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Companies use AI-powered chatbots for customer service, fraud detection in banking, and demand forecasting for supply chain management.</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AI-driven insights help businesses make data-driven decisions, increasing efficiency and profitability.</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Education has also been transformed by AI, making learning more accessible and personalized.</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AI-based tutoring systems adapt to individual learning paces, while automated grading reduces the burden on teachers.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Virtual reality (VR) and AI-powered simulations provide immersive learning experiences, bridging the gap between theory and practice.</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Despite its benefits, AI raises ethical concerns regarding privacy, bias, and job displacement.</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Algorithms can unintentionally reinforce biases present in data, leading to unfair decisions.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The automation of jobs also threatens employment in certain industries, necessitating policies for workforce reskilling.</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Ethical AI development requires transparency, accountability, and human oversight to ensure fairness and safety.</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 continues to shape the future, influencing multiple domains.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While it brings immense benefits, responsible development and regulation are necessary to harness its potential while mitigating risks.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1F1F1F"/>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6000">
              <a:solidFill>
                <a:srgbClr val="1F1F1F"/>
              </a:solidFill>
            </a:endParaRPr>
          </a:p>
          <a:p>
            <a:pPr indent="0" lvl="0" marL="0" rtl="0" algn="l">
              <a:spcBef>
                <a:spcPts val="0"/>
              </a:spcBef>
              <a:spcAft>
                <a:spcPts val="0"/>
              </a:spcAft>
              <a:buNone/>
            </a:pPr>
            <a:r>
              <a:t/>
            </a:r>
            <a:endParaRPr/>
          </a:p>
        </p:txBody>
      </p:sp>
      <p:sp>
        <p:nvSpPr>
          <p:cNvPr id="388" name="Google Shape;388;p47"/>
          <p:cNvSpPr txBox="1"/>
          <p:nvPr>
            <p:ph idx="1" type="body"/>
          </p:nvPr>
        </p:nvSpPr>
        <p:spPr>
          <a:xfrm flipH="1" rot="10800000">
            <a:off x="273050" y="143500"/>
            <a:ext cx="2755500" cy="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50">
              <a:solidFill>
                <a:srgbClr val="1F1F1F"/>
              </a:solidFill>
              <a:highlight>
                <a:srgbClr val="FFFFFF"/>
              </a:highlight>
              <a:latin typeface="Courier New"/>
              <a:ea typeface="Courier New"/>
              <a:cs typeface="Courier New"/>
              <a:sym typeface="Courier New"/>
            </a:endParaRPr>
          </a:p>
        </p:txBody>
      </p:sp>
      <p:sp>
        <p:nvSpPr>
          <p:cNvPr id="389" name="Google Shape;389;p47"/>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5" name="Google Shape;395;p48"/>
          <p:cNvSpPr txBox="1"/>
          <p:nvPr>
            <p:ph type="title"/>
          </p:nvPr>
        </p:nvSpPr>
        <p:spPr>
          <a:xfrm>
            <a:off x="0" y="0"/>
            <a:ext cx="9445200" cy="68166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Artificial Intelligence (AI) has revolutionized various aspects of human life, from automation to decision-making.</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It is a rapidly evolving field that integrates machine learning, deep learning, and natural language processing to mimic human intelligence.</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 has had a significant impact on four key areas: healthcare, business, education, and ethics.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In healthcare, AI-powered diagnostic tools have improved the accuracy and speed of disease detection.</a:t>
            </a:r>
            <a:endParaRPr b="0" sz="1050">
              <a:solidFill>
                <a:srgbClr val="1F1F1F"/>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Machine learning models analyze medical images, detect patterns, and assist doctors in making precise diagnoses.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Additionally, AI-driven robotic surgeries and personalized treatment plans are enhancing patient care and medical outcomes.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In the business sector, AI has streamlined operations through automation and predictive analytics.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Companies use AI-powered chatbots for customer service, fraud detection in banking, and demand forecasting for supply chain management.</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AI-driven insights help businesses make data-driven decisions, increasing efficiency and profitability.</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Education has also been transformed by AI, making learning more accessible and personalized.</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AI-based tutoring systems adapt to individual learning paces, while automated grading reduces the burden on teachers.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Virtual reality (VR) and AI-powered simulations provide immersive learning experiences, bridging the gap between theory and practice.</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Despite its benefits, AI raises ethical concerns regarding privacy, bias, and job displacement.</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Algorithms can unintentionally reinforce biases present in data, leading to unfair decisions.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The automation of jobs also threatens employment in certain industries, necessitating policies for workforce reskilling.</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Ethical AI development requires transparency, accountability, and human oversight to ensure fairness and safety.</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AI continues to shape the future, influencing multiple domains.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While it brings immense benefits, responsible development and regulation are necessary to harness its potential while mitigating risks.</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0" lang="en" sz="1050">
                <a:solidFill>
                  <a:srgbClr val="1F1F1F"/>
                </a:solidFill>
                <a:highlight>
                  <a:srgbClr val="F7F7F7"/>
                </a:highlight>
                <a:latin typeface="Courier New"/>
                <a:ea typeface="Courier New"/>
                <a:cs typeface="Courier New"/>
                <a:sym typeface="Courier New"/>
              </a:rPr>
              <a:t>    """</a:t>
            </a:r>
            <a:endParaRPr b="0" sz="1050">
              <a:solidFill>
                <a:srgbClr val="1F1F1F"/>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b="0" sz="1050">
              <a:solidFill>
                <a:srgbClr val="1F1F1F"/>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solidFill>
                <a:srgbClr val="1F1F1F"/>
              </a:solidFill>
            </a:endParaRPr>
          </a:p>
        </p:txBody>
      </p:sp>
      <p:sp>
        <p:nvSpPr>
          <p:cNvPr id="396" name="Google Shape;396;p48"/>
          <p:cNvSpPr txBox="1"/>
          <p:nvPr>
            <p:ph idx="2" type="title"/>
          </p:nvPr>
        </p:nvSpPr>
        <p:spPr>
          <a:xfrm>
            <a:off x="1315800" y="4342600"/>
            <a:ext cx="3698700" cy="26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