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62DF5-DEDB-5323-BB1D-8A1A56D3E953}" v="11" dt="2025-06-10T15:41:18.243"/>
    <p1510:client id="{C82772EA-9ABF-46A0-58B7-7C834622B518}" v="19" dt="2025-06-10T15:38:10.083"/>
    <p1510:client id="{CF8209C0-5EDC-4B3D-B644-C47AE7B2AC5B}" v="43" dt="2025-06-10T15:16:26.868"/>
    <p1510:client id="{E0E6961D-FD33-4424-B7B6-B3DA8577147F}" v="6" dt="2025-06-10T14:54:48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iya M" userId="90e0c29051895bf5" providerId="Windows Live" clId="Web-{E0E6961D-FD33-4424-B7B6-B3DA8577147F}"/>
    <pc:docChg chg="modSld">
      <pc:chgData name="Sowmiya M" userId="90e0c29051895bf5" providerId="Windows Live" clId="Web-{E0E6961D-FD33-4424-B7B6-B3DA8577147F}" dt="2025-06-10T15:00:30.019" v="8"/>
      <pc:docMkLst>
        <pc:docMk/>
      </pc:docMkLst>
      <pc:sldChg chg="addSp delSp modSp mod setBg">
        <pc:chgData name="Sowmiya M" userId="90e0c29051895bf5" providerId="Windows Live" clId="Web-{E0E6961D-FD33-4424-B7B6-B3DA8577147F}" dt="2025-06-10T14:57:36.872" v="7"/>
        <pc:sldMkLst>
          <pc:docMk/>
          <pc:sldMk cId="0" sldId="256"/>
        </pc:sldMkLst>
        <pc:spChg chg="mo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3" creationId="{00000000-0000-0000-0000-000000000000}"/>
          </ac:spMkLst>
        </pc:spChg>
        <pc:spChg chg="add">
          <ac:chgData name="Sowmiya M" userId="90e0c29051895bf5" providerId="Windows Live" clId="Web-{E0E6961D-FD33-4424-B7B6-B3DA8577147F}" dt="2025-06-10T14:53:50.988" v="4"/>
          <ac:spMkLst>
            <pc:docMk/>
            <pc:sldMk cId="0" sldId="256"/>
            <ac:spMk id="8" creationId="{46F1F2C8-798B-4CCE-A851-94AFAF350BED}"/>
          </ac:spMkLst>
        </pc:spChg>
        <pc:spChg chg="add del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10" creationId="{755E9CD0-04B0-4A3C-B291-AD913379C713}"/>
          </ac:spMkLst>
        </pc:spChg>
        <pc:spChg chg="add del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12" creationId="{1DD8BF3B-6066-418C-8D1A-75C5E396FC04}"/>
          </ac:spMkLst>
        </pc:spChg>
        <pc:spChg chg="add">
          <ac:chgData name="Sowmiya M" userId="90e0c29051895bf5" providerId="Windows Live" clId="Web-{E0E6961D-FD33-4424-B7B6-B3DA8577147F}" dt="2025-06-10T14:53:50.988" v="4"/>
          <ac:spMkLst>
            <pc:docMk/>
            <pc:sldMk cId="0" sldId="256"/>
            <ac:spMk id="14" creationId="{80BC66F9-7A74-4286-AD22-1174052CC22C}"/>
          </ac:spMkLst>
        </pc:spChg>
        <pc:spChg chg="add">
          <ac:chgData name="Sowmiya M" userId="90e0c29051895bf5" providerId="Windows Live" clId="Web-{E0E6961D-FD33-4424-B7B6-B3DA8577147F}" dt="2025-06-10T14:53:50.988" v="4"/>
          <ac:spMkLst>
            <pc:docMk/>
            <pc:sldMk cId="0" sldId="256"/>
            <ac:spMk id="16" creationId="{D8142CC3-2B5C-48E6-9DF0-6C8ACBAF23EF}"/>
          </ac:spMkLst>
        </pc:spChg>
        <pc:spChg chg="add del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20" creationId="{46A89C79-8EF3-4AF9-B3D9-59A883F41C83}"/>
          </ac:spMkLst>
        </pc:spChg>
        <pc:spChg chg="add del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22" creationId="{EFE5CE34-4543-42E5-B82C-1F3D12422CDD}"/>
          </ac:spMkLst>
        </pc:spChg>
        <pc:spChg chg="add del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24" creationId="{72AF41FE-63D7-4695-81D2-66D2510E4486}"/>
          </ac:spMkLst>
        </pc:spChg>
        <pc:spChg chg="add del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29" creationId="{46F1F2C8-798B-4CCE-A851-94AFAF350BED}"/>
          </ac:spMkLst>
        </pc:spChg>
        <pc:spChg chg="add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31" creationId="{755E9CD0-04B0-4A3C-B291-AD913379C713}"/>
          </ac:spMkLst>
        </pc:spChg>
        <pc:spChg chg="add">
          <ac:chgData name="Sowmiya M" userId="90e0c29051895bf5" providerId="Windows Live" clId="Web-{E0E6961D-FD33-4424-B7B6-B3DA8577147F}" dt="2025-06-10T14:54:48.865" v="5"/>
          <ac:spMkLst>
            <pc:docMk/>
            <pc:sldMk cId="0" sldId="256"/>
            <ac:spMk id="33" creationId="{1DD8BF3B-6066-418C-8D1A-75C5E396FC04}"/>
          </ac:spMkLst>
        </pc:spChg>
        <pc:spChg chg="add del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41" creationId="{46A89C79-8EF3-4AF9-B3D9-59A883F41C83}"/>
          </ac:spMkLst>
        </pc:spChg>
        <pc:spChg chg="add del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45" creationId="{72AF41FE-63D7-4695-81D2-66D2510E4486}"/>
          </ac:spMkLst>
        </pc:spChg>
        <pc:spChg chg="ad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50" creationId="{1A3C89F8-0D2F-47FF-B903-151248265F47}"/>
          </ac:spMkLst>
        </pc:spChg>
        <pc:spChg chg="ad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52" creationId="{C5CB530E-515E-412C-9DF1-5F8FFBD6F383}"/>
          </ac:spMkLst>
        </pc:spChg>
        <pc:spChg chg="ad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54" creationId="{712D4376-A578-4FF1-94FC-245E7A6A489F}"/>
          </ac:spMkLst>
        </pc:spChg>
        <pc:spChg chg="ad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62" creationId="{3FBAD350-5664-4811-A208-657FB882D350}"/>
          </ac:spMkLst>
        </pc:spChg>
        <pc:spChg chg="add">
          <ac:chgData name="Sowmiya M" userId="90e0c29051895bf5" providerId="Windows Live" clId="Web-{E0E6961D-FD33-4424-B7B6-B3DA8577147F}" dt="2025-06-10T14:57:36.872" v="7"/>
          <ac:spMkLst>
            <pc:docMk/>
            <pc:sldMk cId="0" sldId="256"/>
            <ac:spMk id="64" creationId="{C39ADB8F-D187-49D7-BDCF-C1B6DC727068}"/>
          </ac:spMkLst>
        </pc:spChg>
      </pc:sldChg>
      <pc:sldChg chg="addSp delSp modSp mod setBg">
        <pc:chgData name="Sowmiya M" userId="90e0c29051895bf5" providerId="Windows Live" clId="Web-{E0E6961D-FD33-4424-B7B6-B3DA8577147F}" dt="2025-06-10T15:00:30.019" v="8"/>
        <pc:sldMkLst>
          <pc:docMk/>
          <pc:sldMk cId="0" sldId="257"/>
        </pc:sldMkLst>
        <pc:spChg chg="mod">
          <ac:chgData name="Sowmiya M" userId="90e0c29051895bf5" providerId="Windows Live" clId="Web-{E0E6961D-FD33-4424-B7B6-B3DA8577147F}" dt="2025-06-10T14:55:14.226" v="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8" creationId="{F837543A-6020-4505-A233-C9DB4BF74011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10" creationId="{35B16301-FB18-48BA-A6DD-C37CAF6F9A18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12" creationId="{C3C0D90E-074A-4F52-9B11-B52BEF4BCBE5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14" creationId="{CABBD4C1-E6F8-46F6-8152-A8A97490BF4D}"/>
          </ac:spMkLst>
        </pc:spChg>
        <pc:spChg chg="add">
          <ac:chgData name="Sowmiya M" userId="90e0c29051895bf5" providerId="Windows Live" clId="Web-{E0E6961D-FD33-4424-B7B6-B3DA8577147F}" dt="2025-06-10T14:55:14.226" v="6"/>
          <ac:spMkLst>
            <pc:docMk/>
            <pc:sldMk cId="0" sldId="257"/>
            <ac:spMk id="16" creationId="{83BA5EF5-1FE9-4BF9-83BB-269BCDDF6156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20" creationId="{88853921-7BC9-4BDE-ACAB-133C683C82D6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22" creationId="{09192968-3AE7-4470-A61C-97294BB92731}"/>
          </ac:spMkLst>
        </pc:spChg>
        <pc:spChg chg="add del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24" creationId="{3AB72E55-43E4-4356-BFE8-E2102CB0B505}"/>
          </ac:spMkLst>
        </pc:spChg>
        <pc:spChg chg="add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31" creationId="{59A309A7-1751-4ABE-A3C1-EEC40366AD89}"/>
          </ac:spMkLst>
        </pc:spChg>
        <pc:spChg chg="add">
          <ac:chgData name="Sowmiya M" userId="90e0c29051895bf5" providerId="Windows Live" clId="Web-{E0E6961D-FD33-4424-B7B6-B3DA8577147F}" dt="2025-06-10T15:00:30.019" v="8"/>
          <ac:spMkLst>
            <pc:docMk/>
            <pc:sldMk cId="0" sldId="257"/>
            <ac:spMk id="33" creationId="{967D8EB6-EAE1-4F9C-B398-83321E287204}"/>
          </ac:spMkLst>
        </pc:spChg>
      </pc:sldChg>
      <pc:sldChg chg="modSp">
        <pc:chgData name="Sowmiya M" userId="90e0c29051895bf5" providerId="Windows Live" clId="Web-{E0E6961D-FD33-4424-B7B6-B3DA8577147F}" dt="2025-06-10T14:52:35.860" v="3" actId="20577"/>
        <pc:sldMkLst>
          <pc:docMk/>
          <pc:sldMk cId="0" sldId="258"/>
        </pc:sldMkLst>
        <pc:spChg chg="mod">
          <ac:chgData name="Sowmiya M" userId="90e0c29051895bf5" providerId="Windows Live" clId="Web-{E0E6961D-FD33-4424-B7B6-B3DA8577147F}" dt="2025-06-10T14:52:35.860" v="3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Sowmiya M" userId="90e0c29051895bf5" providerId="Windows Live" clId="Web-{87562DF5-DEDB-5323-BB1D-8A1A56D3E953}"/>
    <pc:docChg chg="modSld">
      <pc:chgData name="Sowmiya M" userId="90e0c29051895bf5" providerId="Windows Live" clId="Web-{87562DF5-DEDB-5323-BB1D-8A1A56D3E953}" dt="2025-06-10T15:41:18.243" v="10" actId="20577"/>
      <pc:docMkLst>
        <pc:docMk/>
      </pc:docMkLst>
      <pc:sldChg chg="modSp">
        <pc:chgData name="Sowmiya M" userId="90e0c29051895bf5" providerId="Windows Live" clId="Web-{87562DF5-DEDB-5323-BB1D-8A1A56D3E953}" dt="2025-06-10T15:40:32.710" v="8" actId="20577"/>
        <pc:sldMkLst>
          <pc:docMk/>
          <pc:sldMk cId="0" sldId="256"/>
        </pc:sldMkLst>
        <pc:spChg chg="mod">
          <ac:chgData name="Sowmiya M" userId="90e0c29051895bf5" providerId="Windows Live" clId="Web-{87562DF5-DEDB-5323-BB1D-8A1A56D3E953}" dt="2025-06-10T15:40:32.710" v="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wmiya M" userId="90e0c29051895bf5" providerId="Windows Live" clId="Web-{87562DF5-DEDB-5323-BB1D-8A1A56D3E953}" dt="2025-06-10T15:38:55.144" v="5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owmiya M" userId="90e0c29051895bf5" providerId="Windows Live" clId="Web-{87562DF5-DEDB-5323-BB1D-8A1A56D3E953}" dt="2025-06-10T15:40:21.788" v="7" actId="20577"/>
        <pc:sldMkLst>
          <pc:docMk/>
          <pc:sldMk cId="0" sldId="257"/>
        </pc:sldMkLst>
        <pc:spChg chg="mod">
          <ac:chgData name="Sowmiya M" userId="90e0c29051895bf5" providerId="Windows Live" clId="Web-{87562DF5-DEDB-5323-BB1D-8A1A56D3E953}" dt="2025-06-10T15:40:21.788" v="7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M" userId="90e0c29051895bf5" providerId="Windows Live" clId="Web-{87562DF5-DEDB-5323-BB1D-8A1A56D3E953}" dt="2025-06-10T15:40:02.569" v="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owmiya M" userId="90e0c29051895bf5" providerId="Windows Live" clId="Web-{87562DF5-DEDB-5323-BB1D-8A1A56D3E953}" dt="2025-06-10T15:41:18.243" v="10" actId="20577"/>
        <pc:sldMkLst>
          <pc:docMk/>
          <pc:sldMk cId="0" sldId="258"/>
        </pc:sldMkLst>
        <pc:spChg chg="mod">
          <ac:chgData name="Sowmiya M" userId="90e0c29051895bf5" providerId="Windows Live" clId="Web-{87562DF5-DEDB-5323-BB1D-8A1A56D3E953}" dt="2025-06-10T15:41:07.430" v="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wmiya M" userId="90e0c29051895bf5" providerId="Windows Live" clId="Web-{87562DF5-DEDB-5323-BB1D-8A1A56D3E953}" dt="2025-06-10T15:41:18.243" v="10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Sowmiya M" userId="90e0c29051895bf5" providerId="Windows Live" clId="Web-{CF8209C0-5EDC-4B3D-B644-C47AE7B2AC5B}"/>
    <pc:docChg chg="modSld modMainMaster">
      <pc:chgData name="Sowmiya M" userId="90e0c29051895bf5" providerId="Windows Live" clId="Web-{CF8209C0-5EDC-4B3D-B644-C47AE7B2AC5B}" dt="2025-06-10T15:15:49.836" v="36"/>
      <pc:docMkLst>
        <pc:docMk/>
      </pc:docMkLst>
      <pc:sldChg chg="addSp delSp modSp mod setBg">
        <pc:chgData name="Sowmiya M" userId="90e0c29051895bf5" providerId="Windows Live" clId="Web-{CF8209C0-5EDC-4B3D-B644-C47AE7B2AC5B}" dt="2025-06-10T15:09:49.435" v="20"/>
        <pc:sldMkLst>
          <pc:docMk/>
          <pc:sldMk cId="0" sldId="256"/>
        </pc:sldMkLst>
        <pc:spChg chg="mod">
          <ac:chgData name="Sowmiya M" userId="90e0c29051895bf5" providerId="Windows Live" clId="Web-{CF8209C0-5EDC-4B3D-B644-C47AE7B2AC5B}" dt="2025-06-10T15:08:33.948" v="9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wmiya M" userId="90e0c29051895bf5" providerId="Windows Live" clId="Web-{CF8209C0-5EDC-4B3D-B644-C47AE7B2AC5B}" dt="2025-06-10T15:09:28.153" v="18" actId="20577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50" creationId="{1A3C89F8-0D2F-47FF-B903-151248265F47}"/>
          </ac:spMkLst>
        </pc:spChg>
        <pc:spChg chg="add del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52" creationId="{C5CB530E-515E-412C-9DF1-5F8FFBD6F383}"/>
          </ac:spMkLst>
        </pc:spChg>
        <pc:spChg chg="add del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54" creationId="{712D4376-A578-4FF1-94FC-245E7A6A489F}"/>
          </ac:spMkLst>
        </pc:spChg>
        <pc:spChg chg="add del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56" creationId="{AEA7509D-F04F-40CB-A0B3-EEF16499CC9F}"/>
          </ac:spMkLst>
        </pc:spChg>
        <pc:spChg chg="add del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60" creationId="{508BEF50-7B1E-49A4-BC19-5F4F1D755E64}"/>
          </ac:spMkLst>
        </pc:spChg>
        <pc:spChg chg="del">
          <ac:chgData name="Sowmiya M" userId="90e0c29051895bf5" providerId="Windows Live" clId="Web-{CF8209C0-5EDC-4B3D-B644-C47AE7B2AC5B}" dt="2025-06-10T15:06:08.928" v="2"/>
          <ac:spMkLst>
            <pc:docMk/>
            <pc:sldMk cId="0" sldId="256"/>
            <ac:spMk id="62" creationId="{3FBAD350-5664-4811-A208-657FB882D350}"/>
          </ac:spMkLst>
        </pc:spChg>
        <pc:spChg chg="add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66" creationId="{489B7BFD-8F45-4093-AD9C-91B15B0503D9}"/>
          </ac:spMkLst>
        </pc:spChg>
        <pc:spChg chg="add">
          <ac:chgData name="Sowmiya M" userId="90e0c29051895bf5" providerId="Windows Live" clId="Web-{CF8209C0-5EDC-4B3D-B644-C47AE7B2AC5B}" dt="2025-06-10T15:06:08.928" v="2"/>
          <ac:spMkLst>
            <pc:docMk/>
            <pc:sldMk cId="0" sldId="256"/>
            <ac:spMk id="69" creationId="{489B7BFD-8F45-4093-AD9C-91B15B0503D9}"/>
          </ac:spMkLst>
        </pc:spChg>
        <pc:spChg chg="add">
          <ac:chgData name="Sowmiya M" userId="90e0c29051895bf5" providerId="Windows Live" clId="Web-{CF8209C0-5EDC-4B3D-B644-C47AE7B2AC5B}" dt="2025-06-10T15:06:08.928" v="2"/>
          <ac:spMkLst>
            <pc:docMk/>
            <pc:sldMk cId="0" sldId="256"/>
            <ac:spMk id="75" creationId="{498F8FF6-43B4-494A-AF8F-123A4983EDF7}"/>
          </ac:spMkLst>
        </pc:spChg>
        <pc:spChg chg="add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78" creationId="{218E095B-4870-4AD5-9C41-C16D59523501}"/>
          </ac:spMkLst>
        </pc:spChg>
        <pc:spChg chg="add">
          <ac:chgData name="Sowmiya M" userId="90e0c29051895bf5" providerId="Windows Live" clId="Web-{CF8209C0-5EDC-4B3D-B644-C47AE7B2AC5B}" dt="2025-06-10T15:06:08.928" v="2"/>
          <ac:spMkLst>
            <pc:docMk/>
            <pc:sldMk cId="0" sldId="256"/>
            <ac:spMk id="81" creationId="{279CAF82-0ECF-42BE-8F37-F71941E5D410}"/>
          </ac:spMkLst>
        </pc:spChg>
        <pc:spChg chg="add">
          <ac:chgData name="Sowmiya M" userId="90e0c29051895bf5" providerId="Windows Live" clId="Web-{CF8209C0-5EDC-4B3D-B644-C47AE7B2AC5B}" dt="2025-06-10T15:06:08.928" v="2"/>
          <ac:spMkLst>
            <pc:docMk/>
            <pc:sldMk cId="0" sldId="256"/>
            <ac:spMk id="83" creationId="{218E095B-4870-4AD5-9C41-C16D59523501}"/>
          </ac:spMkLst>
        </pc:spChg>
        <pc:spChg chg="add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91" creationId="{FFD3887D-244B-4EC4-9208-E304984C5D0F}"/>
          </ac:spMkLst>
        </pc:spChg>
        <pc:spChg chg="add del">
          <ac:chgData name="Sowmiya M" userId="90e0c29051895bf5" providerId="Windows Live" clId="Web-{CF8209C0-5EDC-4B3D-B644-C47AE7B2AC5B}" dt="2025-06-10T15:06:51.976" v="3"/>
          <ac:spMkLst>
            <pc:docMk/>
            <pc:sldMk cId="0" sldId="256"/>
            <ac:spMk id="92" creationId="{033BC44A-0661-43B4-9C14-FD5963C226AE}"/>
          </ac:spMkLst>
        </pc:spChg>
        <pc:spChg chg="add">
          <ac:chgData name="Sowmiya M" userId="90e0c29051895bf5" providerId="Windows Live" clId="Web-{CF8209C0-5EDC-4B3D-B644-C47AE7B2AC5B}" dt="2025-06-10T15:07:20.821" v="4"/>
          <ac:spMkLst>
            <pc:docMk/>
            <pc:sldMk cId="0" sldId="256"/>
            <ac:spMk id="93" creationId="{97224C31-855E-4593-8A58-5B2B0CC4F537}"/>
          </ac:spMkLst>
        </pc:spChg>
        <pc:spChg chg="del">
          <ac:chgData name="Sowmiya M" userId="90e0c29051895bf5" providerId="Windows Live" clId="Web-{CF8209C0-5EDC-4B3D-B644-C47AE7B2AC5B}" dt="2025-06-10T15:06:51.976" v="3"/>
          <ac:spMkLst>
            <pc:docMk/>
            <pc:sldMk cId="0" sldId="256"/>
            <ac:spMk id="94" creationId="{BE8CB2F0-2F5A-4EBD-B214-E0309C31F578}"/>
          </ac:spMkLst>
        </pc:spChg>
        <pc:spChg chg="del">
          <ac:chgData name="Sowmiya M" userId="90e0c29051895bf5" providerId="Windows Live" clId="Web-{CF8209C0-5EDC-4B3D-B644-C47AE7B2AC5B}" dt="2025-06-10T15:06:51.976" v="3"/>
          <ac:spMkLst>
            <pc:docMk/>
            <pc:sldMk cId="0" sldId="256"/>
            <ac:spMk id="96" creationId="{FFD3887D-244B-4EC4-9208-E304984C5D0F}"/>
          </ac:spMkLst>
        </pc:spChg>
        <pc:spChg chg="del">
          <ac:chgData name="Sowmiya M" userId="90e0c29051895bf5" providerId="Windows Live" clId="Web-{CF8209C0-5EDC-4B3D-B644-C47AE7B2AC5B}" dt="2025-06-10T15:06:51.976" v="3"/>
          <ac:spMkLst>
            <pc:docMk/>
            <pc:sldMk cId="0" sldId="256"/>
            <ac:spMk id="98" creationId="{97224C31-855E-4593-8A58-5B2B0CC4F537}"/>
          </ac:spMkLst>
        </pc:spChg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57"/>
        </pc:sldMkLst>
      </pc:sldChg>
      <pc:sldChg chg="addSp modSp mod setBg">
        <pc:chgData name="Sowmiya M" userId="90e0c29051895bf5" providerId="Windows Live" clId="Web-{CF8209C0-5EDC-4B3D-B644-C47AE7B2AC5B}" dt="2025-06-10T15:13:57.317" v="26" actId="20577"/>
        <pc:sldMkLst>
          <pc:docMk/>
          <pc:sldMk cId="0" sldId="258"/>
        </pc:sldMkLst>
        <pc:spChg chg="mod">
          <ac:chgData name="Sowmiya M" userId="90e0c29051895bf5" providerId="Windows Live" clId="Web-{CF8209C0-5EDC-4B3D-B644-C47AE7B2AC5B}" dt="2025-06-10T15:13:01.456" v="23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wmiya M" userId="90e0c29051895bf5" providerId="Windows Live" clId="Web-{CF8209C0-5EDC-4B3D-B644-C47AE7B2AC5B}" dt="2025-06-10T15:13:57.317" v="26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8" creationId="{5A0118C5-4F8D-4CF4-BADD-53FEACC6C42A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10" creationId="{4E0A5C5C-2A95-428E-9F6A-0D29EBD57C9F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12" creationId="{1056F38F-7C4E-461D-8709-7D0024AE1F79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14" creationId="{C7278469-3C3C-49CE-AEEE-E176A4900B78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20" creationId="{4C6598AB-1C17-4D54-951C-A082D94ACB7A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22" creationId="{C83B66D7-137D-4AC1-B172-53D60F08BEB5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24" creationId="{F6B92503-6984-4D15-8B98-8718709B785D}"/>
          </ac:spMkLst>
        </pc:spChg>
        <pc:spChg chg="add">
          <ac:chgData name="Sowmiya M" userId="90e0c29051895bf5" providerId="Windows Live" clId="Web-{CF8209C0-5EDC-4B3D-B644-C47AE7B2AC5B}" dt="2025-06-10T15:11:52.485" v="21"/>
          <ac:spMkLst>
            <pc:docMk/>
            <pc:sldMk cId="0" sldId="258"/>
            <ac:spMk id="26" creationId="{08DDF938-524E-4C18-A47D-C00627832366}"/>
          </ac:spMkLst>
        </pc:spChg>
      </pc:sldChg>
      <pc:sldChg chg="modSp mod">
        <pc:chgData name="Sowmiya M" userId="90e0c29051895bf5" providerId="Windows Live" clId="Web-{CF8209C0-5EDC-4B3D-B644-C47AE7B2AC5B}" dt="2025-06-10T15:15:49.836" v="36"/>
        <pc:sldMkLst>
          <pc:docMk/>
          <pc:sldMk cId="0" sldId="259"/>
        </pc:sldMkLst>
        <pc:spChg chg="mod">
          <ac:chgData name="Sowmiya M" userId="90e0c29051895bf5" providerId="Windows Live" clId="Web-{CF8209C0-5EDC-4B3D-B644-C47AE7B2AC5B}" dt="2025-06-10T15:15:49.836" v="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owmiya M" userId="90e0c29051895bf5" providerId="Windows Live" clId="Web-{CF8209C0-5EDC-4B3D-B644-C47AE7B2AC5B}" dt="2025-06-10T15:15:49.836" v="35"/>
          <ac:spMkLst>
            <pc:docMk/>
            <pc:sldMk cId="0" sldId="259"/>
            <ac:spMk id="3" creationId="{00000000-0000-0000-0000-000000000000}"/>
          </ac:spMkLst>
        </pc:spChg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60"/>
        </pc:sldMkLst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61"/>
        </pc:sldMkLst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62"/>
        </pc:sldMkLst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63"/>
        </pc:sldMkLst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64"/>
        </pc:sldMkLst>
      </pc:sldChg>
      <pc:sldChg chg="mod">
        <pc:chgData name="Sowmiya M" userId="90e0c29051895bf5" providerId="Windows Live" clId="Web-{CF8209C0-5EDC-4B3D-B644-C47AE7B2AC5B}" dt="2025-06-10T15:09:49.435" v="20"/>
        <pc:sldMkLst>
          <pc:docMk/>
          <pc:sldMk cId="0" sldId="265"/>
        </pc:sldMkLst>
      </pc:sldChg>
      <pc:sldMasterChg chg="mod setBg modSldLayout">
        <pc:chgData name="Sowmiya M" userId="90e0c29051895bf5" providerId="Windows Live" clId="Web-{CF8209C0-5EDC-4B3D-B644-C47AE7B2AC5B}" dt="2025-06-10T15:09:49.435" v="20"/>
        <pc:sldMasterMkLst>
          <pc:docMk/>
          <pc:sldMasterMk cId="2209977519" sldId="2147483648"/>
        </pc:sldMasterMkLst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3168075583" sldId="2147483649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2614314258" sldId="2147483650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960648375" sldId="2147483651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2782244947" sldId="2147483652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990158736" sldId="2147483653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727027711" sldId="2147483654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1212999818" sldId="2147483655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1840726560" sldId="2147483656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3889236939" sldId="2147483657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2910927964" sldId="2147483658"/>
          </pc:sldLayoutMkLst>
        </pc:sldLayoutChg>
        <pc:sldLayoutChg chg="mod">
          <pc:chgData name="Sowmiya M" userId="90e0c29051895bf5" providerId="Windows Live" clId="Web-{CF8209C0-5EDC-4B3D-B644-C47AE7B2AC5B}" dt="2025-06-10T15:09:49.435" v="20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  <pc:docChgLst>
    <pc:chgData name="Sowmiya M" userId="90e0c29051895bf5" providerId="Windows Live" clId="Web-{C82772EA-9ABF-46A0-58B7-7C834622B518}"/>
    <pc:docChg chg="modSld">
      <pc:chgData name="Sowmiya M" userId="90e0c29051895bf5" providerId="Windows Live" clId="Web-{C82772EA-9ABF-46A0-58B7-7C834622B518}" dt="2025-06-10T15:38:10.083" v="36" actId="20577"/>
      <pc:docMkLst>
        <pc:docMk/>
      </pc:docMkLst>
      <pc:sldChg chg="addSp delSp modSp mod setBg">
        <pc:chgData name="Sowmiya M" userId="90e0c29051895bf5" providerId="Windows Live" clId="Web-{C82772EA-9ABF-46A0-58B7-7C834622B518}" dt="2025-06-10T15:34:41.740" v="11" actId="20577"/>
        <pc:sldMkLst>
          <pc:docMk/>
          <pc:sldMk cId="0" sldId="257"/>
        </pc:sldMkLst>
        <pc:spChg chg="mod">
          <ac:chgData name="Sowmiya M" userId="90e0c29051895bf5" providerId="Windows Live" clId="Web-{C82772EA-9ABF-46A0-58B7-7C834622B518}" dt="2025-06-10T15:34:29.178" v="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owmiya M" userId="90e0c29051895bf5" providerId="Windows Live" clId="Web-{C82772EA-9ABF-46A0-58B7-7C834622B518}" dt="2025-06-10T15:34:41.740" v="11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31" creationId="{59A309A7-1751-4ABE-A3C1-EEC40366AD89}"/>
          </ac:spMkLst>
        </pc:spChg>
        <pc:spChg chg="del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33" creationId="{967D8EB6-EAE1-4F9C-B398-83321E287204}"/>
          </ac:spMkLst>
        </pc:spChg>
        <pc:spChg chg="add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38" creationId="{12609869-9E80-471B-A487-A53288E0E791}"/>
          </ac:spMkLst>
        </pc:spChg>
        <pc:spChg chg="add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40" creationId="{7004738A-9D34-43E8-97D2-CA0EED4F8BE0}"/>
          </ac:spMkLst>
        </pc:spChg>
        <pc:spChg chg="add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42" creationId="{B8B8D07F-F13E-443E-BA68-2D26672D76B9}"/>
          </ac:spMkLst>
        </pc:spChg>
        <pc:spChg chg="add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44" creationId="{2813A4FA-24A5-41ED-A534-3807D1B2F344}"/>
          </ac:spMkLst>
        </pc:spChg>
        <pc:spChg chg="add">
          <ac:chgData name="Sowmiya M" userId="90e0c29051895bf5" providerId="Windows Live" clId="Web-{C82772EA-9ABF-46A0-58B7-7C834622B518}" dt="2025-06-10T15:30:46.475" v="7"/>
          <ac:spMkLst>
            <pc:docMk/>
            <pc:sldMk cId="0" sldId="257"/>
            <ac:spMk id="46" creationId="{C3944F27-CA70-4E84-A51A-E6BF89558979}"/>
          </ac:spMkLst>
        </pc:spChg>
        <pc:picChg chg="mod">
          <ac:chgData name="Sowmiya M" userId="90e0c29051895bf5" providerId="Windows Live" clId="Web-{C82772EA-9ABF-46A0-58B7-7C834622B518}" dt="2025-06-10T15:30:46.475" v="7"/>
          <ac:picMkLst>
            <pc:docMk/>
            <pc:sldMk cId="0" sldId="257"/>
            <ac:picMk id="28" creationId="{A74982E2-BF74-415A-F13F-0A87A6560FC3}"/>
          </ac:picMkLst>
        </pc:picChg>
      </pc:sldChg>
      <pc:sldChg chg="addSp delSp modSp mod setBg">
        <pc:chgData name="Sowmiya M" userId="90e0c29051895bf5" providerId="Windows Live" clId="Web-{C82772EA-9ABF-46A0-58B7-7C834622B518}" dt="2025-06-10T15:35:22.037" v="15" actId="20577"/>
        <pc:sldMkLst>
          <pc:docMk/>
          <pc:sldMk cId="0" sldId="259"/>
        </pc:sldMkLst>
        <pc:spChg chg="mod">
          <ac:chgData name="Sowmiya M" userId="90e0c29051895bf5" providerId="Windows Live" clId="Web-{C82772EA-9ABF-46A0-58B7-7C834622B518}" dt="2025-06-10T15:35:06.865" v="13" actId="20577"/>
          <ac:spMkLst>
            <pc:docMk/>
            <pc:sldMk cId="0" sldId="259"/>
            <ac:spMk id="2" creationId="{00000000-0000-0000-0000-000000000000}"/>
          </ac:spMkLst>
        </pc:spChg>
        <pc:spChg chg="del">
          <ac:chgData name="Sowmiya M" userId="90e0c29051895bf5" providerId="Windows Live" clId="Web-{C82772EA-9ABF-46A0-58B7-7C834622B518}" dt="2025-06-10T15:30:38.209" v="6"/>
          <ac:spMkLst>
            <pc:docMk/>
            <pc:sldMk cId="0" sldId="259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30:38.209" v="6"/>
          <ac:spMkLst>
            <pc:docMk/>
            <pc:sldMk cId="0" sldId="259"/>
            <ac:spMk id="9" creationId="{2E442304-DDBD-4F7B-8017-36BCC863FB40}"/>
          </ac:spMkLst>
        </pc:spChg>
        <pc:spChg chg="add">
          <ac:chgData name="Sowmiya M" userId="90e0c29051895bf5" providerId="Windows Live" clId="Web-{C82772EA-9ABF-46A0-58B7-7C834622B518}" dt="2025-06-10T15:30:38.209" v="6"/>
          <ac:spMkLst>
            <pc:docMk/>
            <pc:sldMk cId="0" sldId="259"/>
            <ac:spMk id="11" creationId="{5E107275-3853-46FD-A241-DE4355A42675}"/>
          </ac:spMkLst>
        </pc:spChg>
        <pc:graphicFrameChg chg="add modGraphic">
          <ac:chgData name="Sowmiya M" userId="90e0c29051895bf5" providerId="Windows Live" clId="Web-{C82772EA-9ABF-46A0-58B7-7C834622B518}" dt="2025-06-10T15:35:22.037" v="15" actId="20577"/>
          <ac:graphicFrameMkLst>
            <pc:docMk/>
            <pc:sldMk cId="0" sldId="259"/>
            <ac:graphicFrameMk id="5" creationId="{EB0D194C-8D0E-D79A-E55A-D363541C2DFC}"/>
          </ac:graphicFrameMkLst>
        </pc:graphicFrameChg>
      </pc:sldChg>
      <pc:sldChg chg="addSp delSp modSp mod setBg">
        <pc:chgData name="Sowmiya M" userId="90e0c29051895bf5" providerId="Windows Live" clId="Web-{C82772EA-9ABF-46A0-58B7-7C834622B518}" dt="2025-06-10T15:35:54.959" v="18" actId="20577"/>
        <pc:sldMkLst>
          <pc:docMk/>
          <pc:sldMk cId="0" sldId="260"/>
        </pc:sldMkLst>
        <pc:spChg chg="mod">
          <ac:chgData name="Sowmiya M" userId="90e0c29051895bf5" providerId="Windows Live" clId="Web-{C82772EA-9ABF-46A0-58B7-7C834622B518}" dt="2025-06-10T15:35:40.287" v="16" actId="20577"/>
          <ac:spMkLst>
            <pc:docMk/>
            <pc:sldMk cId="0" sldId="260"/>
            <ac:spMk id="2" creationId="{00000000-0000-0000-0000-000000000000}"/>
          </ac:spMkLst>
        </pc:spChg>
        <pc:spChg chg="del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9" creationId="{BACC6370-2D7E-4714-9D71-7542949D7D5D}"/>
          </ac:spMkLst>
        </pc:spChg>
        <pc:spChg chg="add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11" creationId="{256B2C21-A230-48C0-8DF1-C46611373C44}"/>
          </ac:spMkLst>
        </pc:spChg>
        <pc:spChg chg="add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13" creationId="{3847E18C-932D-4C95-AABA-FEC7C9499AD7}"/>
          </ac:spMkLst>
        </pc:spChg>
        <pc:spChg chg="add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15" creationId="{3150CB11-0C61-439E-910F-5787759E72A0}"/>
          </ac:spMkLst>
        </pc:spChg>
        <pc:spChg chg="add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17" creationId="{43F8A58B-5155-44CE-A5FF-7647B47D0A7A}"/>
          </ac:spMkLst>
        </pc:spChg>
        <pc:spChg chg="add">
          <ac:chgData name="Sowmiya M" userId="90e0c29051895bf5" providerId="Windows Live" clId="Web-{C82772EA-9ABF-46A0-58B7-7C834622B518}" dt="2025-06-10T15:30:32.319" v="5"/>
          <ac:spMkLst>
            <pc:docMk/>
            <pc:sldMk cId="0" sldId="260"/>
            <ac:spMk id="19" creationId="{443F2ACA-E6D6-4028-82DD-F03C262D5DE6}"/>
          </ac:spMkLst>
        </pc:spChg>
        <pc:graphicFrameChg chg="add modGraphic">
          <ac:chgData name="Sowmiya M" userId="90e0c29051895bf5" providerId="Windows Live" clId="Web-{C82772EA-9ABF-46A0-58B7-7C834622B518}" dt="2025-06-10T15:35:54.959" v="18" actId="20577"/>
          <ac:graphicFrameMkLst>
            <pc:docMk/>
            <pc:sldMk cId="0" sldId="260"/>
            <ac:graphicFrameMk id="5" creationId="{D69EBF5F-F50D-9459-E1DD-2A2E0A177844}"/>
          </ac:graphicFrameMkLst>
        </pc:graphicFrameChg>
      </pc:sldChg>
      <pc:sldChg chg="addSp delSp modSp mod setBg">
        <pc:chgData name="Sowmiya M" userId="90e0c29051895bf5" providerId="Windows Live" clId="Web-{C82772EA-9ABF-46A0-58B7-7C834622B518}" dt="2025-06-10T15:36:19.818" v="21" actId="20577"/>
        <pc:sldMkLst>
          <pc:docMk/>
          <pc:sldMk cId="0" sldId="261"/>
        </pc:sldMkLst>
        <pc:spChg chg="mod">
          <ac:chgData name="Sowmiya M" userId="90e0c29051895bf5" providerId="Windows Live" clId="Web-{C82772EA-9ABF-46A0-58B7-7C834622B518}" dt="2025-06-10T15:36:04.412" v="19" actId="20577"/>
          <ac:spMkLst>
            <pc:docMk/>
            <pc:sldMk cId="0" sldId="261"/>
            <ac:spMk id="2" creationId="{00000000-0000-0000-0000-000000000000}"/>
          </ac:spMkLst>
        </pc:spChg>
        <pc:spChg chg="del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9" creationId="{BACC6370-2D7E-4714-9D71-7542949D7D5D}"/>
          </ac:spMkLst>
        </pc:spChg>
        <pc:spChg chg="add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11" creationId="{256B2C21-A230-48C0-8DF1-C46611373C44}"/>
          </ac:spMkLst>
        </pc:spChg>
        <pc:spChg chg="add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13" creationId="{3847E18C-932D-4C95-AABA-FEC7C9499AD7}"/>
          </ac:spMkLst>
        </pc:spChg>
        <pc:spChg chg="add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15" creationId="{3150CB11-0C61-439E-910F-5787759E72A0}"/>
          </ac:spMkLst>
        </pc:spChg>
        <pc:spChg chg="add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17" creationId="{43F8A58B-5155-44CE-A5FF-7647B47D0A7A}"/>
          </ac:spMkLst>
        </pc:spChg>
        <pc:spChg chg="add">
          <ac:chgData name="Sowmiya M" userId="90e0c29051895bf5" providerId="Windows Live" clId="Web-{C82772EA-9ABF-46A0-58B7-7C834622B518}" dt="2025-06-10T15:29:40.913" v="4"/>
          <ac:spMkLst>
            <pc:docMk/>
            <pc:sldMk cId="0" sldId="261"/>
            <ac:spMk id="19" creationId="{443F2ACA-E6D6-4028-82DD-F03C262D5DE6}"/>
          </ac:spMkLst>
        </pc:spChg>
        <pc:graphicFrameChg chg="add modGraphic">
          <ac:chgData name="Sowmiya M" userId="90e0c29051895bf5" providerId="Windows Live" clId="Web-{C82772EA-9ABF-46A0-58B7-7C834622B518}" dt="2025-06-10T15:36:19.818" v="21" actId="20577"/>
          <ac:graphicFrameMkLst>
            <pc:docMk/>
            <pc:sldMk cId="0" sldId="261"/>
            <ac:graphicFrameMk id="5" creationId="{68E9439F-0AC4-345A-AA5F-C9B03A9934A7}"/>
          </ac:graphicFrameMkLst>
        </pc:graphicFrameChg>
      </pc:sldChg>
      <pc:sldChg chg="addSp delSp modSp mod setBg">
        <pc:chgData name="Sowmiya M" userId="90e0c29051895bf5" providerId="Windows Live" clId="Web-{C82772EA-9ABF-46A0-58B7-7C834622B518}" dt="2025-06-10T15:36:56.318" v="24" actId="20577"/>
        <pc:sldMkLst>
          <pc:docMk/>
          <pc:sldMk cId="0" sldId="262"/>
        </pc:sldMkLst>
        <pc:spChg chg="mod">
          <ac:chgData name="Sowmiya M" userId="90e0c29051895bf5" providerId="Windows Live" clId="Web-{C82772EA-9ABF-46A0-58B7-7C834622B518}" dt="2025-06-10T15:36:36.787" v="22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Sowmiya M" userId="90e0c29051895bf5" providerId="Windows Live" clId="Web-{C82772EA-9ABF-46A0-58B7-7C834622B518}" dt="2025-06-10T15:29:30.835" v="3"/>
          <ac:spMkLst>
            <pc:docMk/>
            <pc:sldMk cId="0" sldId="262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29:30.835" v="3"/>
          <ac:spMkLst>
            <pc:docMk/>
            <pc:sldMk cId="0" sldId="262"/>
            <ac:spMk id="9" creationId="{2E442304-DDBD-4F7B-8017-36BCC863FB40}"/>
          </ac:spMkLst>
        </pc:spChg>
        <pc:spChg chg="add">
          <ac:chgData name="Sowmiya M" userId="90e0c29051895bf5" providerId="Windows Live" clId="Web-{C82772EA-9ABF-46A0-58B7-7C834622B518}" dt="2025-06-10T15:29:30.835" v="3"/>
          <ac:spMkLst>
            <pc:docMk/>
            <pc:sldMk cId="0" sldId="262"/>
            <ac:spMk id="11" creationId="{5E107275-3853-46FD-A241-DE4355A42675}"/>
          </ac:spMkLst>
        </pc:spChg>
        <pc:graphicFrameChg chg="add modGraphic">
          <ac:chgData name="Sowmiya M" userId="90e0c29051895bf5" providerId="Windows Live" clId="Web-{C82772EA-9ABF-46A0-58B7-7C834622B518}" dt="2025-06-10T15:36:56.318" v="24" actId="20577"/>
          <ac:graphicFrameMkLst>
            <pc:docMk/>
            <pc:sldMk cId="0" sldId="262"/>
            <ac:graphicFrameMk id="5" creationId="{3130E036-51F4-40AC-24BB-84B579741F50}"/>
          </ac:graphicFrameMkLst>
        </pc:graphicFrameChg>
      </pc:sldChg>
      <pc:sldChg chg="addSp delSp modSp mod setBg">
        <pc:chgData name="Sowmiya M" userId="90e0c29051895bf5" providerId="Windows Live" clId="Web-{C82772EA-9ABF-46A0-58B7-7C834622B518}" dt="2025-06-10T15:37:27.536" v="27" actId="20577"/>
        <pc:sldMkLst>
          <pc:docMk/>
          <pc:sldMk cId="0" sldId="263"/>
        </pc:sldMkLst>
        <pc:spChg chg="mod">
          <ac:chgData name="Sowmiya M" userId="90e0c29051895bf5" providerId="Windows Live" clId="Web-{C82772EA-9ABF-46A0-58B7-7C834622B518}" dt="2025-06-10T15:37:07.255" v="25" actId="20577"/>
          <ac:spMkLst>
            <pc:docMk/>
            <pc:sldMk cId="0" sldId="263"/>
            <ac:spMk id="2" creationId="{00000000-0000-0000-0000-000000000000}"/>
          </ac:spMkLst>
        </pc:spChg>
        <pc:spChg chg="del">
          <ac:chgData name="Sowmiya M" userId="90e0c29051895bf5" providerId="Windows Live" clId="Web-{C82772EA-9ABF-46A0-58B7-7C834622B518}" dt="2025-06-10T15:29:21.350" v="2"/>
          <ac:spMkLst>
            <pc:docMk/>
            <pc:sldMk cId="0" sldId="263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29:21.350" v="2"/>
          <ac:spMkLst>
            <pc:docMk/>
            <pc:sldMk cId="0" sldId="263"/>
            <ac:spMk id="9" creationId="{BACC6370-2D7E-4714-9D71-7542949D7D5D}"/>
          </ac:spMkLst>
        </pc:spChg>
        <pc:spChg chg="add">
          <ac:chgData name="Sowmiya M" userId="90e0c29051895bf5" providerId="Windows Live" clId="Web-{C82772EA-9ABF-46A0-58B7-7C834622B518}" dt="2025-06-10T15:29:21.350" v="2"/>
          <ac:spMkLst>
            <pc:docMk/>
            <pc:sldMk cId="0" sldId="263"/>
            <ac:spMk id="11" creationId="{F68B3F68-107C-434F-AA38-110D5EA91B85}"/>
          </ac:spMkLst>
        </pc:spChg>
        <pc:spChg chg="add">
          <ac:chgData name="Sowmiya M" userId="90e0c29051895bf5" providerId="Windows Live" clId="Web-{C82772EA-9ABF-46A0-58B7-7C834622B518}" dt="2025-06-10T15:29:21.350" v="2"/>
          <ac:spMkLst>
            <pc:docMk/>
            <pc:sldMk cId="0" sldId="263"/>
            <ac:spMk id="13" creationId="{AAD0DBB9-1A4B-4391-81D4-CB19F9AB918A}"/>
          </ac:spMkLst>
        </pc:spChg>
        <pc:spChg chg="add">
          <ac:chgData name="Sowmiya M" userId="90e0c29051895bf5" providerId="Windows Live" clId="Web-{C82772EA-9ABF-46A0-58B7-7C834622B518}" dt="2025-06-10T15:29:21.350" v="2"/>
          <ac:spMkLst>
            <pc:docMk/>
            <pc:sldMk cId="0" sldId="263"/>
            <ac:spMk id="15" creationId="{063BBA22-50EA-4C4D-BE05-F1CE4E63AA56}"/>
          </ac:spMkLst>
        </pc:spChg>
        <pc:graphicFrameChg chg="add modGraphic">
          <ac:chgData name="Sowmiya M" userId="90e0c29051895bf5" providerId="Windows Live" clId="Web-{C82772EA-9ABF-46A0-58B7-7C834622B518}" dt="2025-06-10T15:37:27.536" v="27" actId="20577"/>
          <ac:graphicFrameMkLst>
            <pc:docMk/>
            <pc:sldMk cId="0" sldId="263"/>
            <ac:graphicFrameMk id="5" creationId="{AB548795-F7B5-1B85-9BD4-FBE10F1E4D05}"/>
          </ac:graphicFrameMkLst>
        </pc:graphicFrameChg>
      </pc:sldChg>
      <pc:sldChg chg="addSp modSp mod setBg setClrOvrMap">
        <pc:chgData name="Sowmiya M" userId="90e0c29051895bf5" providerId="Windows Live" clId="Web-{C82772EA-9ABF-46A0-58B7-7C834622B518}" dt="2025-06-10T15:37:48.865" v="32" actId="20577"/>
        <pc:sldMkLst>
          <pc:docMk/>
          <pc:sldMk cId="0" sldId="264"/>
        </pc:sldMkLst>
        <pc:spChg chg="mod">
          <ac:chgData name="Sowmiya M" userId="90e0c29051895bf5" providerId="Windows Live" clId="Web-{C82772EA-9ABF-46A0-58B7-7C834622B518}" dt="2025-06-10T15:37:35.130" v="28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Sowmiya M" userId="90e0c29051895bf5" providerId="Windows Live" clId="Web-{C82772EA-9ABF-46A0-58B7-7C834622B518}" dt="2025-06-10T15:37:48.865" v="32" actId="20577"/>
          <ac:spMkLst>
            <pc:docMk/>
            <pc:sldMk cId="0" sldId="264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29:12.647" v="1"/>
          <ac:spMkLst>
            <pc:docMk/>
            <pc:sldMk cId="0" sldId="264"/>
            <ac:spMk id="10" creationId="{EF9B8DF2-C3F5-49A2-94D2-F7B65A0F1F15}"/>
          </ac:spMkLst>
        </pc:spChg>
        <pc:spChg chg="add">
          <ac:chgData name="Sowmiya M" userId="90e0c29051895bf5" providerId="Windows Live" clId="Web-{C82772EA-9ABF-46A0-58B7-7C834622B518}" dt="2025-06-10T15:29:12.647" v="1"/>
          <ac:spMkLst>
            <pc:docMk/>
            <pc:sldMk cId="0" sldId="264"/>
            <ac:spMk id="12" creationId="{4330B6AC-E6AB-45E4-A303-C8DE90EB2AAC}"/>
          </ac:spMkLst>
        </pc:spChg>
        <pc:picChg chg="add">
          <ac:chgData name="Sowmiya M" userId="90e0c29051895bf5" providerId="Windows Live" clId="Web-{C82772EA-9ABF-46A0-58B7-7C834622B518}" dt="2025-06-10T15:29:12.647" v="1"/>
          <ac:picMkLst>
            <pc:docMk/>
            <pc:sldMk cId="0" sldId="264"/>
            <ac:picMk id="7" creationId="{B64FE37A-1466-0CF6-0F73-731F8D9411CA}"/>
          </ac:picMkLst>
        </pc:picChg>
      </pc:sldChg>
      <pc:sldChg chg="addSp modSp mod setBg setClrOvrMap">
        <pc:chgData name="Sowmiya M" userId="90e0c29051895bf5" providerId="Windows Live" clId="Web-{C82772EA-9ABF-46A0-58B7-7C834622B518}" dt="2025-06-10T15:38:10.083" v="36" actId="20577"/>
        <pc:sldMkLst>
          <pc:docMk/>
          <pc:sldMk cId="0" sldId="265"/>
        </pc:sldMkLst>
        <pc:spChg chg="mod">
          <ac:chgData name="Sowmiya M" userId="90e0c29051895bf5" providerId="Windows Live" clId="Web-{C82772EA-9ABF-46A0-58B7-7C834622B518}" dt="2025-06-10T15:38:00.615" v="33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Sowmiya M" userId="90e0c29051895bf5" providerId="Windows Live" clId="Web-{C82772EA-9ABF-46A0-58B7-7C834622B518}" dt="2025-06-10T15:38:10.083" v="36" actId="20577"/>
          <ac:spMkLst>
            <pc:docMk/>
            <pc:sldMk cId="0" sldId="265"/>
            <ac:spMk id="3" creationId="{00000000-0000-0000-0000-000000000000}"/>
          </ac:spMkLst>
        </pc:spChg>
        <pc:spChg chg="add">
          <ac:chgData name="Sowmiya M" userId="90e0c29051895bf5" providerId="Windows Live" clId="Web-{C82772EA-9ABF-46A0-58B7-7C834622B518}" dt="2025-06-10T15:28:44.913" v="0"/>
          <ac:spMkLst>
            <pc:docMk/>
            <pc:sldMk cId="0" sldId="265"/>
            <ac:spMk id="10" creationId="{CF62D2A7-8207-488C-9F46-316BA81A16C8}"/>
          </ac:spMkLst>
        </pc:spChg>
        <pc:spChg chg="add">
          <ac:chgData name="Sowmiya M" userId="90e0c29051895bf5" providerId="Windows Live" clId="Web-{C82772EA-9ABF-46A0-58B7-7C834622B518}" dt="2025-06-10T15:28:44.913" v="0"/>
          <ac:spMkLst>
            <pc:docMk/>
            <pc:sldMk cId="0" sldId="265"/>
            <ac:spMk id="12" creationId="{52AC6D7F-F068-4E11-BB06-F601D89BB980}"/>
          </ac:spMkLst>
        </pc:spChg>
        <pc:picChg chg="add">
          <ac:chgData name="Sowmiya M" userId="90e0c29051895bf5" providerId="Windows Live" clId="Web-{C82772EA-9ABF-46A0-58B7-7C834622B518}" dt="2025-06-10T15:28:44.913" v="0"/>
          <ac:picMkLst>
            <pc:docMk/>
            <pc:sldMk cId="0" sldId="265"/>
            <ac:picMk id="7" creationId="{9364ED0E-0785-FDD7-9C26-F30E78309E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ED9AA1-6808-4C67-855A-871B6FABF6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77D84F-9F17-4708-92BC-DAED9909D8E0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Scrum – Sprints, defined roles, and meetings.</a:t>
          </a:r>
        </a:p>
      </dgm:t>
    </dgm:pt>
    <dgm:pt modelId="{D834061B-B46C-4137-A9C9-02CAA3EA5C8A}" type="parTrans" cxnId="{A7B9566F-9B4C-4904-B2E1-11AEE00E5A07}">
      <dgm:prSet/>
      <dgm:spPr/>
      <dgm:t>
        <a:bodyPr/>
        <a:lstStyle/>
        <a:p>
          <a:endParaRPr lang="en-US"/>
        </a:p>
      </dgm:t>
    </dgm:pt>
    <dgm:pt modelId="{1FEDDA12-2AB4-493B-A2AA-F7C12BF6F8BB}" type="sibTrans" cxnId="{A7B9566F-9B4C-4904-B2E1-11AEE00E5A07}">
      <dgm:prSet/>
      <dgm:spPr/>
      <dgm:t>
        <a:bodyPr/>
        <a:lstStyle/>
        <a:p>
          <a:endParaRPr lang="en-US"/>
        </a:p>
      </dgm:t>
    </dgm:pt>
    <dgm:pt modelId="{4CA8CCA6-48BB-40D2-8CAA-437F03A018F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Kanban – Visual task boards, continuous delivery.</a:t>
          </a:r>
        </a:p>
      </dgm:t>
    </dgm:pt>
    <dgm:pt modelId="{0FB17458-0130-4B5D-8571-1D99A9CEAE1C}" type="parTrans" cxnId="{80AA3CC0-6EA1-48FA-8AC8-6E421A85ADD9}">
      <dgm:prSet/>
      <dgm:spPr/>
      <dgm:t>
        <a:bodyPr/>
        <a:lstStyle/>
        <a:p>
          <a:endParaRPr lang="en-US"/>
        </a:p>
      </dgm:t>
    </dgm:pt>
    <dgm:pt modelId="{94AD1204-5730-4AC7-96FD-421E0DE0C385}" type="sibTrans" cxnId="{80AA3CC0-6EA1-48FA-8AC8-6E421A85ADD9}">
      <dgm:prSet/>
      <dgm:spPr/>
      <dgm:t>
        <a:bodyPr/>
        <a:lstStyle/>
        <a:p>
          <a:endParaRPr lang="en-US"/>
        </a:p>
      </dgm:t>
    </dgm:pt>
    <dgm:pt modelId="{AEC80E34-1E6A-45A6-9C30-AC3D80FA926B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Extreme Programming (XP) – Test-driven development, pair programming.</a:t>
          </a:r>
        </a:p>
      </dgm:t>
    </dgm:pt>
    <dgm:pt modelId="{6B8B6067-4DD7-4144-A171-442D8CA681F2}" type="parTrans" cxnId="{3D2FFE4B-016D-46B7-9F96-B6DDBEB543CD}">
      <dgm:prSet/>
      <dgm:spPr/>
      <dgm:t>
        <a:bodyPr/>
        <a:lstStyle/>
        <a:p>
          <a:endParaRPr lang="en-US"/>
        </a:p>
      </dgm:t>
    </dgm:pt>
    <dgm:pt modelId="{3B8BBFAD-9C9A-4BD6-8654-B7E066F48E07}" type="sibTrans" cxnId="{3D2FFE4B-016D-46B7-9F96-B6DDBEB543CD}">
      <dgm:prSet/>
      <dgm:spPr/>
      <dgm:t>
        <a:bodyPr/>
        <a:lstStyle/>
        <a:p>
          <a:endParaRPr lang="en-US"/>
        </a:p>
      </dgm:t>
    </dgm:pt>
    <dgm:pt modelId="{5550905D-C9E1-42B1-94DD-D98B52B93604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Lean – Eliminating waste, maximizing value.</a:t>
          </a:r>
        </a:p>
      </dgm:t>
    </dgm:pt>
    <dgm:pt modelId="{1A2FB765-061E-4039-8544-8264D25F3891}" type="parTrans" cxnId="{F1D77632-913B-4C75-AED7-9ACA2216A19B}">
      <dgm:prSet/>
      <dgm:spPr/>
      <dgm:t>
        <a:bodyPr/>
        <a:lstStyle/>
        <a:p>
          <a:endParaRPr lang="en-US"/>
        </a:p>
      </dgm:t>
    </dgm:pt>
    <dgm:pt modelId="{B82DE98D-ED6A-401A-989E-3FA6E26972C8}" type="sibTrans" cxnId="{F1D77632-913B-4C75-AED7-9ACA2216A19B}">
      <dgm:prSet/>
      <dgm:spPr/>
      <dgm:t>
        <a:bodyPr/>
        <a:lstStyle/>
        <a:p>
          <a:endParaRPr lang="en-US"/>
        </a:p>
      </dgm:t>
    </dgm:pt>
    <dgm:pt modelId="{342AD588-7EBA-4600-B6BF-FC503FA42EA2}" type="pres">
      <dgm:prSet presAssocID="{5FED9AA1-6808-4C67-855A-871B6FABF687}" presName="linear" presStyleCnt="0">
        <dgm:presLayoutVars>
          <dgm:animLvl val="lvl"/>
          <dgm:resizeHandles val="exact"/>
        </dgm:presLayoutVars>
      </dgm:prSet>
      <dgm:spPr/>
    </dgm:pt>
    <dgm:pt modelId="{2CBA6951-82A2-4077-8AA5-6259F51172EE}" type="pres">
      <dgm:prSet presAssocID="{7F77D84F-9F17-4708-92BC-DAED9909D8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A7F2413-6DC7-494C-A7D8-415FC774B898}" type="pres">
      <dgm:prSet presAssocID="{1FEDDA12-2AB4-493B-A2AA-F7C12BF6F8BB}" presName="spacer" presStyleCnt="0"/>
      <dgm:spPr/>
    </dgm:pt>
    <dgm:pt modelId="{5371197A-4D07-4FBA-BC92-A7968B6045E3}" type="pres">
      <dgm:prSet presAssocID="{4CA8CCA6-48BB-40D2-8CAA-437F03A018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523B93-3955-4F66-A8B8-D936517BB9F9}" type="pres">
      <dgm:prSet presAssocID="{94AD1204-5730-4AC7-96FD-421E0DE0C385}" presName="spacer" presStyleCnt="0"/>
      <dgm:spPr/>
    </dgm:pt>
    <dgm:pt modelId="{55BB04D9-181A-4BBE-BD2E-BB77E4AD5212}" type="pres">
      <dgm:prSet presAssocID="{AEC80E34-1E6A-45A6-9C30-AC3D80FA92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6B23A5-FDD1-4801-AE2F-383E09E8AAAF}" type="pres">
      <dgm:prSet presAssocID="{3B8BBFAD-9C9A-4BD6-8654-B7E066F48E07}" presName="spacer" presStyleCnt="0"/>
      <dgm:spPr/>
    </dgm:pt>
    <dgm:pt modelId="{02C120E4-2F08-48A4-A60C-3364F7104705}" type="pres">
      <dgm:prSet presAssocID="{5550905D-C9E1-42B1-94DD-D98B52B936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6B4991E-14E7-414D-AF40-DDA810BA22B3}" type="presOf" srcId="{5550905D-C9E1-42B1-94DD-D98B52B93604}" destId="{02C120E4-2F08-48A4-A60C-3364F7104705}" srcOrd="0" destOrd="0" presId="urn:microsoft.com/office/officeart/2005/8/layout/vList2"/>
    <dgm:cxn modelId="{55228E26-6133-4ABF-814D-E1530334B9F8}" type="presOf" srcId="{AEC80E34-1E6A-45A6-9C30-AC3D80FA926B}" destId="{55BB04D9-181A-4BBE-BD2E-BB77E4AD5212}" srcOrd="0" destOrd="0" presId="urn:microsoft.com/office/officeart/2005/8/layout/vList2"/>
    <dgm:cxn modelId="{F1D77632-913B-4C75-AED7-9ACA2216A19B}" srcId="{5FED9AA1-6808-4C67-855A-871B6FABF687}" destId="{5550905D-C9E1-42B1-94DD-D98B52B93604}" srcOrd="3" destOrd="0" parTransId="{1A2FB765-061E-4039-8544-8264D25F3891}" sibTransId="{B82DE98D-ED6A-401A-989E-3FA6E26972C8}"/>
    <dgm:cxn modelId="{AE49C54B-8274-4DB3-9A9C-77DADC7F25B1}" type="presOf" srcId="{7F77D84F-9F17-4708-92BC-DAED9909D8E0}" destId="{2CBA6951-82A2-4077-8AA5-6259F51172EE}" srcOrd="0" destOrd="0" presId="urn:microsoft.com/office/officeart/2005/8/layout/vList2"/>
    <dgm:cxn modelId="{3D2FFE4B-016D-46B7-9F96-B6DDBEB543CD}" srcId="{5FED9AA1-6808-4C67-855A-871B6FABF687}" destId="{AEC80E34-1E6A-45A6-9C30-AC3D80FA926B}" srcOrd="2" destOrd="0" parTransId="{6B8B6067-4DD7-4144-A171-442D8CA681F2}" sibTransId="{3B8BBFAD-9C9A-4BD6-8654-B7E066F48E07}"/>
    <dgm:cxn modelId="{A7B9566F-9B4C-4904-B2E1-11AEE00E5A07}" srcId="{5FED9AA1-6808-4C67-855A-871B6FABF687}" destId="{7F77D84F-9F17-4708-92BC-DAED9909D8E0}" srcOrd="0" destOrd="0" parTransId="{D834061B-B46C-4137-A9C9-02CAA3EA5C8A}" sibTransId="{1FEDDA12-2AB4-493B-A2AA-F7C12BF6F8BB}"/>
    <dgm:cxn modelId="{80AA3CC0-6EA1-48FA-8AC8-6E421A85ADD9}" srcId="{5FED9AA1-6808-4C67-855A-871B6FABF687}" destId="{4CA8CCA6-48BB-40D2-8CAA-437F03A018F6}" srcOrd="1" destOrd="0" parTransId="{0FB17458-0130-4B5D-8571-1D99A9CEAE1C}" sibTransId="{94AD1204-5730-4AC7-96FD-421E0DE0C385}"/>
    <dgm:cxn modelId="{B0317ACA-E178-4B18-887C-F5E816DD64E6}" type="presOf" srcId="{4CA8CCA6-48BB-40D2-8CAA-437F03A018F6}" destId="{5371197A-4D07-4FBA-BC92-A7968B6045E3}" srcOrd="0" destOrd="0" presId="urn:microsoft.com/office/officeart/2005/8/layout/vList2"/>
    <dgm:cxn modelId="{F34646CC-50DD-4803-8FB2-BF280543696F}" type="presOf" srcId="{5FED9AA1-6808-4C67-855A-871B6FABF687}" destId="{342AD588-7EBA-4600-B6BF-FC503FA42EA2}" srcOrd="0" destOrd="0" presId="urn:microsoft.com/office/officeart/2005/8/layout/vList2"/>
    <dgm:cxn modelId="{124CDB1B-14BE-4614-8843-04E0E971B4D8}" type="presParOf" srcId="{342AD588-7EBA-4600-B6BF-FC503FA42EA2}" destId="{2CBA6951-82A2-4077-8AA5-6259F51172EE}" srcOrd="0" destOrd="0" presId="urn:microsoft.com/office/officeart/2005/8/layout/vList2"/>
    <dgm:cxn modelId="{22D57F90-B829-4113-AB0C-A1BF00948745}" type="presParOf" srcId="{342AD588-7EBA-4600-B6BF-FC503FA42EA2}" destId="{6A7F2413-6DC7-494C-A7D8-415FC774B898}" srcOrd="1" destOrd="0" presId="urn:microsoft.com/office/officeart/2005/8/layout/vList2"/>
    <dgm:cxn modelId="{22ADB9F6-04E4-41EA-A605-95F91BDEE89B}" type="presParOf" srcId="{342AD588-7EBA-4600-B6BF-FC503FA42EA2}" destId="{5371197A-4D07-4FBA-BC92-A7968B6045E3}" srcOrd="2" destOrd="0" presId="urn:microsoft.com/office/officeart/2005/8/layout/vList2"/>
    <dgm:cxn modelId="{7B56BC75-3930-425D-BBAD-12FD8BD9D928}" type="presParOf" srcId="{342AD588-7EBA-4600-B6BF-FC503FA42EA2}" destId="{78523B93-3955-4F66-A8B8-D936517BB9F9}" srcOrd="3" destOrd="0" presId="urn:microsoft.com/office/officeart/2005/8/layout/vList2"/>
    <dgm:cxn modelId="{2339CE0F-7650-47BF-80AA-96E6529A44D9}" type="presParOf" srcId="{342AD588-7EBA-4600-B6BF-FC503FA42EA2}" destId="{55BB04D9-181A-4BBE-BD2E-BB77E4AD5212}" srcOrd="4" destOrd="0" presId="urn:microsoft.com/office/officeart/2005/8/layout/vList2"/>
    <dgm:cxn modelId="{6FDFFAA7-40DF-4164-BD55-5CD00BCCAF60}" type="presParOf" srcId="{342AD588-7EBA-4600-B6BF-FC503FA42EA2}" destId="{536B23A5-FDD1-4801-AE2F-383E09E8AAAF}" srcOrd="5" destOrd="0" presId="urn:microsoft.com/office/officeart/2005/8/layout/vList2"/>
    <dgm:cxn modelId="{CA213F2B-3947-46FB-88D5-E004F2E5E4B5}" type="presParOf" srcId="{342AD588-7EBA-4600-B6BF-FC503FA42EA2}" destId="{02C120E4-2F08-48A4-A60C-3364F710470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C5E857-CFA6-4C9A-8F5D-3394848EB0CA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126401-7F98-4EC3-B572-60A67AF2414F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Scrum is a framework within Agile.</a:t>
          </a:r>
        </a:p>
      </dgm:t>
    </dgm:pt>
    <dgm:pt modelId="{658A0CB3-7F49-4936-9A1F-9F76453C32E4}" type="parTrans" cxnId="{EEEF534F-AAE7-4AFA-9FF8-3AEBBAA45674}">
      <dgm:prSet/>
      <dgm:spPr/>
      <dgm:t>
        <a:bodyPr/>
        <a:lstStyle/>
        <a:p>
          <a:endParaRPr lang="en-US"/>
        </a:p>
      </dgm:t>
    </dgm:pt>
    <dgm:pt modelId="{14ACA6AD-A4AB-4E45-87BE-ADB3FA927DB0}" type="sibTrans" cxnId="{EEEF534F-AAE7-4AFA-9FF8-3AEBBAA45674}">
      <dgm:prSet/>
      <dgm:spPr/>
      <dgm:t>
        <a:bodyPr/>
        <a:lstStyle/>
        <a:p>
          <a:endParaRPr lang="en-US"/>
        </a:p>
      </dgm:t>
    </dgm:pt>
    <dgm:pt modelId="{01E000CA-8923-4432-87AA-75272D31D462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Organizes work into time-boxed sprints (2–4 weeks).</a:t>
          </a:r>
        </a:p>
      </dgm:t>
    </dgm:pt>
    <dgm:pt modelId="{A8B2CC9E-EDB8-40E9-867C-D1CFCD797D8B}" type="parTrans" cxnId="{59AA159D-B3EF-42E9-81A8-1A1C9B1FFF5A}">
      <dgm:prSet/>
      <dgm:spPr/>
      <dgm:t>
        <a:bodyPr/>
        <a:lstStyle/>
        <a:p>
          <a:endParaRPr lang="en-US"/>
        </a:p>
      </dgm:t>
    </dgm:pt>
    <dgm:pt modelId="{BD7C167F-5F4B-4ABD-9690-BF1859698E0E}" type="sibTrans" cxnId="{59AA159D-B3EF-42E9-81A8-1A1C9B1FFF5A}">
      <dgm:prSet/>
      <dgm:spPr/>
      <dgm:t>
        <a:bodyPr/>
        <a:lstStyle/>
        <a:p>
          <a:endParaRPr lang="en-US"/>
        </a:p>
      </dgm:t>
    </dgm:pt>
    <dgm:pt modelId="{922CDC9A-3E9B-4CF6-986C-AA26A0E247F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Roles: Product Owner, Scrum Master, Developers.</a:t>
          </a:r>
        </a:p>
      </dgm:t>
    </dgm:pt>
    <dgm:pt modelId="{3D2244BD-A9AA-4590-A1CB-1487CE0943E9}" type="parTrans" cxnId="{D5B0969D-0116-4234-A400-019EE383BF4F}">
      <dgm:prSet/>
      <dgm:spPr/>
      <dgm:t>
        <a:bodyPr/>
        <a:lstStyle/>
        <a:p>
          <a:endParaRPr lang="en-US"/>
        </a:p>
      </dgm:t>
    </dgm:pt>
    <dgm:pt modelId="{A525BAAE-EE57-482A-8826-4B302296DFD6}" type="sibTrans" cxnId="{D5B0969D-0116-4234-A400-019EE383BF4F}">
      <dgm:prSet/>
      <dgm:spPr/>
      <dgm:t>
        <a:bodyPr/>
        <a:lstStyle/>
        <a:p>
          <a:endParaRPr lang="en-US"/>
        </a:p>
      </dgm:t>
    </dgm:pt>
    <dgm:pt modelId="{08DDBB3C-329C-4733-9B3D-5486B0BE46C3}" type="pres">
      <dgm:prSet presAssocID="{FCC5E857-CFA6-4C9A-8F5D-3394848EB0CA}" presName="Name0" presStyleCnt="0">
        <dgm:presLayoutVars>
          <dgm:dir/>
          <dgm:animLvl val="lvl"/>
          <dgm:resizeHandles val="exact"/>
        </dgm:presLayoutVars>
      </dgm:prSet>
      <dgm:spPr/>
    </dgm:pt>
    <dgm:pt modelId="{7C3681CF-4AA2-43C3-A325-3DF6FDB14D83}" type="pres">
      <dgm:prSet presAssocID="{922CDC9A-3E9B-4CF6-986C-AA26A0E247F8}" presName="boxAndChildren" presStyleCnt="0"/>
      <dgm:spPr/>
    </dgm:pt>
    <dgm:pt modelId="{8339FEF9-700A-44C6-A016-088C7B9828FD}" type="pres">
      <dgm:prSet presAssocID="{922CDC9A-3E9B-4CF6-986C-AA26A0E247F8}" presName="parentTextBox" presStyleLbl="node1" presStyleIdx="0" presStyleCnt="3"/>
      <dgm:spPr/>
    </dgm:pt>
    <dgm:pt modelId="{D6A7E65E-948F-441F-98F6-1E753457E78A}" type="pres">
      <dgm:prSet presAssocID="{BD7C167F-5F4B-4ABD-9690-BF1859698E0E}" presName="sp" presStyleCnt="0"/>
      <dgm:spPr/>
    </dgm:pt>
    <dgm:pt modelId="{55F99F38-E9BD-40AB-985E-D31F61F2DB3B}" type="pres">
      <dgm:prSet presAssocID="{01E000CA-8923-4432-87AA-75272D31D462}" presName="arrowAndChildren" presStyleCnt="0"/>
      <dgm:spPr/>
    </dgm:pt>
    <dgm:pt modelId="{F5379693-855D-418D-957C-1C1A698AAB3D}" type="pres">
      <dgm:prSet presAssocID="{01E000CA-8923-4432-87AA-75272D31D462}" presName="parentTextArrow" presStyleLbl="node1" presStyleIdx="1" presStyleCnt="3"/>
      <dgm:spPr/>
    </dgm:pt>
    <dgm:pt modelId="{409FCBEE-E297-4037-80D4-94E1E944E518}" type="pres">
      <dgm:prSet presAssocID="{14ACA6AD-A4AB-4E45-87BE-ADB3FA927DB0}" presName="sp" presStyleCnt="0"/>
      <dgm:spPr/>
    </dgm:pt>
    <dgm:pt modelId="{99038EDA-AC2F-46C3-923B-CDFEA664A7A9}" type="pres">
      <dgm:prSet presAssocID="{62126401-7F98-4EC3-B572-60A67AF2414F}" presName="arrowAndChildren" presStyleCnt="0"/>
      <dgm:spPr/>
    </dgm:pt>
    <dgm:pt modelId="{DD3CDFBF-D6A4-4C61-A72F-7A31040234DA}" type="pres">
      <dgm:prSet presAssocID="{62126401-7F98-4EC3-B572-60A67AF2414F}" presName="parentTextArrow" presStyleLbl="node1" presStyleIdx="2" presStyleCnt="3"/>
      <dgm:spPr/>
    </dgm:pt>
  </dgm:ptLst>
  <dgm:cxnLst>
    <dgm:cxn modelId="{35620D14-AA82-4B77-8DAF-39948D174A3D}" type="presOf" srcId="{FCC5E857-CFA6-4C9A-8F5D-3394848EB0CA}" destId="{08DDBB3C-329C-4733-9B3D-5486B0BE46C3}" srcOrd="0" destOrd="0" presId="urn:microsoft.com/office/officeart/2005/8/layout/process4"/>
    <dgm:cxn modelId="{9C2A4231-035D-4424-AE98-244C1DF53880}" type="presOf" srcId="{01E000CA-8923-4432-87AA-75272D31D462}" destId="{F5379693-855D-418D-957C-1C1A698AAB3D}" srcOrd="0" destOrd="0" presId="urn:microsoft.com/office/officeart/2005/8/layout/process4"/>
    <dgm:cxn modelId="{EEEF534F-AAE7-4AFA-9FF8-3AEBBAA45674}" srcId="{FCC5E857-CFA6-4C9A-8F5D-3394848EB0CA}" destId="{62126401-7F98-4EC3-B572-60A67AF2414F}" srcOrd="0" destOrd="0" parTransId="{658A0CB3-7F49-4936-9A1F-9F76453C32E4}" sibTransId="{14ACA6AD-A4AB-4E45-87BE-ADB3FA927DB0}"/>
    <dgm:cxn modelId="{3A793481-2050-4690-AB73-D77E78FF4D30}" type="presOf" srcId="{62126401-7F98-4EC3-B572-60A67AF2414F}" destId="{DD3CDFBF-D6A4-4C61-A72F-7A31040234DA}" srcOrd="0" destOrd="0" presId="urn:microsoft.com/office/officeart/2005/8/layout/process4"/>
    <dgm:cxn modelId="{59AA159D-B3EF-42E9-81A8-1A1C9B1FFF5A}" srcId="{FCC5E857-CFA6-4C9A-8F5D-3394848EB0CA}" destId="{01E000CA-8923-4432-87AA-75272D31D462}" srcOrd="1" destOrd="0" parTransId="{A8B2CC9E-EDB8-40E9-867C-D1CFCD797D8B}" sibTransId="{BD7C167F-5F4B-4ABD-9690-BF1859698E0E}"/>
    <dgm:cxn modelId="{D5B0969D-0116-4234-A400-019EE383BF4F}" srcId="{FCC5E857-CFA6-4C9A-8F5D-3394848EB0CA}" destId="{922CDC9A-3E9B-4CF6-986C-AA26A0E247F8}" srcOrd="2" destOrd="0" parTransId="{3D2244BD-A9AA-4590-A1CB-1487CE0943E9}" sibTransId="{A525BAAE-EE57-482A-8826-4B302296DFD6}"/>
    <dgm:cxn modelId="{6B2FE5D2-9DCA-4127-BBF2-8DF0FC437466}" type="presOf" srcId="{922CDC9A-3E9B-4CF6-986C-AA26A0E247F8}" destId="{8339FEF9-700A-44C6-A016-088C7B9828FD}" srcOrd="0" destOrd="0" presId="urn:microsoft.com/office/officeart/2005/8/layout/process4"/>
    <dgm:cxn modelId="{10661F75-D170-41D9-847C-EAA990B0A8A1}" type="presParOf" srcId="{08DDBB3C-329C-4733-9B3D-5486B0BE46C3}" destId="{7C3681CF-4AA2-43C3-A325-3DF6FDB14D83}" srcOrd="0" destOrd="0" presId="urn:microsoft.com/office/officeart/2005/8/layout/process4"/>
    <dgm:cxn modelId="{8107C1AD-E10A-4117-B409-81756598BFB8}" type="presParOf" srcId="{7C3681CF-4AA2-43C3-A325-3DF6FDB14D83}" destId="{8339FEF9-700A-44C6-A016-088C7B9828FD}" srcOrd="0" destOrd="0" presId="urn:microsoft.com/office/officeart/2005/8/layout/process4"/>
    <dgm:cxn modelId="{CCF148D5-93FB-4AD1-9FA8-9FD261DD9CB9}" type="presParOf" srcId="{08DDBB3C-329C-4733-9B3D-5486B0BE46C3}" destId="{D6A7E65E-948F-441F-98F6-1E753457E78A}" srcOrd="1" destOrd="0" presId="urn:microsoft.com/office/officeart/2005/8/layout/process4"/>
    <dgm:cxn modelId="{3E123D9C-381A-4A18-9F70-89CC738BE12B}" type="presParOf" srcId="{08DDBB3C-329C-4733-9B3D-5486B0BE46C3}" destId="{55F99F38-E9BD-40AB-985E-D31F61F2DB3B}" srcOrd="2" destOrd="0" presId="urn:microsoft.com/office/officeart/2005/8/layout/process4"/>
    <dgm:cxn modelId="{566C452E-BD6C-415B-8408-AAA40BBC550D}" type="presParOf" srcId="{55F99F38-E9BD-40AB-985E-D31F61F2DB3B}" destId="{F5379693-855D-418D-957C-1C1A698AAB3D}" srcOrd="0" destOrd="0" presId="urn:microsoft.com/office/officeart/2005/8/layout/process4"/>
    <dgm:cxn modelId="{32CC0851-B237-4E56-AD2D-3710FAAE1BEF}" type="presParOf" srcId="{08DDBB3C-329C-4733-9B3D-5486B0BE46C3}" destId="{409FCBEE-E297-4037-80D4-94E1E944E518}" srcOrd="3" destOrd="0" presId="urn:microsoft.com/office/officeart/2005/8/layout/process4"/>
    <dgm:cxn modelId="{53DABE3A-1019-4891-A46C-19DB6508AE61}" type="presParOf" srcId="{08DDBB3C-329C-4733-9B3D-5486B0BE46C3}" destId="{99038EDA-AC2F-46C3-923B-CDFEA664A7A9}" srcOrd="4" destOrd="0" presId="urn:microsoft.com/office/officeart/2005/8/layout/process4"/>
    <dgm:cxn modelId="{FDDC0559-0A93-4431-8378-6FB2AB32DD26}" type="presParOf" srcId="{99038EDA-AC2F-46C3-923B-CDFEA664A7A9}" destId="{DD3CDFBF-D6A4-4C61-A72F-7A31040234D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5E8D35-309A-4F79-8E1C-82E28C3CA8B7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9DC993-E310-45FE-8F5F-D56F9C61E22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Product Backlog – List of all desired work.</a:t>
          </a:r>
        </a:p>
      </dgm:t>
    </dgm:pt>
    <dgm:pt modelId="{0B5C6FE8-9A2C-4FFF-B38B-99BF12CE0E8F}" type="parTrans" cxnId="{54DAF731-F27C-4801-AE40-1DC31F4E5941}">
      <dgm:prSet/>
      <dgm:spPr/>
      <dgm:t>
        <a:bodyPr/>
        <a:lstStyle/>
        <a:p>
          <a:endParaRPr lang="en-US"/>
        </a:p>
      </dgm:t>
    </dgm:pt>
    <dgm:pt modelId="{945EEFE3-A8E1-49A8-9DC3-50C55D5FB9C3}" type="sibTrans" cxnId="{54DAF731-F27C-4801-AE40-1DC31F4E5941}">
      <dgm:prSet/>
      <dgm:spPr/>
      <dgm:t>
        <a:bodyPr/>
        <a:lstStyle/>
        <a:p>
          <a:endParaRPr lang="en-US"/>
        </a:p>
      </dgm:t>
    </dgm:pt>
    <dgm:pt modelId="{56FE7639-A0B7-4F16-B285-96A14F22AD4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Sprint Planning – Selects items for the sprint.</a:t>
          </a:r>
        </a:p>
      </dgm:t>
    </dgm:pt>
    <dgm:pt modelId="{632DD813-53A6-4FF7-BC75-4C71EE6A8D6F}" type="parTrans" cxnId="{4D039C03-6C5B-41C7-AEA6-F48F6D3E2074}">
      <dgm:prSet/>
      <dgm:spPr/>
      <dgm:t>
        <a:bodyPr/>
        <a:lstStyle/>
        <a:p>
          <a:endParaRPr lang="en-US"/>
        </a:p>
      </dgm:t>
    </dgm:pt>
    <dgm:pt modelId="{5D102F21-5714-4CC0-92E1-2C71E805F329}" type="sibTrans" cxnId="{4D039C03-6C5B-41C7-AEA6-F48F6D3E2074}">
      <dgm:prSet/>
      <dgm:spPr/>
      <dgm:t>
        <a:bodyPr/>
        <a:lstStyle/>
        <a:p>
          <a:endParaRPr lang="en-US"/>
        </a:p>
      </dgm:t>
    </dgm:pt>
    <dgm:pt modelId="{5275A749-30AF-4C38-A9E9-52905360CB15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Sprint – Time-boxed development phase.</a:t>
          </a:r>
        </a:p>
      </dgm:t>
    </dgm:pt>
    <dgm:pt modelId="{3A824934-3E96-4230-B90B-5CF825A651E5}" type="parTrans" cxnId="{EC3D56F8-27D6-467C-A03F-7D4430009A2C}">
      <dgm:prSet/>
      <dgm:spPr/>
      <dgm:t>
        <a:bodyPr/>
        <a:lstStyle/>
        <a:p>
          <a:endParaRPr lang="en-US"/>
        </a:p>
      </dgm:t>
    </dgm:pt>
    <dgm:pt modelId="{06D7AC80-948E-4D25-A695-77788921040F}" type="sibTrans" cxnId="{EC3D56F8-27D6-467C-A03F-7D4430009A2C}">
      <dgm:prSet/>
      <dgm:spPr/>
      <dgm:t>
        <a:bodyPr/>
        <a:lstStyle/>
        <a:p>
          <a:endParaRPr lang="en-US"/>
        </a:p>
      </dgm:t>
    </dgm:pt>
    <dgm:pt modelId="{99C3B1CD-2B4C-4E38-ADE2-2431EB47D73B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Daily Standup – Short daily team meeting.</a:t>
          </a:r>
        </a:p>
      </dgm:t>
    </dgm:pt>
    <dgm:pt modelId="{20172049-11A3-479C-BE58-8E8437298025}" type="parTrans" cxnId="{ACFB615C-FA43-48BD-B9AD-23E7515DBD59}">
      <dgm:prSet/>
      <dgm:spPr/>
      <dgm:t>
        <a:bodyPr/>
        <a:lstStyle/>
        <a:p>
          <a:endParaRPr lang="en-US"/>
        </a:p>
      </dgm:t>
    </dgm:pt>
    <dgm:pt modelId="{3D0FA961-03DE-4FD4-9D5D-2BE494B009FE}" type="sibTrans" cxnId="{ACFB615C-FA43-48BD-B9AD-23E7515DBD59}">
      <dgm:prSet/>
      <dgm:spPr/>
      <dgm:t>
        <a:bodyPr/>
        <a:lstStyle/>
        <a:p>
          <a:endParaRPr lang="en-US"/>
        </a:p>
      </dgm:t>
    </dgm:pt>
    <dgm:pt modelId="{57A636C5-9A06-40D8-974A-E35A8A57CDFB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Sprint Review – Showcase completed work.</a:t>
          </a:r>
        </a:p>
      </dgm:t>
    </dgm:pt>
    <dgm:pt modelId="{88CCB244-92B4-486D-9C82-52AA354F0876}" type="parTrans" cxnId="{D2B984E2-82D0-410E-A025-6D09889CF8DC}">
      <dgm:prSet/>
      <dgm:spPr/>
      <dgm:t>
        <a:bodyPr/>
        <a:lstStyle/>
        <a:p>
          <a:endParaRPr lang="en-US"/>
        </a:p>
      </dgm:t>
    </dgm:pt>
    <dgm:pt modelId="{693BA947-7F46-4A80-8BCD-515BFCCA477D}" type="sibTrans" cxnId="{D2B984E2-82D0-410E-A025-6D09889CF8DC}">
      <dgm:prSet/>
      <dgm:spPr/>
      <dgm:t>
        <a:bodyPr/>
        <a:lstStyle/>
        <a:p>
          <a:endParaRPr lang="en-US"/>
        </a:p>
      </dgm:t>
    </dgm:pt>
    <dgm:pt modelId="{3FC6CED1-044D-4445-B03C-D671838C198D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Sprint Retrospective – Reflect and improve.</a:t>
          </a:r>
        </a:p>
      </dgm:t>
    </dgm:pt>
    <dgm:pt modelId="{8FDF8F67-464C-470B-9465-F87412B3AD3B}" type="parTrans" cxnId="{10053E65-B005-4D27-B2DF-4965620ED7C9}">
      <dgm:prSet/>
      <dgm:spPr/>
      <dgm:t>
        <a:bodyPr/>
        <a:lstStyle/>
        <a:p>
          <a:endParaRPr lang="en-US"/>
        </a:p>
      </dgm:t>
    </dgm:pt>
    <dgm:pt modelId="{7436BCF9-1885-40CD-B42A-F54FA5338E71}" type="sibTrans" cxnId="{10053E65-B005-4D27-B2DF-4965620ED7C9}">
      <dgm:prSet/>
      <dgm:spPr/>
      <dgm:t>
        <a:bodyPr/>
        <a:lstStyle/>
        <a:p>
          <a:endParaRPr lang="en-US"/>
        </a:p>
      </dgm:t>
    </dgm:pt>
    <dgm:pt modelId="{23A39D04-9460-48BF-906D-44D17BE159B9}" type="pres">
      <dgm:prSet presAssocID="{4D5E8D35-309A-4F79-8E1C-82E28C3CA8B7}" presName="cycle" presStyleCnt="0">
        <dgm:presLayoutVars>
          <dgm:dir/>
          <dgm:resizeHandles val="exact"/>
        </dgm:presLayoutVars>
      </dgm:prSet>
      <dgm:spPr/>
    </dgm:pt>
    <dgm:pt modelId="{F25F7C7E-A226-40E8-B8E0-F90DB2713C8A}" type="pres">
      <dgm:prSet presAssocID="{0C9DC993-E310-45FE-8F5F-D56F9C61E227}" presName="node" presStyleLbl="node1" presStyleIdx="0" presStyleCnt="6">
        <dgm:presLayoutVars>
          <dgm:bulletEnabled val="1"/>
        </dgm:presLayoutVars>
      </dgm:prSet>
      <dgm:spPr/>
    </dgm:pt>
    <dgm:pt modelId="{04678C1B-4A9F-4EDE-A8DE-D481BC4270F9}" type="pres">
      <dgm:prSet presAssocID="{0C9DC993-E310-45FE-8F5F-D56F9C61E227}" presName="spNode" presStyleCnt="0"/>
      <dgm:spPr/>
    </dgm:pt>
    <dgm:pt modelId="{33C22D84-1428-4CD7-927B-9596647DA25B}" type="pres">
      <dgm:prSet presAssocID="{945EEFE3-A8E1-49A8-9DC3-50C55D5FB9C3}" presName="sibTrans" presStyleLbl="sibTrans1D1" presStyleIdx="0" presStyleCnt="6"/>
      <dgm:spPr/>
    </dgm:pt>
    <dgm:pt modelId="{1DD181BE-FD9D-4288-AB6B-2202595EE98B}" type="pres">
      <dgm:prSet presAssocID="{56FE7639-A0B7-4F16-B285-96A14F22AD48}" presName="node" presStyleLbl="node1" presStyleIdx="1" presStyleCnt="6">
        <dgm:presLayoutVars>
          <dgm:bulletEnabled val="1"/>
        </dgm:presLayoutVars>
      </dgm:prSet>
      <dgm:spPr/>
    </dgm:pt>
    <dgm:pt modelId="{ED57646F-4C97-4DEE-93C5-368103F11762}" type="pres">
      <dgm:prSet presAssocID="{56FE7639-A0B7-4F16-B285-96A14F22AD48}" presName="spNode" presStyleCnt="0"/>
      <dgm:spPr/>
    </dgm:pt>
    <dgm:pt modelId="{E7F07795-B2BF-49A6-9916-CD2994A892FB}" type="pres">
      <dgm:prSet presAssocID="{5D102F21-5714-4CC0-92E1-2C71E805F329}" presName="sibTrans" presStyleLbl="sibTrans1D1" presStyleIdx="1" presStyleCnt="6"/>
      <dgm:spPr/>
    </dgm:pt>
    <dgm:pt modelId="{449D3E5E-0ED5-4BF0-A81C-57CD274B3CD2}" type="pres">
      <dgm:prSet presAssocID="{5275A749-30AF-4C38-A9E9-52905360CB15}" presName="node" presStyleLbl="node1" presStyleIdx="2" presStyleCnt="6">
        <dgm:presLayoutVars>
          <dgm:bulletEnabled val="1"/>
        </dgm:presLayoutVars>
      </dgm:prSet>
      <dgm:spPr/>
    </dgm:pt>
    <dgm:pt modelId="{F3C4AA3A-41A6-43A9-9F23-E77D54F36852}" type="pres">
      <dgm:prSet presAssocID="{5275A749-30AF-4C38-A9E9-52905360CB15}" presName="spNode" presStyleCnt="0"/>
      <dgm:spPr/>
    </dgm:pt>
    <dgm:pt modelId="{858357ED-EEEE-4F4E-B648-771EDE5564FD}" type="pres">
      <dgm:prSet presAssocID="{06D7AC80-948E-4D25-A695-77788921040F}" presName="sibTrans" presStyleLbl="sibTrans1D1" presStyleIdx="2" presStyleCnt="6"/>
      <dgm:spPr/>
    </dgm:pt>
    <dgm:pt modelId="{472187FC-133B-4088-A567-D992248A1232}" type="pres">
      <dgm:prSet presAssocID="{99C3B1CD-2B4C-4E38-ADE2-2431EB47D73B}" presName="node" presStyleLbl="node1" presStyleIdx="3" presStyleCnt="6">
        <dgm:presLayoutVars>
          <dgm:bulletEnabled val="1"/>
        </dgm:presLayoutVars>
      </dgm:prSet>
      <dgm:spPr/>
    </dgm:pt>
    <dgm:pt modelId="{2CB19D22-24ED-45B2-9725-43CCFA306E8E}" type="pres">
      <dgm:prSet presAssocID="{99C3B1CD-2B4C-4E38-ADE2-2431EB47D73B}" presName="spNode" presStyleCnt="0"/>
      <dgm:spPr/>
    </dgm:pt>
    <dgm:pt modelId="{F1C34235-5934-42D2-9576-81D73402407D}" type="pres">
      <dgm:prSet presAssocID="{3D0FA961-03DE-4FD4-9D5D-2BE494B009FE}" presName="sibTrans" presStyleLbl="sibTrans1D1" presStyleIdx="3" presStyleCnt="6"/>
      <dgm:spPr/>
    </dgm:pt>
    <dgm:pt modelId="{B0146C75-0CEA-4E91-8FE1-3861BF3D1F13}" type="pres">
      <dgm:prSet presAssocID="{57A636C5-9A06-40D8-974A-E35A8A57CDFB}" presName="node" presStyleLbl="node1" presStyleIdx="4" presStyleCnt="6">
        <dgm:presLayoutVars>
          <dgm:bulletEnabled val="1"/>
        </dgm:presLayoutVars>
      </dgm:prSet>
      <dgm:spPr/>
    </dgm:pt>
    <dgm:pt modelId="{B3B0852D-56B8-4961-941F-07B1F4DBD978}" type="pres">
      <dgm:prSet presAssocID="{57A636C5-9A06-40D8-974A-E35A8A57CDFB}" presName="spNode" presStyleCnt="0"/>
      <dgm:spPr/>
    </dgm:pt>
    <dgm:pt modelId="{121F92E5-46BF-4A7A-8448-8EC9AB410225}" type="pres">
      <dgm:prSet presAssocID="{693BA947-7F46-4A80-8BCD-515BFCCA477D}" presName="sibTrans" presStyleLbl="sibTrans1D1" presStyleIdx="4" presStyleCnt="6"/>
      <dgm:spPr/>
    </dgm:pt>
    <dgm:pt modelId="{0822E07B-D4BA-4063-B839-0954BAE1AA5E}" type="pres">
      <dgm:prSet presAssocID="{3FC6CED1-044D-4445-B03C-D671838C198D}" presName="node" presStyleLbl="node1" presStyleIdx="5" presStyleCnt="6">
        <dgm:presLayoutVars>
          <dgm:bulletEnabled val="1"/>
        </dgm:presLayoutVars>
      </dgm:prSet>
      <dgm:spPr/>
    </dgm:pt>
    <dgm:pt modelId="{537BE328-6AC5-401D-8757-9BFC436D3200}" type="pres">
      <dgm:prSet presAssocID="{3FC6CED1-044D-4445-B03C-D671838C198D}" presName="spNode" presStyleCnt="0"/>
      <dgm:spPr/>
    </dgm:pt>
    <dgm:pt modelId="{736C84D2-A30F-4CD8-90E6-DD83C623E957}" type="pres">
      <dgm:prSet presAssocID="{7436BCF9-1885-40CD-B42A-F54FA5338E71}" presName="sibTrans" presStyleLbl="sibTrans1D1" presStyleIdx="5" presStyleCnt="6"/>
      <dgm:spPr/>
    </dgm:pt>
  </dgm:ptLst>
  <dgm:cxnLst>
    <dgm:cxn modelId="{58E4E900-8AA8-4802-976F-02D285FC7CCD}" type="presOf" srcId="{693BA947-7F46-4A80-8BCD-515BFCCA477D}" destId="{121F92E5-46BF-4A7A-8448-8EC9AB410225}" srcOrd="0" destOrd="0" presId="urn:microsoft.com/office/officeart/2005/8/layout/cycle6"/>
    <dgm:cxn modelId="{4D039C03-6C5B-41C7-AEA6-F48F6D3E2074}" srcId="{4D5E8D35-309A-4F79-8E1C-82E28C3CA8B7}" destId="{56FE7639-A0B7-4F16-B285-96A14F22AD48}" srcOrd="1" destOrd="0" parTransId="{632DD813-53A6-4FF7-BC75-4C71EE6A8D6F}" sibTransId="{5D102F21-5714-4CC0-92E1-2C71E805F329}"/>
    <dgm:cxn modelId="{54DAF731-F27C-4801-AE40-1DC31F4E5941}" srcId="{4D5E8D35-309A-4F79-8E1C-82E28C3CA8B7}" destId="{0C9DC993-E310-45FE-8F5F-D56F9C61E227}" srcOrd="0" destOrd="0" parTransId="{0B5C6FE8-9A2C-4FFF-B38B-99BF12CE0E8F}" sibTransId="{945EEFE3-A8E1-49A8-9DC3-50C55D5FB9C3}"/>
    <dgm:cxn modelId="{34207632-4C97-4F81-8ADB-EA18595131DF}" type="presOf" srcId="{06D7AC80-948E-4D25-A695-77788921040F}" destId="{858357ED-EEEE-4F4E-B648-771EDE5564FD}" srcOrd="0" destOrd="0" presId="urn:microsoft.com/office/officeart/2005/8/layout/cycle6"/>
    <dgm:cxn modelId="{ACFB615C-FA43-48BD-B9AD-23E7515DBD59}" srcId="{4D5E8D35-309A-4F79-8E1C-82E28C3CA8B7}" destId="{99C3B1CD-2B4C-4E38-ADE2-2431EB47D73B}" srcOrd="3" destOrd="0" parTransId="{20172049-11A3-479C-BE58-8E8437298025}" sibTransId="{3D0FA961-03DE-4FD4-9D5D-2BE494B009FE}"/>
    <dgm:cxn modelId="{DD34735E-78B5-40C1-B3C0-D5B7C8537CF9}" type="presOf" srcId="{99C3B1CD-2B4C-4E38-ADE2-2431EB47D73B}" destId="{472187FC-133B-4088-A567-D992248A1232}" srcOrd="0" destOrd="0" presId="urn:microsoft.com/office/officeart/2005/8/layout/cycle6"/>
    <dgm:cxn modelId="{D3AFEF64-9AE6-4895-B3C1-2356115E6861}" type="presOf" srcId="{3D0FA961-03DE-4FD4-9D5D-2BE494B009FE}" destId="{F1C34235-5934-42D2-9576-81D73402407D}" srcOrd="0" destOrd="0" presId="urn:microsoft.com/office/officeart/2005/8/layout/cycle6"/>
    <dgm:cxn modelId="{10053E65-B005-4D27-B2DF-4965620ED7C9}" srcId="{4D5E8D35-309A-4F79-8E1C-82E28C3CA8B7}" destId="{3FC6CED1-044D-4445-B03C-D671838C198D}" srcOrd="5" destOrd="0" parTransId="{8FDF8F67-464C-470B-9465-F87412B3AD3B}" sibTransId="{7436BCF9-1885-40CD-B42A-F54FA5338E71}"/>
    <dgm:cxn modelId="{0DDBB372-DB01-47C7-A3B1-FD5F9D36FDBC}" type="presOf" srcId="{5D102F21-5714-4CC0-92E1-2C71E805F329}" destId="{E7F07795-B2BF-49A6-9916-CD2994A892FB}" srcOrd="0" destOrd="0" presId="urn:microsoft.com/office/officeart/2005/8/layout/cycle6"/>
    <dgm:cxn modelId="{61C69454-86AB-4522-B60D-0A8246DED361}" type="presOf" srcId="{3FC6CED1-044D-4445-B03C-D671838C198D}" destId="{0822E07B-D4BA-4063-B839-0954BAE1AA5E}" srcOrd="0" destOrd="0" presId="urn:microsoft.com/office/officeart/2005/8/layout/cycle6"/>
    <dgm:cxn modelId="{B93FD454-9F95-494B-AFAF-8C15B8477476}" type="presOf" srcId="{0C9DC993-E310-45FE-8F5F-D56F9C61E227}" destId="{F25F7C7E-A226-40E8-B8E0-F90DB2713C8A}" srcOrd="0" destOrd="0" presId="urn:microsoft.com/office/officeart/2005/8/layout/cycle6"/>
    <dgm:cxn modelId="{C43D9775-ED77-4F3E-9D9B-78C22AD5F666}" type="presOf" srcId="{4D5E8D35-309A-4F79-8E1C-82E28C3CA8B7}" destId="{23A39D04-9460-48BF-906D-44D17BE159B9}" srcOrd="0" destOrd="0" presId="urn:microsoft.com/office/officeart/2005/8/layout/cycle6"/>
    <dgm:cxn modelId="{D12FAC7A-68C7-4DFC-B65F-86423D9F6CED}" type="presOf" srcId="{5275A749-30AF-4C38-A9E9-52905360CB15}" destId="{449D3E5E-0ED5-4BF0-A81C-57CD274B3CD2}" srcOrd="0" destOrd="0" presId="urn:microsoft.com/office/officeart/2005/8/layout/cycle6"/>
    <dgm:cxn modelId="{DD1CB57E-AA75-4CA5-AC35-CAB986A606C2}" type="presOf" srcId="{57A636C5-9A06-40D8-974A-E35A8A57CDFB}" destId="{B0146C75-0CEA-4E91-8FE1-3861BF3D1F13}" srcOrd="0" destOrd="0" presId="urn:microsoft.com/office/officeart/2005/8/layout/cycle6"/>
    <dgm:cxn modelId="{8C15D0AF-F1D9-4FD5-812A-B00EB57EB24B}" type="presOf" srcId="{56FE7639-A0B7-4F16-B285-96A14F22AD48}" destId="{1DD181BE-FD9D-4288-AB6B-2202595EE98B}" srcOrd="0" destOrd="0" presId="urn:microsoft.com/office/officeart/2005/8/layout/cycle6"/>
    <dgm:cxn modelId="{2AE389C0-F36F-4252-AF46-BAEC92A058AA}" type="presOf" srcId="{7436BCF9-1885-40CD-B42A-F54FA5338E71}" destId="{736C84D2-A30F-4CD8-90E6-DD83C623E957}" srcOrd="0" destOrd="0" presId="urn:microsoft.com/office/officeart/2005/8/layout/cycle6"/>
    <dgm:cxn modelId="{D2B984E2-82D0-410E-A025-6D09889CF8DC}" srcId="{4D5E8D35-309A-4F79-8E1C-82E28C3CA8B7}" destId="{57A636C5-9A06-40D8-974A-E35A8A57CDFB}" srcOrd="4" destOrd="0" parTransId="{88CCB244-92B4-486D-9C82-52AA354F0876}" sibTransId="{693BA947-7F46-4A80-8BCD-515BFCCA477D}"/>
    <dgm:cxn modelId="{61DD47E6-0245-453F-B73A-B0B811C74EC1}" type="presOf" srcId="{945EEFE3-A8E1-49A8-9DC3-50C55D5FB9C3}" destId="{33C22D84-1428-4CD7-927B-9596647DA25B}" srcOrd="0" destOrd="0" presId="urn:microsoft.com/office/officeart/2005/8/layout/cycle6"/>
    <dgm:cxn modelId="{EC3D56F8-27D6-467C-A03F-7D4430009A2C}" srcId="{4D5E8D35-309A-4F79-8E1C-82E28C3CA8B7}" destId="{5275A749-30AF-4C38-A9E9-52905360CB15}" srcOrd="2" destOrd="0" parTransId="{3A824934-3E96-4230-B90B-5CF825A651E5}" sibTransId="{06D7AC80-948E-4D25-A695-77788921040F}"/>
    <dgm:cxn modelId="{8758452D-E3C2-4048-82F9-D6D3B1F67369}" type="presParOf" srcId="{23A39D04-9460-48BF-906D-44D17BE159B9}" destId="{F25F7C7E-A226-40E8-B8E0-F90DB2713C8A}" srcOrd="0" destOrd="0" presId="urn:microsoft.com/office/officeart/2005/8/layout/cycle6"/>
    <dgm:cxn modelId="{C1EF6A14-14D0-4464-A9F6-603282A44112}" type="presParOf" srcId="{23A39D04-9460-48BF-906D-44D17BE159B9}" destId="{04678C1B-4A9F-4EDE-A8DE-D481BC4270F9}" srcOrd="1" destOrd="0" presId="urn:microsoft.com/office/officeart/2005/8/layout/cycle6"/>
    <dgm:cxn modelId="{EF3ED95C-5B81-4A44-84F4-7AD860518C52}" type="presParOf" srcId="{23A39D04-9460-48BF-906D-44D17BE159B9}" destId="{33C22D84-1428-4CD7-927B-9596647DA25B}" srcOrd="2" destOrd="0" presId="urn:microsoft.com/office/officeart/2005/8/layout/cycle6"/>
    <dgm:cxn modelId="{F337B46D-5939-4A0D-BD8D-526EFEA94E9A}" type="presParOf" srcId="{23A39D04-9460-48BF-906D-44D17BE159B9}" destId="{1DD181BE-FD9D-4288-AB6B-2202595EE98B}" srcOrd="3" destOrd="0" presId="urn:microsoft.com/office/officeart/2005/8/layout/cycle6"/>
    <dgm:cxn modelId="{B983D612-61A3-4896-A000-0B1756BDE9F5}" type="presParOf" srcId="{23A39D04-9460-48BF-906D-44D17BE159B9}" destId="{ED57646F-4C97-4DEE-93C5-368103F11762}" srcOrd="4" destOrd="0" presId="urn:microsoft.com/office/officeart/2005/8/layout/cycle6"/>
    <dgm:cxn modelId="{22DB0BF1-791E-44D0-8C71-32C71D52241A}" type="presParOf" srcId="{23A39D04-9460-48BF-906D-44D17BE159B9}" destId="{E7F07795-B2BF-49A6-9916-CD2994A892FB}" srcOrd="5" destOrd="0" presId="urn:microsoft.com/office/officeart/2005/8/layout/cycle6"/>
    <dgm:cxn modelId="{248B2A8A-1C7D-47C2-8787-EBF27F853D53}" type="presParOf" srcId="{23A39D04-9460-48BF-906D-44D17BE159B9}" destId="{449D3E5E-0ED5-4BF0-A81C-57CD274B3CD2}" srcOrd="6" destOrd="0" presId="urn:microsoft.com/office/officeart/2005/8/layout/cycle6"/>
    <dgm:cxn modelId="{DE9E1BDB-59A1-49C4-92C4-E1FC278061FC}" type="presParOf" srcId="{23A39D04-9460-48BF-906D-44D17BE159B9}" destId="{F3C4AA3A-41A6-43A9-9F23-E77D54F36852}" srcOrd="7" destOrd="0" presId="urn:microsoft.com/office/officeart/2005/8/layout/cycle6"/>
    <dgm:cxn modelId="{223519B6-8FBE-4162-AFF5-67EF31F62352}" type="presParOf" srcId="{23A39D04-9460-48BF-906D-44D17BE159B9}" destId="{858357ED-EEEE-4F4E-B648-771EDE5564FD}" srcOrd="8" destOrd="0" presId="urn:microsoft.com/office/officeart/2005/8/layout/cycle6"/>
    <dgm:cxn modelId="{B561F9D3-FA74-4EC4-923A-872AA2120844}" type="presParOf" srcId="{23A39D04-9460-48BF-906D-44D17BE159B9}" destId="{472187FC-133B-4088-A567-D992248A1232}" srcOrd="9" destOrd="0" presId="urn:microsoft.com/office/officeart/2005/8/layout/cycle6"/>
    <dgm:cxn modelId="{E6956989-7995-48A5-BEEA-6B9A5A40B3FB}" type="presParOf" srcId="{23A39D04-9460-48BF-906D-44D17BE159B9}" destId="{2CB19D22-24ED-45B2-9725-43CCFA306E8E}" srcOrd="10" destOrd="0" presId="urn:microsoft.com/office/officeart/2005/8/layout/cycle6"/>
    <dgm:cxn modelId="{0B739410-D2D8-4C0F-9973-F2F878C91050}" type="presParOf" srcId="{23A39D04-9460-48BF-906D-44D17BE159B9}" destId="{F1C34235-5934-42D2-9576-81D73402407D}" srcOrd="11" destOrd="0" presId="urn:microsoft.com/office/officeart/2005/8/layout/cycle6"/>
    <dgm:cxn modelId="{4C9D4BD4-DC80-4D83-BF49-8C4EFFB0B798}" type="presParOf" srcId="{23A39D04-9460-48BF-906D-44D17BE159B9}" destId="{B0146C75-0CEA-4E91-8FE1-3861BF3D1F13}" srcOrd="12" destOrd="0" presId="urn:microsoft.com/office/officeart/2005/8/layout/cycle6"/>
    <dgm:cxn modelId="{948ED90A-BF47-482A-AFF2-4D19BECC2CA8}" type="presParOf" srcId="{23A39D04-9460-48BF-906D-44D17BE159B9}" destId="{B3B0852D-56B8-4961-941F-07B1F4DBD978}" srcOrd="13" destOrd="0" presId="urn:microsoft.com/office/officeart/2005/8/layout/cycle6"/>
    <dgm:cxn modelId="{E36211F7-B206-491C-9A6F-3797938F4227}" type="presParOf" srcId="{23A39D04-9460-48BF-906D-44D17BE159B9}" destId="{121F92E5-46BF-4A7A-8448-8EC9AB410225}" srcOrd="14" destOrd="0" presId="urn:microsoft.com/office/officeart/2005/8/layout/cycle6"/>
    <dgm:cxn modelId="{0965257B-0A86-473E-973E-09FA2F9077C7}" type="presParOf" srcId="{23A39D04-9460-48BF-906D-44D17BE159B9}" destId="{0822E07B-D4BA-4063-B839-0954BAE1AA5E}" srcOrd="15" destOrd="0" presId="urn:microsoft.com/office/officeart/2005/8/layout/cycle6"/>
    <dgm:cxn modelId="{C16DDF70-6CCB-46EA-B4D7-7BF527843730}" type="presParOf" srcId="{23A39D04-9460-48BF-906D-44D17BE159B9}" destId="{537BE328-6AC5-401D-8757-9BFC436D3200}" srcOrd="16" destOrd="0" presId="urn:microsoft.com/office/officeart/2005/8/layout/cycle6"/>
    <dgm:cxn modelId="{112E13FF-7CD6-4D79-822A-42F46F802A46}" type="presParOf" srcId="{23A39D04-9460-48BF-906D-44D17BE159B9}" destId="{736C84D2-A30F-4CD8-90E6-DD83C623E957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B50BC0-ABAB-4171-AED0-6CA707F047B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F96D12-CC49-491C-800A-27ACC48D044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Agile: Philosophy with flexible principles.</a:t>
          </a:r>
        </a:p>
      </dgm:t>
    </dgm:pt>
    <dgm:pt modelId="{E2A79F34-D4CB-4548-8C40-9A40CDED0C65}" type="parTrans" cxnId="{67725309-EED3-4DB9-AEA2-27650F6CE982}">
      <dgm:prSet/>
      <dgm:spPr/>
      <dgm:t>
        <a:bodyPr/>
        <a:lstStyle/>
        <a:p>
          <a:endParaRPr lang="en-US"/>
        </a:p>
      </dgm:t>
    </dgm:pt>
    <dgm:pt modelId="{FA37859F-E038-46EB-818A-7C3BBDAF25B1}" type="sibTrans" cxnId="{67725309-EED3-4DB9-AEA2-27650F6CE982}">
      <dgm:prSet/>
      <dgm:spPr/>
      <dgm:t>
        <a:bodyPr/>
        <a:lstStyle/>
        <a:p>
          <a:endParaRPr lang="en-US"/>
        </a:p>
      </dgm:t>
    </dgm:pt>
    <dgm:pt modelId="{76C7FEF9-2277-40F9-80AF-EE0FB42ED4D7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Scrum: Framework within Agile with structure.</a:t>
          </a:r>
        </a:p>
      </dgm:t>
    </dgm:pt>
    <dgm:pt modelId="{D0F9F5CA-E194-4396-A5B0-47B5771FD43A}" type="parTrans" cxnId="{DB4BE99C-E548-45BA-9055-9A235979DC52}">
      <dgm:prSet/>
      <dgm:spPr/>
      <dgm:t>
        <a:bodyPr/>
        <a:lstStyle/>
        <a:p>
          <a:endParaRPr lang="en-US"/>
        </a:p>
      </dgm:t>
    </dgm:pt>
    <dgm:pt modelId="{EF7D48CF-BEE4-447E-BE34-6E6A25CDC735}" type="sibTrans" cxnId="{DB4BE99C-E548-45BA-9055-9A235979DC52}">
      <dgm:prSet/>
      <dgm:spPr/>
      <dgm:t>
        <a:bodyPr/>
        <a:lstStyle/>
        <a:p>
          <a:endParaRPr lang="en-US"/>
        </a:p>
      </dgm:t>
    </dgm:pt>
    <dgm:pt modelId="{2EAC674D-6125-48BB-AC05-2A53FE218A58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Agile: No strict roles; Scrum: Defined roles (Scrum Master, Product Owner, Team).</a:t>
          </a:r>
        </a:p>
      </dgm:t>
    </dgm:pt>
    <dgm:pt modelId="{B9A6B0E3-C4A0-46A7-B479-FA5B27C769DC}" type="parTrans" cxnId="{7C1DD519-2739-4279-8CB4-EF41E8A8C1F1}">
      <dgm:prSet/>
      <dgm:spPr/>
      <dgm:t>
        <a:bodyPr/>
        <a:lstStyle/>
        <a:p>
          <a:endParaRPr lang="en-US"/>
        </a:p>
      </dgm:t>
    </dgm:pt>
    <dgm:pt modelId="{2E34A722-469D-42EE-92A0-F8400CD6A6F0}" type="sibTrans" cxnId="{7C1DD519-2739-4279-8CB4-EF41E8A8C1F1}">
      <dgm:prSet/>
      <dgm:spPr/>
      <dgm:t>
        <a:bodyPr/>
        <a:lstStyle/>
        <a:p>
          <a:endParaRPr lang="en-US"/>
        </a:p>
      </dgm:t>
    </dgm:pt>
    <dgm:pt modelId="{B6A6B7F9-3405-46E9-A5C0-C577F502FB6E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Agile: Broad methods; Scrum: Sprint-based.</a:t>
          </a:r>
        </a:p>
      </dgm:t>
    </dgm:pt>
    <dgm:pt modelId="{C614E9CD-242C-40E8-8379-91F38D1F893E}" type="parTrans" cxnId="{D1D7A9C4-9C3F-4F9B-A7B9-3B3BB172630D}">
      <dgm:prSet/>
      <dgm:spPr/>
      <dgm:t>
        <a:bodyPr/>
        <a:lstStyle/>
        <a:p>
          <a:endParaRPr lang="en-US"/>
        </a:p>
      </dgm:t>
    </dgm:pt>
    <dgm:pt modelId="{BCF5F60D-19CD-43D2-A4EB-20223A8219A9}" type="sibTrans" cxnId="{D1D7A9C4-9C3F-4F9B-A7B9-3B3BB172630D}">
      <dgm:prSet/>
      <dgm:spPr/>
      <dgm:t>
        <a:bodyPr/>
        <a:lstStyle/>
        <a:p>
          <a:endParaRPr lang="en-US"/>
        </a:p>
      </dgm:t>
    </dgm:pt>
    <dgm:pt modelId="{C2FCD4A9-D6AD-4395-BCD8-3C7CE85FB4F0}" type="pres">
      <dgm:prSet presAssocID="{B8B50BC0-ABAB-4171-AED0-6CA707F047BB}" presName="matrix" presStyleCnt="0">
        <dgm:presLayoutVars>
          <dgm:chMax val="1"/>
          <dgm:dir/>
          <dgm:resizeHandles val="exact"/>
        </dgm:presLayoutVars>
      </dgm:prSet>
      <dgm:spPr/>
    </dgm:pt>
    <dgm:pt modelId="{7E9F6664-2DD5-497F-ADAD-30CB43F1FE43}" type="pres">
      <dgm:prSet presAssocID="{B8B50BC0-ABAB-4171-AED0-6CA707F047BB}" presName="diamond" presStyleLbl="bgShp" presStyleIdx="0" presStyleCnt="1"/>
      <dgm:spPr/>
    </dgm:pt>
    <dgm:pt modelId="{4807C452-5197-496A-A498-827C9AFD52CB}" type="pres">
      <dgm:prSet presAssocID="{B8B50BC0-ABAB-4171-AED0-6CA707F047B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4C8FD2-7634-42CC-904B-0ACFB76089D4}" type="pres">
      <dgm:prSet presAssocID="{B8B50BC0-ABAB-4171-AED0-6CA707F047B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E443373-E7CE-479C-BE8E-CD54D62446A2}" type="pres">
      <dgm:prSet presAssocID="{B8B50BC0-ABAB-4171-AED0-6CA707F047B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9AB3EC-884E-445A-821D-7FF2B22DB594}" type="pres">
      <dgm:prSet presAssocID="{B8B50BC0-ABAB-4171-AED0-6CA707F047B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7725309-EED3-4DB9-AEA2-27650F6CE982}" srcId="{B8B50BC0-ABAB-4171-AED0-6CA707F047BB}" destId="{5EF96D12-CC49-491C-800A-27ACC48D044E}" srcOrd="0" destOrd="0" parTransId="{E2A79F34-D4CB-4548-8C40-9A40CDED0C65}" sibTransId="{FA37859F-E038-46EB-818A-7C3BBDAF25B1}"/>
    <dgm:cxn modelId="{58BF540F-DF50-4ECC-BFEA-021B069BC19B}" type="presOf" srcId="{5EF96D12-CC49-491C-800A-27ACC48D044E}" destId="{4807C452-5197-496A-A498-827C9AFD52CB}" srcOrd="0" destOrd="0" presId="urn:microsoft.com/office/officeart/2005/8/layout/matrix3"/>
    <dgm:cxn modelId="{7C1DD519-2739-4279-8CB4-EF41E8A8C1F1}" srcId="{B8B50BC0-ABAB-4171-AED0-6CA707F047BB}" destId="{2EAC674D-6125-48BB-AC05-2A53FE218A58}" srcOrd="2" destOrd="0" parTransId="{B9A6B0E3-C4A0-46A7-B479-FA5B27C769DC}" sibTransId="{2E34A722-469D-42EE-92A0-F8400CD6A6F0}"/>
    <dgm:cxn modelId="{DB4BE99C-E548-45BA-9055-9A235979DC52}" srcId="{B8B50BC0-ABAB-4171-AED0-6CA707F047BB}" destId="{76C7FEF9-2277-40F9-80AF-EE0FB42ED4D7}" srcOrd="1" destOrd="0" parTransId="{D0F9F5CA-E194-4396-A5B0-47B5771FD43A}" sibTransId="{EF7D48CF-BEE4-447E-BE34-6E6A25CDC735}"/>
    <dgm:cxn modelId="{D2349DC4-57A1-4A7F-84F7-44229E8E64AC}" type="presOf" srcId="{2EAC674D-6125-48BB-AC05-2A53FE218A58}" destId="{2E443373-E7CE-479C-BE8E-CD54D62446A2}" srcOrd="0" destOrd="0" presId="urn:microsoft.com/office/officeart/2005/8/layout/matrix3"/>
    <dgm:cxn modelId="{D1D7A9C4-9C3F-4F9B-A7B9-3B3BB172630D}" srcId="{B8B50BC0-ABAB-4171-AED0-6CA707F047BB}" destId="{B6A6B7F9-3405-46E9-A5C0-C577F502FB6E}" srcOrd="3" destOrd="0" parTransId="{C614E9CD-242C-40E8-8379-91F38D1F893E}" sibTransId="{BCF5F60D-19CD-43D2-A4EB-20223A8219A9}"/>
    <dgm:cxn modelId="{5D0E4AC7-A921-46C5-A4B8-7C898F86B0B3}" type="presOf" srcId="{B6A6B7F9-3405-46E9-A5C0-C577F502FB6E}" destId="{CD9AB3EC-884E-445A-821D-7FF2B22DB594}" srcOrd="0" destOrd="0" presId="urn:microsoft.com/office/officeart/2005/8/layout/matrix3"/>
    <dgm:cxn modelId="{4E3F64E9-5690-4A07-B567-5A05A8F96E1C}" type="presOf" srcId="{B8B50BC0-ABAB-4171-AED0-6CA707F047BB}" destId="{C2FCD4A9-D6AD-4395-BCD8-3C7CE85FB4F0}" srcOrd="0" destOrd="0" presId="urn:microsoft.com/office/officeart/2005/8/layout/matrix3"/>
    <dgm:cxn modelId="{2BC85DFC-88D8-4AB5-A5DD-C3626C8ED74F}" type="presOf" srcId="{76C7FEF9-2277-40F9-80AF-EE0FB42ED4D7}" destId="{204C8FD2-7634-42CC-904B-0ACFB76089D4}" srcOrd="0" destOrd="0" presId="urn:microsoft.com/office/officeart/2005/8/layout/matrix3"/>
    <dgm:cxn modelId="{BA897D46-6712-4743-BCB4-3BE5C84C5E33}" type="presParOf" srcId="{C2FCD4A9-D6AD-4395-BCD8-3C7CE85FB4F0}" destId="{7E9F6664-2DD5-497F-ADAD-30CB43F1FE43}" srcOrd="0" destOrd="0" presId="urn:microsoft.com/office/officeart/2005/8/layout/matrix3"/>
    <dgm:cxn modelId="{F8D8D046-0B63-4FE3-8E6E-31253C488D5F}" type="presParOf" srcId="{C2FCD4A9-D6AD-4395-BCD8-3C7CE85FB4F0}" destId="{4807C452-5197-496A-A498-827C9AFD52CB}" srcOrd="1" destOrd="0" presId="urn:microsoft.com/office/officeart/2005/8/layout/matrix3"/>
    <dgm:cxn modelId="{F1D2737C-18AD-4524-B819-865ABC91792A}" type="presParOf" srcId="{C2FCD4A9-D6AD-4395-BCD8-3C7CE85FB4F0}" destId="{204C8FD2-7634-42CC-904B-0ACFB76089D4}" srcOrd="2" destOrd="0" presId="urn:microsoft.com/office/officeart/2005/8/layout/matrix3"/>
    <dgm:cxn modelId="{67F6CED3-2037-43EF-90A4-62C6AB825951}" type="presParOf" srcId="{C2FCD4A9-D6AD-4395-BCD8-3C7CE85FB4F0}" destId="{2E443373-E7CE-479C-BE8E-CD54D62446A2}" srcOrd="3" destOrd="0" presId="urn:microsoft.com/office/officeart/2005/8/layout/matrix3"/>
    <dgm:cxn modelId="{A23900B4-9D0A-4C4C-84DC-C1EF3E556E0E}" type="presParOf" srcId="{C2FCD4A9-D6AD-4395-BCD8-3C7CE85FB4F0}" destId="{CD9AB3EC-884E-445A-821D-7FF2B22DB59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A0DB2-2D40-4C31-A2A2-7D9EAA009C1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5FE6F4-636E-4941-86A0-9C1961FED333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Spotify uses Agile squads and chapters.</a:t>
          </a:r>
        </a:p>
      </dgm:t>
    </dgm:pt>
    <dgm:pt modelId="{A3B2004A-E279-4E9C-805E-3F27860EB0FF}" type="parTrans" cxnId="{D6415526-1D19-45F6-85B5-57BF92568087}">
      <dgm:prSet/>
      <dgm:spPr/>
      <dgm:t>
        <a:bodyPr/>
        <a:lstStyle/>
        <a:p>
          <a:endParaRPr lang="en-US"/>
        </a:p>
      </dgm:t>
    </dgm:pt>
    <dgm:pt modelId="{5324DD44-4A12-4BE1-9CC5-767C55E47C35}" type="sibTrans" cxnId="{D6415526-1D19-45F6-85B5-57BF92568087}">
      <dgm:prSet/>
      <dgm:spPr/>
      <dgm:t>
        <a:bodyPr/>
        <a:lstStyle/>
        <a:p>
          <a:endParaRPr lang="en-US"/>
        </a:p>
      </dgm:t>
    </dgm:pt>
    <dgm:pt modelId="{F582A16A-8B59-4A89-B766-DFA0F677D1D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Google uses Kanban boards in product teams.</a:t>
          </a:r>
        </a:p>
      </dgm:t>
    </dgm:pt>
    <dgm:pt modelId="{C6B8715E-4A16-43CA-9A77-1D6348DB2104}" type="parTrans" cxnId="{DC65D485-B9BF-4DCA-ACF8-623A0C0FCA8F}">
      <dgm:prSet/>
      <dgm:spPr/>
      <dgm:t>
        <a:bodyPr/>
        <a:lstStyle/>
        <a:p>
          <a:endParaRPr lang="en-US"/>
        </a:p>
      </dgm:t>
    </dgm:pt>
    <dgm:pt modelId="{99BA2CC3-0529-41F3-912C-E39234005441}" type="sibTrans" cxnId="{DC65D485-B9BF-4DCA-ACF8-623A0C0FCA8F}">
      <dgm:prSet/>
      <dgm:spPr/>
      <dgm:t>
        <a:bodyPr/>
        <a:lstStyle/>
        <a:p>
          <a:endParaRPr lang="en-US"/>
        </a:p>
      </dgm:t>
    </dgm:pt>
    <dgm:pt modelId="{DFFE4027-BFB4-4330-8DB8-9A17782972E4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Salesforce and IBM have adopted Scrum in teams.</a:t>
          </a:r>
        </a:p>
      </dgm:t>
    </dgm:pt>
    <dgm:pt modelId="{B9385EFB-C538-4351-9025-8142F7F362DD}" type="parTrans" cxnId="{FA89A1F5-4E97-4A36-85CA-603549763549}">
      <dgm:prSet/>
      <dgm:spPr/>
      <dgm:t>
        <a:bodyPr/>
        <a:lstStyle/>
        <a:p>
          <a:endParaRPr lang="en-US"/>
        </a:p>
      </dgm:t>
    </dgm:pt>
    <dgm:pt modelId="{AD319AB3-9915-4479-BDDF-5A09A1744A9C}" type="sibTrans" cxnId="{FA89A1F5-4E97-4A36-85CA-603549763549}">
      <dgm:prSet/>
      <dgm:spPr/>
      <dgm:t>
        <a:bodyPr/>
        <a:lstStyle/>
        <a:p>
          <a:endParaRPr lang="en-US"/>
        </a:p>
      </dgm:t>
    </dgm:pt>
    <dgm:pt modelId="{3151FAE1-00FB-4201-A175-F04E2937F993}" type="pres">
      <dgm:prSet presAssocID="{40CA0DB2-2D40-4C31-A2A2-7D9EAA009C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E53518-1B54-4DE2-9048-5AFB63DA6064}" type="pres">
      <dgm:prSet presAssocID="{765FE6F4-636E-4941-86A0-9C1961FED333}" presName="hierRoot1" presStyleCnt="0"/>
      <dgm:spPr/>
    </dgm:pt>
    <dgm:pt modelId="{39A79615-B20D-4ED3-99E2-3121B4F4551A}" type="pres">
      <dgm:prSet presAssocID="{765FE6F4-636E-4941-86A0-9C1961FED333}" presName="composite" presStyleCnt="0"/>
      <dgm:spPr/>
    </dgm:pt>
    <dgm:pt modelId="{728CACBC-57FD-455C-BD0A-12181DBF7BB3}" type="pres">
      <dgm:prSet presAssocID="{765FE6F4-636E-4941-86A0-9C1961FED333}" presName="background" presStyleLbl="node0" presStyleIdx="0" presStyleCnt="3"/>
      <dgm:spPr/>
    </dgm:pt>
    <dgm:pt modelId="{AFDD937A-0515-43F2-85E8-68FA699A2CEF}" type="pres">
      <dgm:prSet presAssocID="{765FE6F4-636E-4941-86A0-9C1961FED333}" presName="text" presStyleLbl="fgAcc0" presStyleIdx="0" presStyleCnt="3">
        <dgm:presLayoutVars>
          <dgm:chPref val="3"/>
        </dgm:presLayoutVars>
      </dgm:prSet>
      <dgm:spPr/>
    </dgm:pt>
    <dgm:pt modelId="{2017C273-3C4D-4F42-A82F-9B17FC5E66C1}" type="pres">
      <dgm:prSet presAssocID="{765FE6F4-636E-4941-86A0-9C1961FED333}" presName="hierChild2" presStyleCnt="0"/>
      <dgm:spPr/>
    </dgm:pt>
    <dgm:pt modelId="{45A3EADD-EDA5-4AF8-B2E4-E37595F482E6}" type="pres">
      <dgm:prSet presAssocID="{F582A16A-8B59-4A89-B766-DFA0F677D1D9}" presName="hierRoot1" presStyleCnt="0"/>
      <dgm:spPr/>
    </dgm:pt>
    <dgm:pt modelId="{39F6F23E-C12E-4F1A-BF87-6374899D66F8}" type="pres">
      <dgm:prSet presAssocID="{F582A16A-8B59-4A89-B766-DFA0F677D1D9}" presName="composite" presStyleCnt="0"/>
      <dgm:spPr/>
    </dgm:pt>
    <dgm:pt modelId="{69EDAFDD-9F6C-4CB3-B50F-FE4BE8929F2B}" type="pres">
      <dgm:prSet presAssocID="{F582A16A-8B59-4A89-B766-DFA0F677D1D9}" presName="background" presStyleLbl="node0" presStyleIdx="1" presStyleCnt="3"/>
      <dgm:spPr/>
    </dgm:pt>
    <dgm:pt modelId="{CE523393-92E8-432D-9AC2-C80283683E75}" type="pres">
      <dgm:prSet presAssocID="{F582A16A-8B59-4A89-B766-DFA0F677D1D9}" presName="text" presStyleLbl="fgAcc0" presStyleIdx="1" presStyleCnt="3">
        <dgm:presLayoutVars>
          <dgm:chPref val="3"/>
        </dgm:presLayoutVars>
      </dgm:prSet>
      <dgm:spPr/>
    </dgm:pt>
    <dgm:pt modelId="{5676D2B4-A44A-4BA4-A175-F4541DDB0C46}" type="pres">
      <dgm:prSet presAssocID="{F582A16A-8B59-4A89-B766-DFA0F677D1D9}" presName="hierChild2" presStyleCnt="0"/>
      <dgm:spPr/>
    </dgm:pt>
    <dgm:pt modelId="{5CB68FAC-3CD3-4780-9A20-19D0D94F1F60}" type="pres">
      <dgm:prSet presAssocID="{DFFE4027-BFB4-4330-8DB8-9A17782972E4}" presName="hierRoot1" presStyleCnt="0"/>
      <dgm:spPr/>
    </dgm:pt>
    <dgm:pt modelId="{2DA35D5D-BCE5-4550-886E-4BD328ECD53D}" type="pres">
      <dgm:prSet presAssocID="{DFFE4027-BFB4-4330-8DB8-9A17782972E4}" presName="composite" presStyleCnt="0"/>
      <dgm:spPr/>
    </dgm:pt>
    <dgm:pt modelId="{6BCBB26C-F71B-4FE6-8FEF-4A453395A3E6}" type="pres">
      <dgm:prSet presAssocID="{DFFE4027-BFB4-4330-8DB8-9A17782972E4}" presName="background" presStyleLbl="node0" presStyleIdx="2" presStyleCnt="3"/>
      <dgm:spPr/>
    </dgm:pt>
    <dgm:pt modelId="{4C7ED632-2948-4AFC-9E35-ED4F36F57C65}" type="pres">
      <dgm:prSet presAssocID="{DFFE4027-BFB4-4330-8DB8-9A17782972E4}" presName="text" presStyleLbl="fgAcc0" presStyleIdx="2" presStyleCnt="3">
        <dgm:presLayoutVars>
          <dgm:chPref val="3"/>
        </dgm:presLayoutVars>
      </dgm:prSet>
      <dgm:spPr/>
    </dgm:pt>
    <dgm:pt modelId="{DA5EB415-F92D-4E1D-81D3-9BF2C0F28665}" type="pres">
      <dgm:prSet presAssocID="{DFFE4027-BFB4-4330-8DB8-9A17782972E4}" presName="hierChild2" presStyleCnt="0"/>
      <dgm:spPr/>
    </dgm:pt>
  </dgm:ptLst>
  <dgm:cxnLst>
    <dgm:cxn modelId="{D6415526-1D19-45F6-85B5-57BF92568087}" srcId="{40CA0DB2-2D40-4C31-A2A2-7D9EAA009C10}" destId="{765FE6F4-636E-4941-86A0-9C1961FED333}" srcOrd="0" destOrd="0" parTransId="{A3B2004A-E279-4E9C-805E-3F27860EB0FF}" sibTransId="{5324DD44-4A12-4BE1-9CC5-767C55E47C35}"/>
    <dgm:cxn modelId="{9E854574-9421-4E8E-B950-3D2C46F35CA0}" type="presOf" srcId="{765FE6F4-636E-4941-86A0-9C1961FED333}" destId="{AFDD937A-0515-43F2-85E8-68FA699A2CEF}" srcOrd="0" destOrd="0" presId="urn:microsoft.com/office/officeart/2005/8/layout/hierarchy1"/>
    <dgm:cxn modelId="{6AB3E574-E5B5-4C6E-B131-64658A7A1EFC}" type="presOf" srcId="{F582A16A-8B59-4A89-B766-DFA0F677D1D9}" destId="{CE523393-92E8-432D-9AC2-C80283683E75}" srcOrd="0" destOrd="0" presId="urn:microsoft.com/office/officeart/2005/8/layout/hierarchy1"/>
    <dgm:cxn modelId="{DC65D485-B9BF-4DCA-ACF8-623A0C0FCA8F}" srcId="{40CA0DB2-2D40-4C31-A2A2-7D9EAA009C10}" destId="{F582A16A-8B59-4A89-B766-DFA0F677D1D9}" srcOrd="1" destOrd="0" parTransId="{C6B8715E-4A16-43CA-9A77-1D6348DB2104}" sibTransId="{99BA2CC3-0529-41F3-912C-E39234005441}"/>
    <dgm:cxn modelId="{A9F781E3-4D86-47C7-95E2-F7E948FCB7BA}" type="presOf" srcId="{40CA0DB2-2D40-4C31-A2A2-7D9EAA009C10}" destId="{3151FAE1-00FB-4201-A175-F04E2937F993}" srcOrd="0" destOrd="0" presId="urn:microsoft.com/office/officeart/2005/8/layout/hierarchy1"/>
    <dgm:cxn modelId="{AE8B6EE5-6B13-4E41-9FF0-16001BDD0A46}" type="presOf" srcId="{DFFE4027-BFB4-4330-8DB8-9A17782972E4}" destId="{4C7ED632-2948-4AFC-9E35-ED4F36F57C65}" srcOrd="0" destOrd="0" presId="urn:microsoft.com/office/officeart/2005/8/layout/hierarchy1"/>
    <dgm:cxn modelId="{FA89A1F5-4E97-4A36-85CA-603549763549}" srcId="{40CA0DB2-2D40-4C31-A2A2-7D9EAA009C10}" destId="{DFFE4027-BFB4-4330-8DB8-9A17782972E4}" srcOrd="2" destOrd="0" parTransId="{B9385EFB-C538-4351-9025-8142F7F362DD}" sibTransId="{AD319AB3-9915-4479-BDDF-5A09A1744A9C}"/>
    <dgm:cxn modelId="{E1B13F2A-320A-4023-9314-85D85759B644}" type="presParOf" srcId="{3151FAE1-00FB-4201-A175-F04E2937F993}" destId="{08E53518-1B54-4DE2-9048-5AFB63DA6064}" srcOrd="0" destOrd="0" presId="urn:microsoft.com/office/officeart/2005/8/layout/hierarchy1"/>
    <dgm:cxn modelId="{527091C2-5DC5-486B-BCC0-0CE7D3CD135D}" type="presParOf" srcId="{08E53518-1B54-4DE2-9048-5AFB63DA6064}" destId="{39A79615-B20D-4ED3-99E2-3121B4F4551A}" srcOrd="0" destOrd="0" presId="urn:microsoft.com/office/officeart/2005/8/layout/hierarchy1"/>
    <dgm:cxn modelId="{F88F7046-CA38-4B32-8E1B-950CB74FB85E}" type="presParOf" srcId="{39A79615-B20D-4ED3-99E2-3121B4F4551A}" destId="{728CACBC-57FD-455C-BD0A-12181DBF7BB3}" srcOrd="0" destOrd="0" presId="urn:microsoft.com/office/officeart/2005/8/layout/hierarchy1"/>
    <dgm:cxn modelId="{78746033-700F-4B94-94EC-EDC1595EF575}" type="presParOf" srcId="{39A79615-B20D-4ED3-99E2-3121B4F4551A}" destId="{AFDD937A-0515-43F2-85E8-68FA699A2CEF}" srcOrd="1" destOrd="0" presId="urn:microsoft.com/office/officeart/2005/8/layout/hierarchy1"/>
    <dgm:cxn modelId="{D9F2BC3E-9651-4F43-82FC-BEBDD4F2D143}" type="presParOf" srcId="{08E53518-1B54-4DE2-9048-5AFB63DA6064}" destId="{2017C273-3C4D-4F42-A82F-9B17FC5E66C1}" srcOrd="1" destOrd="0" presId="urn:microsoft.com/office/officeart/2005/8/layout/hierarchy1"/>
    <dgm:cxn modelId="{A4B08298-2C88-4F47-8266-3293A5530EDD}" type="presParOf" srcId="{3151FAE1-00FB-4201-A175-F04E2937F993}" destId="{45A3EADD-EDA5-4AF8-B2E4-E37595F482E6}" srcOrd="1" destOrd="0" presId="urn:microsoft.com/office/officeart/2005/8/layout/hierarchy1"/>
    <dgm:cxn modelId="{3AB50080-5AB1-4D06-B67F-FC58E11B74B1}" type="presParOf" srcId="{45A3EADD-EDA5-4AF8-B2E4-E37595F482E6}" destId="{39F6F23E-C12E-4F1A-BF87-6374899D66F8}" srcOrd="0" destOrd="0" presId="urn:microsoft.com/office/officeart/2005/8/layout/hierarchy1"/>
    <dgm:cxn modelId="{AC50156C-8A6F-4B5B-83FF-6F3CA54FEF1F}" type="presParOf" srcId="{39F6F23E-C12E-4F1A-BF87-6374899D66F8}" destId="{69EDAFDD-9F6C-4CB3-B50F-FE4BE8929F2B}" srcOrd="0" destOrd="0" presId="urn:microsoft.com/office/officeart/2005/8/layout/hierarchy1"/>
    <dgm:cxn modelId="{B509EF6D-2E76-4BF6-84FF-AAD08060595E}" type="presParOf" srcId="{39F6F23E-C12E-4F1A-BF87-6374899D66F8}" destId="{CE523393-92E8-432D-9AC2-C80283683E75}" srcOrd="1" destOrd="0" presId="urn:microsoft.com/office/officeart/2005/8/layout/hierarchy1"/>
    <dgm:cxn modelId="{A3C36F2F-9F0F-42BD-964E-2A9E53DF56F5}" type="presParOf" srcId="{45A3EADD-EDA5-4AF8-B2E4-E37595F482E6}" destId="{5676D2B4-A44A-4BA4-A175-F4541DDB0C46}" srcOrd="1" destOrd="0" presId="urn:microsoft.com/office/officeart/2005/8/layout/hierarchy1"/>
    <dgm:cxn modelId="{092E12B3-0C96-4244-9CD5-CA63D441B2EE}" type="presParOf" srcId="{3151FAE1-00FB-4201-A175-F04E2937F993}" destId="{5CB68FAC-3CD3-4780-9A20-19D0D94F1F60}" srcOrd="2" destOrd="0" presId="urn:microsoft.com/office/officeart/2005/8/layout/hierarchy1"/>
    <dgm:cxn modelId="{CC68B86C-B855-4059-80A8-63B72B5E9BD8}" type="presParOf" srcId="{5CB68FAC-3CD3-4780-9A20-19D0D94F1F60}" destId="{2DA35D5D-BCE5-4550-886E-4BD328ECD53D}" srcOrd="0" destOrd="0" presId="urn:microsoft.com/office/officeart/2005/8/layout/hierarchy1"/>
    <dgm:cxn modelId="{FC431040-FCBA-4946-A34F-E378A0F74289}" type="presParOf" srcId="{2DA35D5D-BCE5-4550-886E-4BD328ECD53D}" destId="{6BCBB26C-F71B-4FE6-8FEF-4A453395A3E6}" srcOrd="0" destOrd="0" presId="urn:microsoft.com/office/officeart/2005/8/layout/hierarchy1"/>
    <dgm:cxn modelId="{450F2149-2ED0-4E7E-8C51-CDB07DE28069}" type="presParOf" srcId="{2DA35D5D-BCE5-4550-886E-4BD328ECD53D}" destId="{4C7ED632-2948-4AFC-9E35-ED4F36F57C65}" srcOrd="1" destOrd="0" presId="urn:microsoft.com/office/officeart/2005/8/layout/hierarchy1"/>
    <dgm:cxn modelId="{60226D34-7051-4A18-A22E-53034DC08B7B}" type="presParOf" srcId="{5CB68FAC-3CD3-4780-9A20-19D0D94F1F60}" destId="{DA5EB415-F92D-4E1D-81D3-9BF2C0F286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A6951-82A2-4077-8AA5-6259F51172EE}">
      <dsp:nvSpPr>
        <dsp:cNvPr id="0" name=""/>
        <dsp:cNvSpPr/>
      </dsp:nvSpPr>
      <dsp:spPr>
        <a:xfrm>
          <a:off x="0" y="20618"/>
          <a:ext cx="5175384" cy="13175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Scrum – Sprints, defined roles, and meetings.</a:t>
          </a:r>
        </a:p>
      </dsp:txBody>
      <dsp:txXfrm>
        <a:off x="64318" y="84936"/>
        <a:ext cx="5046748" cy="1188930"/>
      </dsp:txXfrm>
    </dsp:sp>
    <dsp:sp modelId="{5371197A-4D07-4FBA-BC92-A7968B6045E3}">
      <dsp:nvSpPr>
        <dsp:cNvPr id="0" name=""/>
        <dsp:cNvSpPr/>
      </dsp:nvSpPr>
      <dsp:spPr>
        <a:xfrm>
          <a:off x="0" y="1413064"/>
          <a:ext cx="5175384" cy="131756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Kanban – Visual task boards, continuous delivery.</a:t>
          </a:r>
        </a:p>
      </dsp:txBody>
      <dsp:txXfrm>
        <a:off x="64318" y="1477382"/>
        <a:ext cx="5046748" cy="1188930"/>
      </dsp:txXfrm>
    </dsp:sp>
    <dsp:sp modelId="{55BB04D9-181A-4BBE-BD2E-BB77E4AD5212}">
      <dsp:nvSpPr>
        <dsp:cNvPr id="0" name=""/>
        <dsp:cNvSpPr/>
      </dsp:nvSpPr>
      <dsp:spPr>
        <a:xfrm>
          <a:off x="0" y="2805510"/>
          <a:ext cx="5175384" cy="1317566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Extreme Programming (XP) – Test-driven development, pair programming.</a:t>
          </a:r>
        </a:p>
      </dsp:txBody>
      <dsp:txXfrm>
        <a:off x="64318" y="2869828"/>
        <a:ext cx="5046748" cy="1188930"/>
      </dsp:txXfrm>
    </dsp:sp>
    <dsp:sp modelId="{02C120E4-2F08-48A4-A60C-3364F7104705}">
      <dsp:nvSpPr>
        <dsp:cNvPr id="0" name=""/>
        <dsp:cNvSpPr/>
      </dsp:nvSpPr>
      <dsp:spPr>
        <a:xfrm>
          <a:off x="0" y="4197956"/>
          <a:ext cx="5175384" cy="131756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/>
              <a:cs typeface="Times New Roman"/>
            </a:rPr>
            <a:t>Lean – Eliminating waste, maximizing value.</a:t>
          </a:r>
        </a:p>
      </dsp:txBody>
      <dsp:txXfrm>
        <a:off x="64318" y="4262274"/>
        <a:ext cx="5046748" cy="1188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9FEF9-700A-44C6-A016-088C7B9828FD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/>
              <a:cs typeface="Times New Roman"/>
            </a:rPr>
            <a:t>Roles: Product Owner, Scrum Master, Developers.</a:t>
          </a:r>
        </a:p>
      </dsp:txBody>
      <dsp:txXfrm>
        <a:off x="0" y="4105454"/>
        <a:ext cx="5000124" cy="1347501"/>
      </dsp:txXfrm>
    </dsp:sp>
    <dsp:sp modelId="{F5379693-855D-418D-957C-1C1A698AAB3D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/>
              <a:cs typeface="Times New Roman"/>
            </a:rPr>
            <a:t>Organizes work into time-boxed sprints (2–4 weeks).</a:t>
          </a:r>
        </a:p>
      </dsp:txBody>
      <dsp:txXfrm rot="10800000">
        <a:off x="0" y="2053209"/>
        <a:ext cx="5000124" cy="1346620"/>
      </dsp:txXfrm>
    </dsp:sp>
    <dsp:sp modelId="{DD3CDFBF-D6A4-4C61-A72F-7A31040234DA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/>
              <a:cs typeface="Times New Roman"/>
            </a:rPr>
            <a:t>Scrum is a framework within Agile.</a:t>
          </a:r>
        </a:p>
      </dsp:txBody>
      <dsp:txXfrm rot="10800000">
        <a:off x="0" y="964"/>
        <a:ext cx="5000124" cy="134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F7C7E-A226-40E8-B8E0-F90DB2713C8A}">
      <dsp:nvSpPr>
        <dsp:cNvPr id="0" name=""/>
        <dsp:cNvSpPr/>
      </dsp:nvSpPr>
      <dsp:spPr>
        <a:xfrm>
          <a:off x="1816451" y="186595"/>
          <a:ext cx="1367221" cy="8886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Product Backlog – List of all desired work.</a:t>
          </a:r>
        </a:p>
      </dsp:txBody>
      <dsp:txXfrm>
        <a:off x="1859833" y="229977"/>
        <a:ext cx="1280457" cy="801929"/>
      </dsp:txXfrm>
    </dsp:sp>
    <dsp:sp modelId="{33C22D84-1428-4CD7-927B-9596647DA25B}">
      <dsp:nvSpPr>
        <dsp:cNvPr id="0" name=""/>
        <dsp:cNvSpPr/>
      </dsp:nvSpPr>
      <dsp:spPr>
        <a:xfrm>
          <a:off x="404043" y="630941"/>
          <a:ext cx="4192036" cy="4192036"/>
        </a:xfrm>
        <a:custGeom>
          <a:avLst/>
          <a:gdLst/>
          <a:ahLst/>
          <a:cxnLst/>
          <a:rect l="0" t="0" r="0" b="0"/>
          <a:pathLst>
            <a:path>
              <a:moveTo>
                <a:pt x="2788390" y="117657"/>
              </a:moveTo>
              <a:arcTo wR="2096018" hR="2096018" stAng="17357320" swAng="150361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181BE-FD9D-4288-AB6B-2202595EE98B}">
      <dsp:nvSpPr>
        <dsp:cNvPr id="0" name=""/>
        <dsp:cNvSpPr/>
      </dsp:nvSpPr>
      <dsp:spPr>
        <a:xfrm>
          <a:off x="3631656" y="1234604"/>
          <a:ext cx="1367221" cy="88869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Sprint Planning – Selects items for the sprint.</a:t>
          </a:r>
        </a:p>
      </dsp:txBody>
      <dsp:txXfrm>
        <a:off x="3675038" y="1277986"/>
        <a:ext cx="1280457" cy="801929"/>
      </dsp:txXfrm>
    </dsp:sp>
    <dsp:sp modelId="{E7F07795-B2BF-49A6-9916-CD2994A892FB}">
      <dsp:nvSpPr>
        <dsp:cNvPr id="0" name=""/>
        <dsp:cNvSpPr/>
      </dsp:nvSpPr>
      <dsp:spPr>
        <a:xfrm>
          <a:off x="404043" y="630941"/>
          <a:ext cx="4192036" cy="4192036"/>
        </a:xfrm>
        <a:custGeom>
          <a:avLst/>
          <a:gdLst/>
          <a:ahLst/>
          <a:cxnLst/>
          <a:rect l="0" t="0" r="0" b="0"/>
          <a:pathLst>
            <a:path>
              <a:moveTo>
                <a:pt x="4106669" y="1503927"/>
              </a:moveTo>
              <a:arcTo wR="2096018" hR="2096018" stAng="20615491" swAng="196901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9D3E5E-0ED5-4BF0-A81C-57CD274B3CD2}">
      <dsp:nvSpPr>
        <dsp:cNvPr id="0" name=""/>
        <dsp:cNvSpPr/>
      </dsp:nvSpPr>
      <dsp:spPr>
        <a:xfrm>
          <a:off x="3631656" y="3330622"/>
          <a:ext cx="1367221" cy="88869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Sprint – Time-boxed development phase.</a:t>
          </a:r>
        </a:p>
      </dsp:txBody>
      <dsp:txXfrm>
        <a:off x="3675038" y="3374004"/>
        <a:ext cx="1280457" cy="801929"/>
      </dsp:txXfrm>
    </dsp:sp>
    <dsp:sp modelId="{858357ED-EEEE-4F4E-B648-771EDE5564FD}">
      <dsp:nvSpPr>
        <dsp:cNvPr id="0" name=""/>
        <dsp:cNvSpPr/>
      </dsp:nvSpPr>
      <dsp:spPr>
        <a:xfrm>
          <a:off x="404043" y="630941"/>
          <a:ext cx="4192036" cy="4192036"/>
        </a:xfrm>
        <a:custGeom>
          <a:avLst/>
          <a:gdLst/>
          <a:ahLst/>
          <a:cxnLst/>
          <a:rect l="0" t="0" r="0" b="0"/>
          <a:pathLst>
            <a:path>
              <a:moveTo>
                <a:pt x="3561189" y="3594872"/>
              </a:moveTo>
              <a:arcTo wR="2096018" hR="2096018" stAng="2739065" swAng="1503615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187FC-133B-4088-A567-D992248A1232}">
      <dsp:nvSpPr>
        <dsp:cNvPr id="0" name=""/>
        <dsp:cNvSpPr/>
      </dsp:nvSpPr>
      <dsp:spPr>
        <a:xfrm>
          <a:off x="1816451" y="4378631"/>
          <a:ext cx="1367221" cy="88869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Daily Standup – Short daily team meeting.</a:t>
          </a:r>
        </a:p>
      </dsp:txBody>
      <dsp:txXfrm>
        <a:off x="1859833" y="4422013"/>
        <a:ext cx="1280457" cy="801929"/>
      </dsp:txXfrm>
    </dsp:sp>
    <dsp:sp modelId="{F1C34235-5934-42D2-9576-81D73402407D}">
      <dsp:nvSpPr>
        <dsp:cNvPr id="0" name=""/>
        <dsp:cNvSpPr/>
      </dsp:nvSpPr>
      <dsp:spPr>
        <a:xfrm>
          <a:off x="404043" y="630941"/>
          <a:ext cx="4192036" cy="4192036"/>
        </a:xfrm>
        <a:custGeom>
          <a:avLst/>
          <a:gdLst/>
          <a:ahLst/>
          <a:cxnLst/>
          <a:rect l="0" t="0" r="0" b="0"/>
          <a:pathLst>
            <a:path>
              <a:moveTo>
                <a:pt x="1403645" y="4074378"/>
              </a:moveTo>
              <a:arcTo wR="2096018" hR="2096018" stAng="6557320" swAng="150361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46C75-0CEA-4E91-8FE1-3861BF3D1F13}">
      <dsp:nvSpPr>
        <dsp:cNvPr id="0" name=""/>
        <dsp:cNvSpPr/>
      </dsp:nvSpPr>
      <dsp:spPr>
        <a:xfrm>
          <a:off x="1246" y="3330622"/>
          <a:ext cx="1367221" cy="88869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Sprint Review – Showcase completed work.</a:t>
          </a:r>
        </a:p>
      </dsp:txBody>
      <dsp:txXfrm>
        <a:off x="44628" y="3374004"/>
        <a:ext cx="1280457" cy="801929"/>
      </dsp:txXfrm>
    </dsp:sp>
    <dsp:sp modelId="{121F92E5-46BF-4A7A-8448-8EC9AB410225}">
      <dsp:nvSpPr>
        <dsp:cNvPr id="0" name=""/>
        <dsp:cNvSpPr/>
      </dsp:nvSpPr>
      <dsp:spPr>
        <a:xfrm>
          <a:off x="404043" y="630941"/>
          <a:ext cx="4192036" cy="4192036"/>
        </a:xfrm>
        <a:custGeom>
          <a:avLst/>
          <a:gdLst/>
          <a:ahLst/>
          <a:cxnLst/>
          <a:rect l="0" t="0" r="0" b="0"/>
          <a:pathLst>
            <a:path>
              <a:moveTo>
                <a:pt x="85366" y="2688108"/>
              </a:moveTo>
              <a:arcTo wR="2096018" hR="2096018" stAng="9815491" swAng="1969018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2E07B-D4BA-4063-B839-0954BAE1AA5E}">
      <dsp:nvSpPr>
        <dsp:cNvPr id="0" name=""/>
        <dsp:cNvSpPr/>
      </dsp:nvSpPr>
      <dsp:spPr>
        <a:xfrm>
          <a:off x="1246" y="1234604"/>
          <a:ext cx="1367221" cy="88869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/>
              <a:cs typeface="Times New Roman"/>
            </a:rPr>
            <a:t>Sprint Retrospective – Reflect and improve.</a:t>
          </a:r>
        </a:p>
      </dsp:txBody>
      <dsp:txXfrm>
        <a:off x="44628" y="1277986"/>
        <a:ext cx="1280457" cy="801929"/>
      </dsp:txXfrm>
    </dsp:sp>
    <dsp:sp modelId="{736C84D2-A30F-4CD8-90E6-DD83C623E957}">
      <dsp:nvSpPr>
        <dsp:cNvPr id="0" name=""/>
        <dsp:cNvSpPr/>
      </dsp:nvSpPr>
      <dsp:spPr>
        <a:xfrm>
          <a:off x="404043" y="630941"/>
          <a:ext cx="4192036" cy="4192036"/>
        </a:xfrm>
        <a:custGeom>
          <a:avLst/>
          <a:gdLst/>
          <a:ahLst/>
          <a:cxnLst/>
          <a:rect l="0" t="0" r="0" b="0"/>
          <a:pathLst>
            <a:path>
              <a:moveTo>
                <a:pt x="630846" y="597163"/>
              </a:moveTo>
              <a:arcTo wR="2096018" hR="2096018" stAng="13539065" swAng="1503615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F6664-2DD5-497F-ADAD-30CB43F1FE43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7C452-5197-496A-A498-827C9AFD52CB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Agile: Philosophy with flexible principles.</a:t>
          </a:r>
        </a:p>
      </dsp:txBody>
      <dsp:txXfrm>
        <a:off x="590191" y="770569"/>
        <a:ext cx="1821339" cy="1821339"/>
      </dsp:txXfrm>
    </dsp:sp>
    <dsp:sp modelId="{204C8FD2-7634-42CC-904B-0ACFB76089D4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Scrum: Framework within Agile with structure.</a:t>
          </a:r>
        </a:p>
      </dsp:txBody>
      <dsp:txXfrm>
        <a:off x="2763852" y="770569"/>
        <a:ext cx="1821339" cy="1821339"/>
      </dsp:txXfrm>
    </dsp:sp>
    <dsp:sp modelId="{2E443373-E7CE-479C-BE8E-CD54D62446A2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Agile: No strict roles; Scrum: Defined roles (Scrum Master, Product Owner, Team).</a:t>
          </a:r>
        </a:p>
      </dsp:txBody>
      <dsp:txXfrm>
        <a:off x="590191" y="2944231"/>
        <a:ext cx="1821339" cy="1821339"/>
      </dsp:txXfrm>
    </dsp:sp>
    <dsp:sp modelId="{CD9AB3EC-884E-445A-821D-7FF2B22DB59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/>
              <a:cs typeface="Times New Roman"/>
            </a:rPr>
            <a:t>Agile: Broad methods; Scrum: Sprint-based.</a:t>
          </a:r>
        </a:p>
      </dsp:txBody>
      <dsp:txXfrm>
        <a:off x="2763852" y="2944231"/>
        <a:ext cx="1821339" cy="1821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CACBC-57FD-455C-BD0A-12181DBF7BB3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D937A-0515-43F2-85E8-68FA699A2CEF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Spotify uses Agile squads and chapters.</a:t>
          </a:r>
        </a:p>
      </dsp:txBody>
      <dsp:txXfrm>
        <a:off x="298991" y="1277365"/>
        <a:ext cx="2219346" cy="1377989"/>
      </dsp:txXfrm>
    </dsp:sp>
    <dsp:sp modelId="{69EDAFDD-9F6C-4CB3-B50F-FE4BE8929F2B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23393-92E8-432D-9AC2-C80283683E75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Google uses Kanban boards in product teams.</a:t>
          </a:r>
        </a:p>
      </dsp:txBody>
      <dsp:txXfrm>
        <a:off x="3116322" y="1277365"/>
        <a:ext cx="2219346" cy="1377989"/>
      </dsp:txXfrm>
    </dsp:sp>
    <dsp:sp modelId="{6BCBB26C-F71B-4FE6-8FEF-4A453395A3E6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ED632-2948-4AFC-9E35-ED4F36F57C65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/>
              <a:cs typeface="Times New Roman"/>
            </a:rPr>
            <a:t>Salesforce and IBM have adopted Scrum in teams.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396390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4244" y="-34538"/>
            <a:ext cx="4991553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66395" y="-23905"/>
            <a:ext cx="5028938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0164" y="-23905"/>
            <a:ext cx="5028938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806" y="895483"/>
            <a:ext cx="4339674" cy="3011190"/>
          </a:xfrm>
        </p:spPr>
        <p:txBody>
          <a:bodyPr>
            <a:normAutofit/>
          </a:bodyPr>
          <a:lstStyle/>
          <a:p>
            <a:r>
              <a:rPr lang="en-US" sz="4700" dirty="0">
                <a:solidFill>
                  <a:schemeClr val="bg1"/>
                </a:solidFill>
                <a:latin typeface="Times New Roman"/>
                <a:cs typeface="Times New Roman"/>
              </a:rPr>
              <a:t>Agile and 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9999" y="3575745"/>
            <a:ext cx="4003883" cy="10551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An </a:t>
            </a: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approach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and a Framework for Software Development</a:t>
            </a:r>
          </a:p>
        </p:txBody>
      </p:sp>
      <p:sp>
        <p:nvSpPr>
          <p:cNvPr id="76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8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1037" y="188494"/>
            <a:ext cx="786278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87321" y="3578317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393" y="4910353"/>
            <a:ext cx="351068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66850" y="4200769"/>
            <a:ext cx="2077150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Conclusion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endParaRPr lang="en-US" sz="1350"/>
          </a:p>
          <a:p>
            <a:r>
              <a:rPr lang="en-US" sz="1800" dirty="0">
                <a:latin typeface="Times New Roman"/>
                <a:cs typeface="Times New Roman"/>
              </a:rPr>
              <a:t>Agile is a mindset emphasizing flexibility and collaboration.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Scrum is a structured framework within Agile.</a:t>
            </a:r>
          </a:p>
          <a:p>
            <a:r>
              <a:rPr lang="en-US" sz="1800" dirty="0">
                <a:latin typeface="Times New Roman"/>
                <a:cs typeface="Times New Roman"/>
              </a:rPr>
              <a:t>Both are key to modern software development success.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9364ED0E-0785-FDD7-9C26-F30E78309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What is Agile?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r>
              <a:rPr lang="en-US" sz="2000" dirty="0">
                <a:latin typeface="Times New Roman"/>
                <a:cs typeface="Times New Roman"/>
              </a:rPr>
              <a:t>Agile is a project management and software development approach.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Delivers value to customers in small increments.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Focuses on flexibility, collaboration, and customer satisfaction.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 descr="Workflow">
            <a:extLst>
              <a:ext uri="{FF2B5EF4-FFF2-40B4-BE49-F238E27FC236}">
                <a16:creationId xmlns:a16="http://schemas.microsoft.com/office/drawing/2014/main" id="{A74982E2-BF74-415A-F13F-0A87A656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Agile Principles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endParaRPr lang="en-US" sz="18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Customer satisfaction through early and continuous delivery.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Welcome changing requirements, even late in development.</a:t>
            </a:r>
            <a:endParaRPr lang="en-US" sz="18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Deliver working software frequently.</a:t>
            </a:r>
            <a:endParaRPr lang="en-US" sz="18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Collaboration between business people and developers.</a:t>
            </a:r>
            <a:endParaRPr lang="en-US" sz="18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Build projects around motivated individuals.</a:t>
            </a:r>
            <a:endParaRPr lang="en-US" sz="18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Face-to-face conversation is the most effective communication.</a:t>
            </a:r>
            <a:endParaRPr lang="en-US" sz="180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/>
                <a:cs typeface="Times New Roman"/>
              </a:rPr>
              <a:t>Working software is the primary measure of progress.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900" dirty="0">
                <a:latin typeface="Times New Roman"/>
                <a:ea typeface="Calibri"/>
                <a:cs typeface="Times New Roman"/>
              </a:rPr>
              <a:t>Agile Methodologies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D194C-8D0E-D79A-E55A-D363541C2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82941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  <a:latin typeface="Times New Roman"/>
                <a:cs typeface="Times New Roman"/>
              </a:rPr>
              <a:t>What is Scrum?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9EBF5F-F50D-9459-E1DD-2A2E0A177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6141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  <a:latin typeface="Times New Roman"/>
                <a:cs typeface="Times New Roman"/>
              </a:rPr>
              <a:t>Scrum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9439F-0AC4-345A-AA5F-C9B03A993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11841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 dirty="0">
                <a:latin typeface="Times New Roman"/>
                <a:cs typeface="Times New Roman"/>
              </a:rPr>
              <a:t>Agile vs Scrum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0E036-51F4-40AC-24BB-84B579741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82602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/>
                <a:cs typeface="Times New Roman"/>
              </a:rPr>
              <a:t>Real-World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48795-F7B5-1B85-9BD4-FBE10F1E4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42185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" y="1783756"/>
            <a:ext cx="4168299" cy="11148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latin typeface="Times New Roman"/>
                <a:cs typeface="Times New Roman"/>
              </a:rPr>
              <a:t>Benefits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3011237"/>
            <a:ext cx="4168298" cy="2865688"/>
          </a:xfrm>
        </p:spPr>
        <p:txBody>
          <a:bodyPr anchor="t">
            <a:normAutofit/>
          </a:bodyPr>
          <a:lstStyle/>
          <a:p>
            <a:endParaRPr lang="en-US" sz="1350"/>
          </a:p>
          <a:p>
            <a:r>
              <a:rPr lang="en-US" sz="2000" dirty="0">
                <a:latin typeface="Times New Roman"/>
                <a:cs typeface="Times New Roman"/>
              </a:rPr>
              <a:t>Benefits: Faster delivery, higher quality, better feedback.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Benefits: Encourages teamwork and adaptability.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Challenges: Requires cultural shift.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Challenges: Difficult in fixed-budget environments.</a:t>
            </a:r>
          </a:p>
        </p:txBody>
      </p:sp>
      <p:sp>
        <p:nvSpPr>
          <p:cNvPr id="10" name="Freeform 49">
            <a:extLst>
              <a:ext uri="{FF2B5EF4-FFF2-40B4-BE49-F238E27FC236}">
                <a16:creationId xmlns:a16="http://schemas.microsoft.com/office/drawing/2014/main" id="{EF9B8DF2-C3F5-49A2-94D2-F7B65A0F1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5178" y="1634459"/>
            <a:ext cx="4558822" cy="52235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30B6AC-E6AB-45E4-A303-C8DE90EB2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4477" y="1783756"/>
            <a:ext cx="4409524" cy="5074243"/>
          </a:xfrm>
          <a:custGeom>
            <a:avLst/>
            <a:gdLst>
              <a:gd name="connsiteX0" fmla="*/ 3120528 w 5298683"/>
              <a:gd name="connsiteY0" fmla="*/ 0 h 6097438"/>
              <a:gd name="connsiteX1" fmla="*/ 5105473 w 5298683"/>
              <a:gd name="connsiteY1" fmla="*/ 712577 h 6097438"/>
              <a:gd name="connsiteX2" fmla="*/ 5298683 w 5298683"/>
              <a:gd name="connsiteY2" fmla="*/ 888178 h 6097438"/>
              <a:gd name="connsiteX3" fmla="*/ 5298683 w 5298683"/>
              <a:gd name="connsiteY3" fmla="*/ 5352876 h 6097438"/>
              <a:gd name="connsiteX4" fmla="*/ 5105473 w 5298683"/>
              <a:gd name="connsiteY4" fmla="*/ 5528477 h 6097438"/>
              <a:gd name="connsiteX5" fmla="*/ 4335177 w 5298683"/>
              <a:gd name="connsiteY5" fmla="*/ 5995828 h 6097438"/>
              <a:gd name="connsiteX6" fmla="*/ 4057556 w 5298683"/>
              <a:gd name="connsiteY6" fmla="*/ 6097438 h 6097438"/>
              <a:gd name="connsiteX7" fmla="*/ 2183499 w 5298683"/>
              <a:gd name="connsiteY7" fmla="*/ 6097438 h 6097438"/>
              <a:gd name="connsiteX8" fmla="*/ 1905878 w 5298683"/>
              <a:gd name="connsiteY8" fmla="*/ 5995828 h 6097438"/>
              <a:gd name="connsiteX9" fmla="*/ 0 w 5298683"/>
              <a:gd name="connsiteY9" fmla="*/ 3120527 h 6097438"/>
              <a:gd name="connsiteX10" fmla="*/ 3120528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3120528" y="0"/>
                </a:moveTo>
                <a:cubicBezTo>
                  <a:pt x="3874524" y="0"/>
                  <a:pt x="4566062" y="267415"/>
                  <a:pt x="5105473" y="712577"/>
                </a:cubicBezTo>
                <a:lnTo>
                  <a:pt x="5298683" y="888178"/>
                </a:lnTo>
                <a:lnTo>
                  <a:pt x="5298683" y="5352876"/>
                </a:lnTo>
                <a:lnTo>
                  <a:pt x="5105473" y="5528477"/>
                </a:lnTo>
                <a:cubicBezTo>
                  <a:pt x="4874296" y="5719261"/>
                  <a:pt x="4615179" y="5877397"/>
                  <a:pt x="4335177" y="5995828"/>
                </a:cubicBezTo>
                <a:lnTo>
                  <a:pt x="4057556" y="6097438"/>
                </a:lnTo>
                <a:lnTo>
                  <a:pt x="2183499" y="6097438"/>
                </a:lnTo>
                <a:lnTo>
                  <a:pt x="1905878" y="5995828"/>
                </a:lnTo>
                <a:cubicBezTo>
                  <a:pt x="785873" y="5522106"/>
                  <a:pt x="0" y="4413092"/>
                  <a:pt x="0" y="3120527"/>
                </a:cubicBezTo>
                <a:cubicBezTo>
                  <a:pt x="0" y="1397108"/>
                  <a:pt x="1397108" y="0"/>
                  <a:pt x="31205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Open Hand with Plant">
            <a:extLst>
              <a:ext uri="{FF2B5EF4-FFF2-40B4-BE49-F238E27FC236}">
                <a16:creationId xmlns:a16="http://schemas.microsoft.com/office/drawing/2014/main" id="{B64FE37A-1466-0CF6-0F73-731F8D941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2125" y="2690866"/>
            <a:ext cx="3349623" cy="334962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Agile and Scrum</vt:lpstr>
      <vt:lpstr>What is Agile?</vt:lpstr>
      <vt:lpstr>Agile Principles</vt:lpstr>
      <vt:lpstr>Agile Methodologies</vt:lpstr>
      <vt:lpstr>What is Scrum?</vt:lpstr>
      <vt:lpstr>Scrum Process</vt:lpstr>
      <vt:lpstr>Agile vs Scrum</vt:lpstr>
      <vt:lpstr>Real-World Examples</vt:lpstr>
      <vt:lpstr>Benefits and 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84</cp:revision>
  <dcterms:created xsi:type="dcterms:W3CDTF">2013-01-27T09:14:16Z</dcterms:created>
  <dcterms:modified xsi:type="dcterms:W3CDTF">2025-06-10T15:41:22Z</dcterms:modified>
  <cp:category/>
</cp:coreProperties>
</file>