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1877429"/>
          </a:xfrm>
        </p:spPr>
        <p:txBody>
          <a:bodyPr/>
          <a:lstStyle/>
          <a:p>
            <a:r>
              <a:rPr dirty="0"/>
              <a:t>Smart River Cleaning Boat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316361"/>
            <a:ext cx="5917679" cy="1322439"/>
          </a:xfrm>
        </p:spPr>
        <p:txBody>
          <a:bodyPr>
            <a:normAutofit fontScale="85000" lnSpcReduction="20000"/>
          </a:bodyPr>
          <a:lstStyle/>
          <a:p>
            <a:r>
              <a:rPr sz="1900" dirty="0"/>
              <a:t>Sowmiya </a:t>
            </a:r>
            <a:r>
              <a:rPr sz="1900" dirty="0" err="1"/>
              <a:t>Ashokkumar</a:t>
            </a:r>
            <a:endParaRPr lang="en-US" sz="1900" dirty="0"/>
          </a:p>
          <a:p>
            <a:r>
              <a:rPr lang="en-US" sz="1900" dirty="0"/>
              <a:t>Deepika</a:t>
            </a:r>
          </a:p>
          <a:p>
            <a:r>
              <a:rPr lang="en-US" sz="1900" dirty="0" err="1"/>
              <a:t>sanjana</a:t>
            </a:r>
            <a:endParaRPr sz="1900" dirty="0"/>
          </a:p>
          <a:p>
            <a:r>
              <a:rPr lang="en-US" b="1" dirty="0"/>
              <a:t>Anand Institute of higher technology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471314" cy="3530600"/>
          </a:xfrm>
        </p:spPr>
        <p:txBody>
          <a:bodyPr/>
          <a:lstStyle/>
          <a:p>
            <a:r>
              <a:rPr dirty="0"/>
              <a:t>Water pollution caused by floating waste in rivers and lakes poses severe environmental and health risks. Manual cleaning is inefficient, costly, and dangerous.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Need: A smart, automated, and cost-effective system to clean and sort river waste.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F1119-F1A9-D0F1-2A85-65745F6D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3" y="3429000"/>
            <a:ext cx="2662609" cy="1634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Develop a remote-controlled boat equipped with a conveyor mechanism to collect waste.</a:t>
            </a:r>
          </a:p>
          <a:p>
            <a:r>
              <a:t>- Gesture-controlled navigation using Bluetooth and mobile app</a:t>
            </a:r>
          </a:p>
          <a:p>
            <a:r>
              <a:t>- Raspberry Pi for camera-based waste detection</a:t>
            </a:r>
          </a:p>
          <a:p>
            <a:r>
              <a:t>- Real-time segregation of plastic and organic waste</a:t>
            </a:r>
          </a:p>
          <a:p>
            <a:r>
              <a:t>- Expandable system with solar power and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Arduino Uno</a:t>
            </a:r>
          </a:p>
          <a:p>
            <a:r>
              <a:t>- Raspberry Pi 3/4</a:t>
            </a:r>
          </a:p>
          <a:p>
            <a:r>
              <a:t>- DC Motors, Servo Motor</a:t>
            </a:r>
          </a:p>
          <a:p>
            <a:r>
              <a:t>- RF or Bluetooth Module (HC-05)</a:t>
            </a:r>
          </a:p>
          <a:p>
            <a:r>
              <a:t>- Camera Module</a:t>
            </a:r>
          </a:p>
          <a:p>
            <a:r>
              <a:t>- L298N Motor Driver</a:t>
            </a:r>
          </a:p>
          <a:p>
            <a:r>
              <a:t>- IR/Ultrasonic Sensors</a:t>
            </a:r>
          </a:p>
          <a:p>
            <a:r>
              <a:t>- Battery, Propellers, Frame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controls boat via mobile app (J-Robot)</a:t>
            </a:r>
          </a:p>
          <a:p>
            <a:r>
              <a:t>2. Arduino receives gesture commands via Bluetooth</a:t>
            </a:r>
          </a:p>
          <a:p>
            <a:r>
              <a:t>3. Raspberry Pi processes camera feed to classify waste</a:t>
            </a:r>
          </a:p>
          <a:p>
            <a:r>
              <a:t>4. Conveyor lifts and segregates waste accordingly</a:t>
            </a:r>
          </a:p>
          <a:p>
            <a:r>
              <a:t>5. Waste is collected in separate onboard bins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Raspberry Pi – Waste Detection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OpenCV-based color or object detection</a:t>
            </a:r>
          </a:p>
          <a:p>
            <a:r>
              <a:t>- Identifies plastic vs organic</a:t>
            </a:r>
          </a:p>
          <a:p>
            <a:r>
              <a:t>- GPIO triggers motorized sorting mechanism</a:t>
            </a:r>
          </a:p>
          <a:p>
            <a:r>
              <a:t>- Optional: Integrate ML model for better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GPS tracking for autonomous navigation</a:t>
            </a:r>
          </a:p>
          <a:p>
            <a:r>
              <a:t>- Solar panel integration for sustainable power</a:t>
            </a:r>
          </a:p>
          <a:p>
            <a:r>
              <a:t>- App-based live monitoring of trash collection</a:t>
            </a:r>
          </a:p>
          <a:p>
            <a:r>
              <a:t>- Improved AI for multi-type waste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 with me:</a:t>
            </a:r>
          </a:p>
          <a:p>
            <a:r>
              <a:t>LinkedIn: linkedin.com/in/sowmiya-ashokkumar</a:t>
            </a:r>
          </a:p>
          <a:p>
            <a:r>
              <a:t>Email: sowmiyaashokkumar@gmail.com</a:t>
            </a:r>
          </a:p>
          <a:p>
            <a:endParaRPr/>
          </a:p>
          <a:p>
            <a:r>
              <a:t>Happy to collaborate and improve this project!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97</TotalTime>
  <Words>287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 Boardroom</vt:lpstr>
      <vt:lpstr>Smart River Cleaning Boat</vt:lpstr>
      <vt:lpstr>Problem Statement</vt:lpstr>
      <vt:lpstr>Proposed Solution</vt:lpstr>
      <vt:lpstr>Hardware Components Used</vt:lpstr>
      <vt:lpstr>Working Model</vt:lpstr>
      <vt:lpstr>Raspberry Pi – Waste Detection Logic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River Cleaning Boat</dc:title>
  <dc:subject/>
  <dc:creator>SOWMIYA</dc:creator>
  <cp:keywords/>
  <dc:description>generated using python-pptx</dc:description>
  <cp:lastModifiedBy>SOWMIYA ASSHOKKUMAR</cp:lastModifiedBy>
  <cp:revision>2</cp:revision>
  <dcterms:created xsi:type="dcterms:W3CDTF">2013-01-27T09:14:16Z</dcterms:created>
  <dcterms:modified xsi:type="dcterms:W3CDTF">2025-07-12T09:44:27Z</dcterms:modified>
  <cp:category/>
</cp:coreProperties>
</file>