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C918-4511-4BDD-BC42-B647DFF3E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876D3-5B26-4B7B-9042-63C7DEC7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DC0B-03A9-4543-A406-8FF26B6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0C89-5FE6-47B7-A657-211EB7E4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1F8F-4C29-45AB-BDAA-0E389B45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E9AD-E3BF-4970-AA8C-BC037166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D7A3E-E3D8-4135-B399-0BAED765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07CE-1561-41D4-B3AD-3BC921B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CFF4-002B-45CB-9DD4-CA195595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32E5-0069-4D05-8E36-2F493B00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C8DEE-8710-49BD-BB57-7F29C6EB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ED636-7AED-4418-B36D-694B08A4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862F-9777-49C6-A38B-9C16AA13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9C34-9B3E-449C-A954-B000C7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BCD9-79F8-4494-811D-2EE8FF3A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DE38-5BB6-4E44-BC66-E8B23D37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2192-E71C-45F0-91E0-D85CC3E6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F859-FAA4-4C89-9045-4EC8A608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50F1-EAE3-4BF3-92E5-7CEF4934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3B81-D690-4B2B-B534-18784DC3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D796-93DA-468B-A887-C2C3E2C1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8E77-D1BE-4A30-8883-75FF1468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C894B-25EE-440A-A080-8B55F16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6DE9-21A4-4450-90FA-2223040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CB6E-AE3A-4B0D-8DCA-84BF364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8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67F7-E647-47B9-9E0F-F6802553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0D97-9749-4F3D-82DC-F63D708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80AB-7DB4-465C-A687-E9BBB596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51D2-EF56-4CC4-80B6-C342AACD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0FB5D-DA86-4DFD-A174-6AC8D2F5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A39C-C630-4113-9067-1E4707B6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0502-3C0B-44B7-AE6A-91497157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219C-C75B-4166-9594-B16D9AEF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D1E2-05BA-4BD4-98BC-74AB0D21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5926-F574-4AEB-8D47-D72E9CC6B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973B5-B039-4A44-9954-5A45DBB9D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1FC03-1CEE-4491-AC6A-BD308F55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2FAB2-6533-4E42-BC21-30D8E21A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85B7-065B-4FAF-B552-BA7C24F8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E107-664C-4D0F-A7C7-729B2DCB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25746-9C15-4BCD-BB9B-335F7ED9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491D-A593-4457-8A4C-2B38CE2E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F44F7-73C1-4236-8DCC-B343E1B7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2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424B-C813-454C-987D-CC31F154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FB11F-112F-4CC7-BBE4-B3019667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4D67-5DDB-4FE4-A2FD-FA639FA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DAE4-F5FE-4DEC-8592-E0992771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1026-14BA-4DE2-A6B4-5B06915F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77E7D-6AEF-465C-889A-B2E556E3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B2D8-9EC5-4F59-8450-F6B70AA4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71EFB-69D6-4F7F-854E-A39258EC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C5-171F-4DD5-B8A2-37931B2E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071B-A9A3-46C6-B226-5E61B88E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E7F5-85B7-4672-A347-FAD0D868C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FC7F1-3DF8-433A-9164-B3721D99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E9D7-8FD0-4958-A50F-B2C0DFD4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E9DD-D20E-4625-942B-744048D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6564-AA52-4AA4-ACBF-694E1ADC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F38EC-0E46-44FC-B466-B59D7934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F669-8CDA-46AB-81C2-74EA1AF3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1C44-6FD4-4E18-A76A-E6D5F27D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52F6-E542-4FB9-ADB3-62651232A7EB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8D47-53EA-4A55-8BA7-EF2BAF8AE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1EB3-305E-4755-BB51-863FA1F0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E098-B033-425C-BB50-C884CAE43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9545-BE5B-4E83-94C0-08746EDB6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LIBRARY MANAGEMENT SYSTEM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36AB-90F0-4A97-91B4-D3CF40FC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438" y="4907756"/>
            <a:ext cx="9144000" cy="1655762"/>
          </a:xfrm>
        </p:spPr>
        <p:txBody>
          <a:bodyPr/>
          <a:lstStyle/>
          <a:p>
            <a:r>
              <a:rPr lang="en-US" dirty="0"/>
              <a:t>-SOWMIYA MADHAIYAN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1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D6FB-BD0C-40D0-ABC5-DA4D070D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Book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CD2A3-35A3-4CF1-8055-469C75CFC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6" y="1860646"/>
            <a:ext cx="5919984" cy="4250604"/>
          </a:xfrm>
        </p:spPr>
      </p:pic>
    </p:spTree>
    <p:extLst>
      <p:ext uri="{BB962C8B-B14F-4D97-AF65-F5344CB8AC3E}">
        <p14:creationId xmlns:p14="http://schemas.microsoft.com/office/powerpoint/2010/main" val="62045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D5E62-3076-4D79-A5C3-48EDA748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167" y="1063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DEC1-9D8A-421A-BC87-560001E7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US" dirty="0"/>
              <a:t>Technology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F424-AF6D-4D1D-8351-226484E7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17</a:t>
            </a:r>
          </a:p>
          <a:p>
            <a:r>
              <a:rPr lang="en-US" dirty="0"/>
              <a:t>MySQL 8.0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7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FC3A-BD2E-4C1E-BA3D-611B5816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8845-8B8E-44F9-AAA6-E540F8D9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(Common for Student and Librarian)</a:t>
            </a:r>
          </a:p>
          <a:p>
            <a:r>
              <a:rPr lang="en-US" dirty="0"/>
              <a:t>Student Dashboard</a:t>
            </a:r>
          </a:p>
          <a:p>
            <a:r>
              <a:rPr lang="en-US" dirty="0"/>
              <a:t>Borrowed books</a:t>
            </a:r>
          </a:p>
          <a:p>
            <a:r>
              <a:rPr lang="en-US" dirty="0"/>
              <a:t>Librarian Dashboard</a:t>
            </a:r>
          </a:p>
          <a:p>
            <a:r>
              <a:rPr lang="en-US" dirty="0"/>
              <a:t>View Books</a:t>
            </a:r>
          </a:p>
          <a:p>
            <a:r>
              <a:rPr lang="en-US" dirty="0"/>
              <a:t>Issue Book</a:t>
            </a:r>
          </a:p>
          <a:p>
            <a:r>
              <a:rPr lang="en-US" dirty="0"/>
              <a:t>Return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9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F9F3-D65A-4BC8-8178-37349E42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44E41-0438-4F5F-AB0A-9F646214D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85440" cy="3613727"/>
          </a:xfrm>
        </p:spPr>
      </p:pic>
    </p:spTree>
    <p:extLst>
      <p:ext uri="{BB962C8B-B14F-4D97-AF65-F5344CB8AC3E}">
        <p14:creationId xmlns:p14="http://schemas.microsoft.com/office/powerpoint/2010/main" val="14849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BF31-46F0-48FC-939A-DD8BE3A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lang="en-US" dirty="0" err="1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3C248-108F-4137-959F-67D2F4E7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690"/>
            <a:ext cx="6754906" cy="3384416"/>
          </a:xfrm>
        </p:spPr>
      </p:pic>
    </p:spTree>
    <p:extLst>
      <p:ext uri="{BB962C8B-B14F-4D97-AF65-F5344CB8AC3E}">
        <p14:creationId xmlns:p14="http://schemas.microsoft.com/office/powerpoint/2010/main" val="354926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F847-E113-46DC-B244-82579631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Borrowed Books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D492B-2A57-429A-941D-8F605DF2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42" y="2049660"/>
            <a:ext cx="5929458" cy="3530368"/>
          </a:xfrm>
        </p:spPr>
      </p:pic>
    </p:spTree>
    <p:extLst>
      <p:ext uri="{BB962C8B-B14F-4D97-AF65-F5344CB8AC3E}">
        <p14:creationId xmlns:p14="http://schemas.microsoft.com/office/powerpoint/2010/main" val="290949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ACA4-AE1A-486B-9536-94189129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Librarian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C7950-95B1-4D70-A6CB-52E09865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281"/>
            <a:ext cx="7130676" cy="2263707"/>
          </a:xfrm>
        </p:spPr>
      </p:pic>
    </p:spTree>
    <p:extLst>
      <p:ext uri="{BB962C8B-B14F-4D97-AF65-F5344CB8AC3E}">
        <p14:creationId xmlns:p14="http://schemas.microsoft.com/office/powerpoint/2010/main" val="5378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4548-DA09-4959-B8D2-16B2C3EE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Books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C5EF1-8F65-491D-84E7-20B4EE7F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923"/>
            <a:ext cx="6970059" cy="4202705"/>
          </a:xfrm>
        </p:spPr>
      </p:pic>
    </p:spTree>
    <p:extLst>
      <p:ext uri="{BB962C8B-B14F-4D97-AF65-F5344CB8AC3E}">
        <p14:creationId xmlns:p14="http://schemas.microsoft.com/office/powerpoint/2010/main" val="33382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AB1-938A-47D9-BB87-6805F71F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Book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35864-2206-4D01-A214-2CE727D36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3421"/>
            <a:ext cx="6127376" cy="4405875"/>
          </a:xfrm>
        </p:spPr>
      </p:pic>
    </p:spTree>
    <p:extLst>
      <p:ext uri="{BB962C8B-B14F-4D97-AF65-F5344CB8AC3E}">
        <p14:creationId xmlns:p14="http://schemas.microsoft.com/office/powerpoint/2010/main" val="302368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LIBRARY MANAGEMENT SYSTEM</vt:lpstr>
      <vt:lpstr>Technology used:</vt:lpstr>
      <vt:lpstr>Screens:</vt:lpstr>
      <vt:lpstr>Login</vt:lpstr>
      <vt:lpstr>Student DashBoard</vt:lpstr>
      <vt:lpstr>Borrowed Books</vt:lpstr>
      <vt:lpstr>Librarian Dashboard</vt:lpstr>
      <vt:lpstr>View Books</vt:lpstr>
      <vt:lpstr>Issue Book</vt:lpstr>
      <vt:lpstr>Return 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ArunKumar M</dc:creator>
  <cp:lastModifiedBy>ArunKumar M</cp:lastModifiedBy>
  <cp:revision>1</cp:revision>
  <dcterms:created xsi:type="dcterms:W3CDTF">2022-02-28T03:23:46Z</dcterms:created>
  <dcterms:modified xsi:type="dcterms:W3CDTF">2022-02-28T03:23:56Z</dcterms:modified>
</cp:coreProperties>
</file>