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7" r:id="rId2"/>
    <p:sldId id="256" r:id="rId3"/>
    <p:sldId id="257" r:id="rId4"/>
    <p:sldId id="264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9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287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4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3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5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34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8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1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1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7C3F-2BF5-4AF2-912C-2586A876229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4E70-D1D0-4452-A1F0-D1C60A1E2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23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AA55-53B2-BA17-8ADF-CE0CB152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4259912"/>
          </a:xfrm>
        </p:spPr>
        <p:txBody>
          <a:bodyPr/>
          <a:lstStyle/>
          <a:p>
            <a:r>
              <a:rPr lang="en-IN" dirty="0"/>
              <a:t>TRADITIONAL METHODS VS LATEST MATHODS</a:t>
            </a:r>
            <a:br>
              <a:rPr lang="en-IN" dirty="0"/>
            </a:br>
            <a:r>
              <a:rPr lang="en-IN" sz="1600" dirty="0"/>
              <a:t>BY:SOWMIYA SIVAKUMAR</a:t>
            </a:r>
          </a:p>
        </p:txBody>
      </p:sp>
    </p:spTree>
    <p:extLst>
      <p:ext uri="{BB962C8B-B14F-4D97-AF65-F5344CB8AC3E}">
        <p14:creationId xmlns:p14="http://schemas.microsoft.com/office/powerpoint/2010/main" val="370091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75F2-11DE-B840-FABE-08EDF566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AFA4-02E6-F259-4C57-EC46AF5C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Flexibility, rapid delivery, and continuous improvement.</a:t>
            </a:r>
          </a:p>
          <a:p>
            <a:r>
              <a:rPr lang="en-US" dirty="0"/>
              <a:t> Improved stakeholder involvement and reduced risk of project failure.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Overcoming Traditional Drawbacks:</a:t>
            </a:r>
          </a:p>
          <a:p>
            <a:pPr marL="0" indent="0">
              <a:buNone/>
            </a:pPr>
            <a:r>
              <a:rPr lang="en-US" dirty="0"/>
              <a:t>Addressing limitations of traditional methodologies by embracing change, encouraging collaboration, and delivering working products in short cycles.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72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795D-DF69-5E40-9413-C6EC4047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Agile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42FC-ED52-F21E-564E-D25842F2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Flexibility, rapid delivery, and continuous improvement, addressing limitations of traditional methodologies.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27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126E-93D2-8AC5-968A-1777C360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3" y="365125"/>
            <a:ext cx="11474244" cy="1325563"/>
          </a:xfrm>
        </p:spPr>
        <p:txBody>
          <a:bodyPr/>
          <a:lstStyle/>
          <a:p>
            <a:r>
              <a:rPr lang="en-IN" dirty="0"/>
              <a:t>TRADITIONAL APPROACH VS AGILE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37560-5C0E-3266-6413-89BA2C9C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43931"/>
            <a:ext cx="7620000" cy="3924300"/>
          </a:xfrm>
        </p:spPr>
      </p:pic>
    </p:spTree>
    <p:extLst>
      <p:ext uri="{BB962C8B-B14F-4D97-AF65-F5344CB8AC3E}">
        <p14:creationId xmlns:p14="http://schemas.microsoft.com/office/powerpoint/2010/main" val="281772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54AE-1429-02B5-56F4-C801C71A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75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TRADITIONAL METHODOLOGIES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2B95E-3F5C-0644-A489-FE86EBAA8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4877"/>
            <a:ext cx="9144000" cy="261292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Definition: </a:t>
            </a:r>
            <a:r>
              <a:rPr lang="en-US" dirty="0"/>
              <a:t>Traditional methodologies follow a linear and sequential approach to project management.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Objective: </a:t>
            </a:r>
            <a:r>
              <a:rPr lang="en-US" dirty="0"/>
              <a:t>Deliver a project within a predetermined scope, time, and budget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6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4A85-F2C7-9F64-E31D-F48A36E0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25DD-F702-A86A-F62B-929869CD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Waterfall model: </a:t>
            </a:r>
            <a:r>
              <a:rPr lang="en-US" dirty="0"/>
              <a:t>Requirements gathering, design, implementation, testing, and deployment</a:t>
            </a:r>
          </a:p>
          <a:p>
            <a:pPr marL="0" indent="0">
              <a:buNone/>
            </a:pPr>
            <a:r>
              <a:rPr lang="en-US" dirty="0"/>
              <a:t>Waterfall Model Diagram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Requirements </a:t>
            </a:r>
            <a:r>
              <a:rPr lang="en-US" b="1" dirty="0"/>
              <a:t>→ </a:t>
            </a:r>
            <a:r>
              <a:rPr lang="en-US" b="1" dirty="0">
                <a:solidFill>
                  <a:schemeClr val="accent1"/>
                </a:solidFill>
              </a:rPr>
              <a:t>Design</a:t>
            </a:r>
            <a:r>
              <a:rPr lang="en-US" b="1" dirty="0"/>
              <a:t> → </a:t>
            </a:r>
            <a:r>
              <a:rPr lang="en-US" b="1" dirty="0">
                <a:solidFill>
                  <a:schemeClr val="accent1"/>
                </a:solidFill>
              </a:rPr>
              <a:t>Implementation</a:t>
            </a:r>
            <a:r>
              <a:rPr lang="en-US" b="1" dirty="0"/>
              <a:t> → </a:t>
            </a:r>
            <a:r>
              <a:rPr lang="en-US" b="1" dirty="0">
                <a:solidFill>
                  <a:schemeClr val="accent1"/>
                </a:solidFill>
              </a:rPr>
              <a:t>Testing </a:t>
            </a:r>
            <a:r>
              <a:rPr lang="en-US" b="1" dirty="0"/>
              <a:t>→ </a:t>
            </a:r>
            <a:r>
              <a:rPr lang="en-US" b="1" dirty="0">
                <a:solidFill>
                  <a:schemeClr val="accent1"/>
                </a:solidFill>
              </a:rPr>
              <a:t>Deployment.</a:t>
            </a:r>
          </a:p>
          <a:p>
            <a:r>
              <a:rPr lang="en-US" dirty="0"/>
              <a:t> Emphasis on planning, documentation, and predictability.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0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DDD-BB7A-F7DE-DE95-0D697C48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4E119D-7AD2-F33B-6BF1-D432472BE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72" y="2193925"/>
            <a:ext cx="3970655" cy="4024313"/>
          </a:xfrm>
        </p:spPr>
      </p:pic>
    </p:spTree>
    <p:extLst>
      <p:ext uri="{BB962C8B-B14F-4D97-AF65-F5344CB8AC3E}">
        <p14:creationId xmlns:p14="http://schemas.microsoft.com/office/powerpoint/2010/main" val="230427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E46E-BB73-DC46-E0A6-B1CB3777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C554-C579-BA9C-AA32-891FEC24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Advantages: Predictable timeline, clear scope, and well-defined deliverables.</a:t>
            </a:r>
          </a:p>
          <a:p>
            <a:r>
              <a:rPr lang="en-US" dirty="0"/>
              <a:t> Disadvantages: Inflexible, resistant to change, and high risk of project failure if requirements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19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E5B-D6A1-53CC-669F-D67194B5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670C-E4D2-5D89-1FBC-873D4065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stakeholder involvement, lack of flexibility, and high risk of project failure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2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B1E3-06E9-98E1-4A28-F98728ED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Latest Methodologies (Agile)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5130-FA16-7693-52FA-C566222C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Definition: </a:t>
            </a:r>
            <a:r>
              <a:rPr lang="en-US" dirty="0"/>
              <a:t>Agile methodologies follow an iterative and incremental approach to project management.</a:t>
            </a:r>
          </a:p>
          <a:p>
            <a:r>
              <a:rPr lang="en-US" dirty="0">
                <a:solidFill>
                  <a:schemeClr val="accent1"/>
                </a:solidFill>
              </a:rPr>
              <a:t>Objective: </a:t>
            </a:r>
            <a:r>
              <a:rPr lang="en-US" dirty="0"/>
              <a:t>Deliver a working product in short cycles, with continuous improvement and flexibility.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7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E804-63B7-D9FF-93DF-D5139C1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60B1-9890-ADCB-8B6D-45F45897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Iterative development, continuous integration, and delivery.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Iteration 1: Plan → Develop → Test → Review</a:t>
            </a:r>
          </a:p>
          <a:p>
            <a:r>
              <a:rPr lang="en-US" b="1" dirty="0">
                <a:solidFill>
                  <a:schemeClr val="accent1"/>
                </a:solidFill>
              </a:rPr>
              <a:t>Iteration 2: Refine → Develop → Test → Review...</a:t>
            </a:r>
          </a:p>
          <a:p>
            <a:r>
              <a:rPr lang="en-US" dirty="0"/>
              <a:t>Emphasis on collaboration, customer feedback, and adaptability.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27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59B3-5C55-0808-FCF0-9BE42F74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C1B35-FF31-1865-38B8-240ECF24E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5" y="2193925"/>
            <a:ext cx="5784949" cy="4024313"/>
          </a:xfrm>
        </p:spPr>
      </p:pic>
    </p:spTree>
    <p:extLst>
      <p:ext uri="{BB962C8B-B14F-4D97-AF65-F5344CB8AC3E}">
        <p14:creationId xmlns:p14="http://schemas.microsoft.com/office/powerpoint/2010/main" val="39038931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108</TotalTime>
  <Words>281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TRADITIONAL METHODS VS LATEST MATHODS BY:SOWMIYA SIVAKUMAR</vt:lpstr>
      <vt:lpstr>TRADITIONAL METHODOLOGIES</vt:lpstr>
      <vt:lpstr>Process</vt:lpstr>
      <vt:lpstr>PROCESS DIAGRAM</vt:lpstr>
      <vt:lpstr>Advantages and Disadvantages</vt:lpstr>
      <vt:lpstr> Drawbacks</vt:lpstr>
      <vt:lpstr>Latest Methodologies (Agile)</vt:lpstr>
      <vt:lpstr>Process</vt:lpstr>
      <vt:lpstr>PROCESS DIAGRAM</vt:lpstr>
      <vt:lpstr> Advantages</vt:lpstr>
      <vt:lpstr> Agile Benefits</vt:lpstr>
      <vt:lpstr>TRADITIONAL APPROACH VS AGILE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Ramya S</dc:creator>
  <cp:lastModifiedBy>Ramya S</cp:lastModifiedBy>
  <cp:revision>3</cp:revision>
  <dcterms:created xsi:type="dcterms:W3CDTF">2025-04-28T05:02:31Z</dcterms:created>
  <dcterms:modified xsi:type="dcterms:W3CDTF">2025-04-28T06:50:52Z</dcterms:modified>
</cp:coreProperties>
</file>