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=""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277" y="759854"/>
            <a:ext cx="8230851" cy="2175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 MAIL DISPATCHER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277" y="3425780"/>
            <a:ext cx="9053336" cy="2213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NAME :  SOWMIYA 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DEPARTMENT :INFORMATION TECHNOLOGY (2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YEAR)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COLLEGE : VELAMMAL COLLGE OF ENGINEERING AND TECHNOLOGY 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dirty="0" smtClean="0"/>
              <a:t> INDEX PAGE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52" y="1610129"/>
            <a:ext cx="8662164" cy="4870090"/>
          </a:xfrm>
        </p:spPr>
      </p:pic>
    </p:spTree>
    <p:extLst>
      <p:ext uri="{BB962C8B-B14F-4D97-AF65-F5344CB8AC3E}">
        <p14:creationId xmlns:p14="http://schemas.microsoft.com/office/powerpoint/2010/main" val="404054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575141"/>
            <a:ext cx="8793120" cy="4943716"/>
          </a:xfrm>
        </p:spPr>
      </p:pic>
    </p:spTree>
    <p:extLst>
      <p:ext uri="{BB962C8B-B14F-4D97-AF65-F5344CB8AC3E}">
        <p14:creationId xmlns:p14="http://schemas.microsoft.com/office/powerpoint/2010/main" val="19171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90" y="1674253"/>
            <a:ext cx="8593925" cy="4831724"/>
          </a:xfrm>
        </p:spPr>
      </p:pic>
    </p:spTree>
    <p:extLst>
      <p:ext uri="{BB962C8B-B14F-4D97-AF65-F5344CB8AC3E}">
        <p14:creationId xmlns:p14="http://schemas.microsoft.com/office/powerpoint/2010/main" val="408321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MAIL DISPATCHER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3" y="1406828"/>
            <a:ext cx="9337183" cy="5249602"/>
          </a:xfrm>
        </p:spPr>
      </p:pic>
    </p:spTree>
    <p:extLst>
      <p:ext uri="{BB962C8B-B14F-4D97-AF65-F5344CB8AC3E}">
        <p14:creationId xmlns:p14="http://schemas.microsoft.com/office/powerpoint/2010/main" val="162418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=""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=""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C54328-0E3E-40FC-9B9C-E60E585EE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40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MASS MAIL DISPATCHER </vt:lpstr>
      <vt:lpstr> INDEX PAGE </vt:lpstr>
      <vt:lpstr>ABOUT US PAGE</vt:lpstr>
      <vt:lpstr>CONTACT US PAGE</vt:lpstr>
      <vt:lpstr>MASS MAIL DISPATCHER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2024-01-10T05:45:06Z</dcterms:created>
  <dcterms:modified xsi:type="dcterms:W3CDTF">2024-01-11T17:19:44Z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