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1" r:id="rId1"/>
    <p:sldMasterId id="2147483672" r:id="rId2"/>
  </p:sldMasterIdLst>
  <p:notesMasterIdLst>
    <p:notesMasterId r:id="rId3"/>
  </p:notesMasterIdLst>
  <p:handoutMasterIdLst>
    <p:handoutMasterId r:id="rId4"/>
  </p:handoutMasterIdLst>
  <p:sldIdLst>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92C48"/>
    <a:srgbClr val="2A1F43"/>
    <a:srgbClr val="1D2225"/>
    <a:srgbClr val="0C1B43"/>
    <a:srgbClr val="2C2D39"/>
    <a:srgbClr val="242630"/>
    <a:srgbClr val="000000"/>
    <a:srgbClr val="F8F8F8"/>
    <a:srgbClr val="363C3F"/>
  </p:clrMru>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4995" autoAdjust="0"/>
    <p:restoredTop sz="94488" autoAdjust="0"/>
  </p:normalViewPr>
  <p:slideViewPr>
    <p:cSldViewPr snapToGrid="0" snapToObjects="1">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tableStyles" Target="tableStyles.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01"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51"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5FB138B2-18CD-1D41-89B0-ADB5F3BA92A3}" type="datetimeFigureOut">
              <a:rPr lang="en-US" smtClean="0"/>
              <a:t>3/29/2024</a:t>
            </a:fld>
            <a:endParaRPr dirty="0" lang="en-US"/>
          </a:p>
        </p:txBody>
      </p:sp>
      <p:sp>
        <p:nvSpPr>
          <p:cNvPr id="1048752"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53"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F57D167-9BB5-2048-9DDA-7DF8E5D94DC9}" type="slidenum">
              <a:rPr lang="en-US" smtClean="0"/>
              <a:t>‹#›</a:t>
            </a:fld>
            <a:endParaRPr dirty="0"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00"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dirty="0" lang="en-US"/>
          </a:p>
        </p:txBody>
      </p:sp>
      <p:sp>
        <p:nvSpPr>
          <p:cNvPr id="1048745"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2E7A355-8776-CB43-838E-ED9EE2F8390B}" type="datetimeFigureOut">
              <a:rPr lang="en-US" smtClean="0"/>
              <a:t>3/29/2024</a:t>
            </a:fld>
            <a:endParaRPr dirty="0" lang="en-US"/>
          </a:p>
        </p:txBody>
      </p:sp>
      <p:sp>
        <p:nvSpPr>
          <p:cNvPr id="1048746"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dirty="0" lang="en-US"/>
          </a:p>
        </p:txBody>
      </p:sp>
      <p:sp>
        <p:nvSpPr>
          <p:cNvPr id="1048747"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dirty="0" lang="en-US"/>
          </a:p>
        </p:txBody>
      </p:sp>
      <p:sp>
        <p:nvSpPr>
          <p:cNvPr id="1048749"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DB303FA8-A3F3-7640-B13D-36C73B3E5587}" type="slidenum">
              <a:rPr lang="en-US" smtClean="0"/>
              <a:t>‹#›</a:t>
            </a:fld>
            <a:endParaRPr dirty="0"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92"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05" name="Picture Placeholder 7"/>
          <p:cNvSpPr>
            <a:spLocks noGrp="1"/>
          </p:cNvSpPr>
          <p:nvPr>
            <p:ph type="pic" sz="quarter" idx="14"/>
          </p:nvPr>
        </p:nvSpPr>
        <p:spPr>
          <a:xfrm>
            <a:off x="414339" y="481015"/>
            <a:ext cx="11368087" cy="5875337"/>
          </a:xfrm>
          <a:solidFill>
            <a:schemeClr val="bg1">
              <a:lumMod val="95000"/>
            </a:schemeClr>
          </a:solidFill>
        </p:spPr>
        <p:txBody>
          <a:bodyPr/>
          <a:p>
            <a:r>
              <a:rPr lang="en-US" noProof="0"/>
              <a:t>Click icon to add picture</a:t>
            </a:r>
            <a:endParaRPr dirty="0" lang="en-US" noProof="0"/>
          </a:p>
        </p:txBody>
      </p:sp>
      <p:sp>
        <p:nvSpPr>
          <p:cNvPr id="1048706" name="Title 1"/>
          <p:cNvSpPr>
            <a:spLocks noGrp="1"/>
          </p:cNvSpPr>
          <p:nvPr>
            <p:ph type="ctrTitle" hasCustomPrompt="1"/>
          </p:nvPr>
        </p:nvSpPr>
        <p:spPr>
          <a:xfrm>
            <a:off x="1701383" y="2552300"/>
            <a:ext cx="8789235" cy="1220477"/>
          </a:xfrm>
        </p:spPr>
        <p:txBody>
          <a:bodyPr anchor="b">
            <a:normAutofit/>
          </a:bodyPr>
          <a:lstStyle>
            <a:lvl1pPr algn="ctr" defTabSz="914400" eaLnBrk="1" fontAlgn="auto" hangingPunct="1" indent="0" latinLnBrk="0" marL="0" marR="0" rtl="0">
              <a:lnSpc>
                <a:spcPct val="90000"/>
              </a:lnSpc>
              <a:spcBef>
                <a:spcPct val="0"/>
              </a:spcBef>
              <a:spcAft>
                <a:spcPts val="0"/>
              </a:spcAft>
              <a:buClrTx/>
              <a:buSzTx/>
              <a:buFontTx/>
              <a:buNone/>
              <a:defRPr b="1" sz="7200"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3" y="3919842"/>
            <a:ext cx="8789235" cy="846381"/>
          </a:xfrm>
        </p:spPr>
        <p:txBody>
          <a:bodyPr anchor="t">
            <a:normAutofit/>
          </a:bodyPr>
          <a:lstStyle>
            <a:lvl1pPr algn="ctr" defTabSz="914400" eaLnBrk="1" fontAlgn="auto" hangingPunct="1" indent="0" latinLnBrk="0" marL="0" marR="0" rtl="0">
              <a:lnSpc>
                <a:spcPct val="90000"/>
              </a:lnSpc>
              <a:spcBef>
                <a:spcPts val="1000"/>
              </a:spcBef>
              <a:spcAft>
                <a:spcPts val="0"/>
              </a:spcAft>
              <a:buClrTx/>
              <a:buSzTx/>
              <a:buFont typeface="Arial" panose="020B0604020202020204" pitchFamily="34" charset="0"/>
              <a:buNone/>
              <a:defRPr b="1" sz="2000" i="0">
                <a:solidFill>
                  <a:schemeClr val="bg1"/>
                </a:solidFill>
                <a:latin typeface="+mn-lt"/>
                <a:ea typeface="Meiryo UI" panose="020B0604030504040204" pitchFamily="34" charset="-128"/>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ja-JP" dirty="0" lang="en-US" noProof="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8" name=""/>
        <p:cNvGrpSpPr/>
        <p:nvPr/>
      </p:nvGrpSpPr>
      <p:grpSpPr>
        <a:xfrm>
          <a:off x="0" y="0"/>
          <a:ext cx="0" cy="0"/>
          <a:chOff x="0" y="0"/>
          <a:chExt cx="0" cy="0"/>
        </a:xfrm>
      </p:grpSpPr>
      <p:sp>
        <p:nvSpPr>
          <p:cNvPr id="1048670" name="Title 1"/>
          <p:cNvSpPr>
            <a:spLocks noGrp="1"/>
          </p:cNvSpPr>
          <p:nvPr>
            <p:ph type="title"/>
          </p:nvPr>
        </p:nvSpPr>
        <p:spPr/>
        <p:txBody>
          <a:bodyPr/>
          <a:p>
            <a:r>
              <a:rPr kumimoji="0" lang="en-US" smtClean="0"/>
              <a:t>Click to edit Master title style</a:t>
            </a:r>
            <a:endParaRPr kumimoji="0" lang="en-US"/>
          </a:p>
        </p:txBody>
      </p:sp>
      <p:sp>
        <p:nvSpPr>
          <p:cNvPr id="1048671"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2" name="Date Placeholder 3"/>
          <p:cNvSpPr>
            <a:spLocks noGrp="1"/>
          </p:cNvSpPr>
          <p:nvPr>
            <p:ph type="dt" sz="half" idx="10"/>
          </p:nvPr>
        </p:nvSpPr>
        <p:spPr/>
        <p:txBody>
          <a:bodyPr/>
          <a:p>
            <a:fld id="{906A8E3A-8DBF-0542-BC99-444DCA0CC2C2}" type="datetimeFigureOut">
              <a:rPr lang="en-US" smtClean="0"/>
              <a:t>3/29/2024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1">
        <a:schemeClr val="bg1"/>
      </p:bgRef>
    </p:bg>
    <p:spTree>
      <p:nvGrpSpPr>
        <p:cNvPr id="75" name=""/>
        <p:cNvGrpSpPr/>
        <p:nvPr/>
      </p:nvGrpSpPr>
      <p:grpSpPr>
        <a:xfrm>
          <a:off x="0" y="0"/>
          <a:ext cx="0" cy="0"/>
          <a:chOff x="0" y="0"/>
          <a:chExt cx="0" cy="0"/>
        </a:xfrm>
      </p:grpSpPr>
      <p:sp>
        <p:nvSpPr>
          <p:cNvPr id="1048655" name="Title 1"/>
          <p:cNvSpPr>
            <a:spLocks noGrp="1"/>
          </p:cNvSpPr>
          <p:nvPr>
            <p:ph type="title"/>
          </p:nvPr>
        </p:nvSpPr>
        <p:spPr>
          <a:xfrm>
            <a:off x="1422400" y="2821838"/>
            <a:ext cx="8340651" cy="1362075"/>
          </a:xfrm>
        </p:spPr>
        <p:txBody>
          <a:bodyPr anchor="t" tIns="0"/>
          <a:lstStyle>
            <a:lvl1pPr algn="r">
              <a:buNone/>
              <a:defRPr b="1" cap="all" sz="4200"/>
            </a:lvl1pPr>
          </a:lstStyle>
          <a:p>
            <a:r>
              <a:rPr kumimoji="0" lang="en-US" smtClean="0"/>
              <a:t>Click to edit Master title style</a:t>
            </a:r>
            <a:endParaRPr kumimoji="0" lang="en-US"/>
          </a:p>
        </p:txBody>
      </p:sp>
      <p:sp>
        <p:nvSpPr>
          <p:cNvPr id="1048656" name="Text Placeholder 2"/>
          <p:cNvSpPr>
            <a:spLocks noGrp="1"/>
          </p:cNvSpPr>
          <p:nvPr>
            <p:ph type="body" idx="1"/>
          </p:nvPr>
        </p:nvSpPr>
        <p:spPr>
          <a:xfrm>
            <a:off x="1422400" y="1905001"/>
            <a:ext cx="8340651" cy="743507"/>
          </a:xfrm>
        </p:spPr>
        <p:txBody>
          <a:bodyPr anchor="b"/>
          <a:lstStyle>
            <a:lvl1pPr algn="r"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57" name="Date Placeholder 3"/>
          <p:cNvSpPr>
            <a:spLocks noGrp="1"/>
          </p:cNvSpPr>
          <p:nvPr>
            <p:ph type="dt" sz="half" idx="10"/>
          </p:nvPr>
        </p:nvSpPr>
        <p:spPr>
          <a:xfrm>
            <a:off x="6298984" y="6556810"/>
            <a:ext cx="2669952" cy="226902"/>
          </a:xfrm>
        </p:spPr>
        <p:txBody>
          <a:bodyPr anchor="b" bIns="0"/>
          <a:lstStyle>
            <a:lvl1pPr>
              <a:defRPr>
                <a:solidFill>
                  <a:schemeClr val="tx2"/>
                </a:solidFill>
              </a:defRPr>
            </a:lvl1pPr>
          </a:lstStyle>
          <a:p>
            <a:fld id="{906A8E3A-8DBF-0542-BC99-444DCA0CC2C2}" type="datetimeFigureOut">
              <a:rPr lang="en-US" smtClean="0"/>
              <a:t>3/29/2024</a:t>
            </a:fld>
            <a:endParaRPr dirty="0" lang="en-US"/>
          </a:p>
        </p:txBody>
      </p:sp>
      <p:sp>
        <p:nvSpPr>
          <p:cNvPr id="1048658" name="Footer Placeholder 4"/>
          <p:cNvSpPr>
            <a:spLocks noGrp="1"/>
          </p:cNvSpPr>
          <p:nvPr>
            <p:ph type="ftr" sz="quarter" idx="11"/>
          </p:nvPr>
        </p:nvSpPr>
        <p:spPr>
          <a:xfrm>
            <a:off x="2313811" y="6556810"/>
            <a:ext cx="3860800" cy="228600"/>
          </a:xfrm>
        </p:spPr>
        <p:txBody>
          <a:bodyPr anchor="b" bIns="0"/>
          <a:lstStyle>
            <a:lvl1pPr>
              <a:defRPr>
                <a:solidFill>
                  <a:schemeClr val="tx2"/>
                </a:solidFill>
              </a:defRPr>
            </a:lvl1pPr>
          </a:lstStyle>
          <a:p>
            <a:endParaRPr dirty="0" lang="en-US"/>
          </a:p>
        </p:txBody>
      </p:sp>
      <p:sp>
        <p:nvSpPr>
          <p:cNvPr id="1048659" name="Slide Number Placeholder 5"/>
          <p:cNvSpPr>
            <a:spLocks noGrp="1"/>
          </p:cNvSpPr>
          <p:nvPr>
            <p:ph type="sldNum" sz="quarter" idx="12"/>
          </p:nvPr>
        </p:nvSpPr>
        <p:spPr>
          <a:xfrm>
            <a:off x="8978603" y="6555112"/>
            <a:ext cx="784448" cy="228600"/>
          </a:xfrm>
        </p:spPr>
        <p:txBody>
          <a:bodyPr/>
          <a:p>
            <a:fld id="{A693002F-D6EA-CF48-8F44-2316036B2B87}" type="slidenum">
              <a:rPr lang="en-US" smtClean="0"/>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4" name=""/>
        <p:cNvGrpSpPr/>
        <p:nvPr/>
      </p:nvGrpSpPr>
      <p:grpSpPr>
        <a:xfrm>
          <a:off x="0" y="0"/>
          <a:ext cx="0" cy="0"/>
          <a:chOff x="0" y="0"/>
          <a:chExt cx="0" cy="0"/>
        </a:xfrm>
      </p:grpSpPr>
      <p:sp>
        <p:nvSpPr>
          <p:cNvPr id="1048649" name="Title 1"/>
          <p:cNvSpPr>
            <a:spLocks noGrp="1"/>
          </p:cNvSpPr>
          <p:nvPr>
            <p:ph type="title"/>
          </p:nvPr>
        </p:nvSpPr>
        <p:spPr>
          <a:xfrm>
            <a:off x="609600" y="320040"/>
            <a:ext cx="9656064" cy="1143000"/>
          </a:xfrm>
        </p:spPr>
        <p:txBody>
          <a:bodyPr/>
          <a:p>
            <a:r>
              <a:rPr kumimoji="0" lang="en-US" smtClean="0"/>
              <a:t>Click to edit Master title style</a:t>
            </a:r>
            <a:endParaRPr kumimoji="0" lang="en-US"/>
          </a:p>
        </p:txBody>
      </p:sp>
      <p:sp>
        <p:nvSpPr>
          <p:cNvPr id="1048650"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1"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2" name="Date Placeholder 4"/>
          <p:cNvSpPr>
            <a:spLocks noGrp="1"/>
          </p:cNvSpPr>
          <p:nvPr>
            <p:ph type="dt" sz="half" idx="10"/>
          </p:nvPr>
        </p:nvSpPr>
        <p:spPr/>
        <p:txBody>
          <a:bodyPr/>
          <a:p>
            <a:fld id="{906A8E3A-8DBF-0542-BC99-444DCA0CC2C2}" type="datetimeFigureOut">
              <a:rPr lang="en-US" smtClean="0"/>
              <a:t>3/29/2024</a:t>
            </a:fld>
            <a:endParaRPr dirty="0" lang="en-US"/>
          </a:p>
        </p:txBody>
      </p:sp>
      <p:sp>
        <p:nvSpPr>
          <p:cNvPr id="1048653" name="Footer Placeholder 5"/>
          <p:cNvSpPr>
            <a:spLocks noGrp="1"/>
          </p:cNvSpPr>
          <p:nvPr>
            <p:ph type="ftr" sz="quarter" idx="11"/>
          </p:nvPr>
        </p:nvSpPr>
        <p:spPr/>
        <p:txBody>
          <a:bodyPr/>
          <a:p>
            <a:endParaRPr dirty="0" lang="en-US"/>
          </a:p>
        </p:txBody>
      </p:sp>
      <p:sp>
        <p:nvSpPr>
          <p:cNvPr id="1048654" name="Slide Number Placeholder 6"/>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3" name=""/>
        <p:cNvGrpSpPr/>
        <p:nvPr/>
      </p:nvGrpSpPr>
      <p:grpSpPr>
        <a:xfrm>
          <a:off x="0" y="0"/>
          <a:ext cx="0" cy="0"/>
          <a:chOff x="0" y="0"/>
          <a:chExt cx="0" cy="0"/>
        </a:xfrm>
      </p:grpSpPr>
      <p:sp>
        <p:nvSpPr>
          <p:cNvPr id="1048638" name="Title 1"/>
          <p:cNvSpPr>
            <a:spLocks noGrp="1"/>
          </p:cNvSpPr>
          <p:nvPr>
            <p:ph type="title"/>
          </p:nvPr>
        </p:nvSpPr>
        <p:spPr>
          <a:xfrm>
            <a:off x="609600" y="320040"/>
            <a:ext cx="9656064" cy="1143000"/>
          </a:xfrm>
        </p:spPr>
        <p:txBody>
          <a:bodyPr anchor="b"/>
          <a:p>
            <a:r>
              <a:rPr kumimoji="0" lang="en-US" smtClean="0"/>
              <a:t>Click to edit Master title style</a:t>
            </a:r>
            <a:endParaRPr kumimoji="0" lang="en-US"/>
          </a:p>
        </p:txBody>
      </p:sp>
      <p:sp>
        <p:nvSpPr>
          <p:cNvPr id="1048639"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40"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41"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2"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3" name="Date Placeholder 6"/>
          <p:cNvSpPr>
            <a:spLocks noGrp="1"/>
          </p:cNvSpPr>
          <p:nvPr>
            <p:ph type="dt" sz="half" idx="10"/>
          </p:nvPr>
        </p:nvSpPr>
        <p:spPr/>
        <p:txBody>
          <a:bodyPr/>
          <a:p>
            <a:fld id="{906A8E3A-8DBF-0542-BC99-444DCA0CC2C2}" type="datetimeFigureOut">
              <a:rPr lang="en-US" smtClean="0"/>
              <a:t>3/29/2024</a:t>
            </a:fld>
            <a:endParaRPr dirty="0" lang="en-US"/>
          </a:p>
        </p:txBody>
      </p:sp>
      <p:sp>
        <p:nvSpPr>
          <p:cNvPr id="1048644" name="Footer Placeholder 7"/>
          <p:cNvSpPr>
            <a:spLocks noGrp="1"/>
          </p:cNvSpPr>
          <p:nvPr>
            <p:ph type="ftr" sz="quarter" idx="11"/>
          </p:nvPr>
        </p:nvSpPr>
        <p:spPr/>
        <p:txBody>
          <a:bodyPr/>
          <a:p>
            <a:endParaRPr dirty="0" lang="en-US"/>
          </a:p>
        </p:txBody>
      </p:sp>
      <p:sp>
        <p:nvSpPr>
          <p:cNvPr id="1048645" name="Slide Number Placeholder 8"/>
          <p:cNvSpPr>
            <a:spLocks noGrp="1"/>
          </p:cNvSpPr>
          <p:nvPr>
            <p:ph type="sldNum" sz="quarter" idx="12"/>
          </p:nvPr>
        </p:nvSpPr>
        <p:spPr/>
        <p:txBody>
          <a:bodyPr/>
          <a:p>
            <a:fld id="{A693002F-D6EA-CF48-8F44-2316036B2B87}" type="slidenum">
              <a:rPr lang="en-US" smtClean="0"/>
              <a:t>‹#›</a:t>
            </a:fld>
            <a:endParaRPr dirty="0" lang="en-US"/>
          </a:p>
        </p:txBody>
      </p:sp>
      <p:sp>
        <p:nvSpPr>
          <p:cNvPr id="1048646"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47" name="Rectangle 10"/>
          <p:cNvSpPr/>
          <p:nvPr userDrawn="1"/>
        </p:nvSpPr>
        <p:spPr>
          <a:xfrm>
            <a:off x="838823" y="1721225"/>
            <a:ext cx="4857421" cy="4652995"/>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648" name="Rectangle 11"/>
          <p:cNvSpPr/>
          <p:nvPr userDrawn="1"/>
        </p:nvSpPr>
        <p:spPr>
          <a:xfrm>
            <a:off x="6495759" y="1721225"/>
            <a:ext cx="4858040" cy="4652995"/>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cxnSp>
        <p:nvCxnSpPr>
          <p:cNvPr id="3145729" name="Straight Connector 12"/>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9" name=""/>
        <p:cNvGrpSpPr/>
        <p:nvPr/>
      </p:nvGrpSpPr>
      <p:grpSpPr>
        <a:xfrm>
          <a:off x="0" y="0"/>
          <a:ext cx="0" cy="0"/>
          <a:chOff x="0" y="0"/>
          <a:chExt cx="0" cy="0"/>
        </a:xfrm>
      </p:grpSpPr>
      <p:sp>
        <p:nvSpPr>
          <p:cNvPr id="1048675" name="Title 1"/>
          <p:cNvSpPr>
            <a:spLocks noGrp="1"/>
          </p:cNvSpPr>
          <p:nvPr>
            <p:ph type="title"/>
          </p:nvPr>
        </p:nvSpPr>
        <p:spPr>
          <a:xfrm>
            <a:off x="609600" y="320040"/>
            <a:ext cx="9656064" cy="1143000"/>
          </a:xfrm>
        </p:spPr>
        <p:txBody>
          <a:bodyPr/>
          <a:p>
            <a:r>
              <a:rPr kumimoji="0" lang="en-US" smtClean="0"/>
              <a:t>Click to edit Master title style</a:t>
            </a:r>
            <a:endParaRPr kumimoji="0" lang="en-US"/>
          </a:p>
        </p:txBody>
      </p:sp>
      <p:sp>
        <p:nvSpPr>
          <p:cNvPr id="1048676" name="Date Placeholder 2"/>
          <p:cNvSpPr>
            <a:spLocks noGrp="1"/>
          </p:cNvSpPr>
          <p:nvPr>
            <p:ph type="dt" sz="half" idx="10"/>
          </p:nvPr>
        </p:nvSpPr>
        <p:spPr/>
        <p:txBody>
          <a:bodyPr/>
          <a:p>
            <a:fld id="{906A8E3A-8DBF-0542-BC99-444DCA0CC2C2}" type="datetimeFigureOut">
              <a:rPr lang="en-US" smtClean="0"/>
              <a:t>3/29/2024</a:t>
            </a:fld>
            <a:endParaRPr dirty="0" lang="en-US"/>
          </a:p>
        </p:txBody>
      </p:sp>
      <p:sp>
        <p:nvSpPr>
          <p:cNvPr id="1048677" name="Footer Placeholder 3"/>
          <p:cNvSpPr>
            <a:spLocks noGrp="1"/>
          </p:cNvSpPr>
          <p:nvPr>
            <p:ph type="ftr" sz="quarter" idx="11"/>
          </p:nvPr>
        </p:nvSpPr>
        <p:spPr/>
        <p:txBody>
          <a:bodyPr/>
          <a:p>
            <a:endParaRPr dirty="0" lang="en-US"/>
          </a:p>
        </p:txBody>
      </p:sp>
      <p:sp>
        <p:nvSpPr>
          <p:cNvPr id="1048678" name="Slide Number Placeholder 4"/>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7" name=""/>
        <p:cNvGrpSpPr/>
        <p:nvPr/>
      </p:nvGrpSpPr>
      <p:grpSpPr>
        <a:xfrm>
          <a:off x="0" y="0"/>
          <a:ext cx="0" cy="0"/>
          <a:chOff x="0" y="0"/>
          <a:chExt cx="0" cy="0"/>
        </a:xfrm>
      </p:grpSpPr>
      <p:sp>
        <p:nvSpPr>
          <p:cNvPr id="1048667" name="Date Placeholder 1"/>
          <p:cNvSpPr>
            <a:spLocks noGrp="1"/>
          </p:cNvSpPr>
          <p:nvPr>
            <p:ph type="dt" sz="half" idx="10"/>
          </p:nvPr>
        </p:nvSpPr>
        <p:spPr/>
        <p:txBody>
          <a:bodyPr/>
          <a:lstStyle>
            <a:lvl1pPr>
              <a:defRPr>
                <a:solidFill>
                  <a:schemeClr val="tx2"/>
                </a:solidFill>
              </a:defRPr>
            </a:lvl1pPr>
          </a:lstStyle>
          <a:p>
            <a:fld id="{906A8E3A-8DBF-0542-BC99-444DCA0CC2C2}" type="datetimeFigureOut">
              <a:rPr lang="en-US" smtClean="0"/>
              <a:t>3/29/2024</a:t>
            </a:fld>
            <a:endParaRPr dirty="0" lang="en-US"/>
          </a:p>
        </p:txBody>
      </p:sp>
      <p:sp>
        <p:nvSpPr>
          <p:cNvPr id="1048668" name="Footer Placeholder 2"/>
          <p:cNvSpPr>
            <a:spLocks noGrp="1"/>
          </p:cNvSpPr>
          <p:nvPr>
            <p:ph type="ftr" sz="quarter" idx="11"/>
          </p:nvPr>
        </p:nvSpPr>
        <p:spPr/>
        <p:txBody>
          <a:bodyPr/>
          <a:lstStyle>
            <a:lvl1pPr>
              <a:defRPr>
                <a:solidFill>
                  <a:schemeClr val="tx2"/>
                </a:solidFill>
              </a:defRPr>
            </a:lvl1pPr>
          </a:lstStyle>
          <a:p>
            <a:endParaRPr dirty="0" lang="en-US"/>
          </a:p>
        </p:txBody>
      </p:sp>
      <p:sp>
        <p:nvSpPr>
          <p:cNvPr id="1048669" name="Slide Number Placeholder 3"/>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692" name="Title 1"/>
          <p:cNvSpPr>
            <a:spLocks noGrp="1"/>
          </p:cNvSpPr>
          <p:nvPr>
            <p:ph type="title"/>
          </p:nvPr>
        </p:nvSpPr>
        <p:spPr>
          <a:xfrm>
            <a:off x="609600" y="228600"/>
            <a:ext cx="7863840" cy="1173480"/>
          </a:xfrm>
        </p:spPr>
        <p:txBody>
          <a:bodyPr anchor="b" wrap="square"/>
          <a:lstStyle>
            <a:lvl1pPr algn="l">
              <a:buNone/>
              <a:defRPr baseline="0" sz="2400" lang="en-US" smtClean="0"/>
            </a:lvl1pPr>
          </a:lstStyle>
          <a:p>
            <a:r>
              <a:rPr kumimoji="0" lang="en-US" smtClean="0"/>
              <a:t>Click to edit Master title style</a:t>
            </a:r>
            <a:endParaRPr kumimoji="0" lang="en-US"/>
          </a:p>
        </p:txBody>
      </p:sp>
      <p:sp>
        <p:nvSpPr>
          <p:cNvPr id="1048693" name="Text Placeholder 2"/>
          <p:cNvSpPr>
            <a:spLocks noGrp="1"/>
          </p:cNvSpPr>
          <p:nvPr>
            <p:ph type="body" idx="2"/>
          </p:nvPr>
        </p:nvSpPr>
        <p:spPr>
          <a:xfrm>
            <a:off x="609600" y="1497416"/>
            <a:ext cx="7863840" cy="602512"/>
          </a:xfrm>
        </p:spPr>
        <p:txBody>
          <a:bodyPr anchor="t" anchorCtr="0" bIns="0" compatLnSpc="1" forceAA="0" fromWordArt="0" horzOverflow="overflow" lIns="45720" numCol="1" rIns="0" rot="0" rtlCol="0" spcCol="0" spcFirstLastPara="0" tIns="0" vert="horz" vertOverflow="overflow" wrap="square">
            <a:normAutofit/>
          </a:bodyPr>
          <a:lstStyle>
            <a:lvl1pPr indent="0" marL="0">
              <a:spcBef>
                <a:spcPts val="0"/>
              </a:spcBef>
              <a:spcAft>
                <a:spcPts val="0"/>
              </a:spcAft>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9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5" name="Date Placeholder 4"/>
          <p:cNvSpPr>
            <a:spLocks noGrp="1"/>
          </p:cNvSpPr>
          <p:nvPr>
            <p:ph type="dt" sz="half" idx="10"/>
          </p:nvPr>
        </p:nvSpPr>
        <p:spPr/>
        <p:txBody>
          <a:bodyPr/>
          <a:p>
            <a:fld id="{906A8E3A-8DBF-0542-BC99-444DCA0CC2C2}" type="datetimeFigureOut">
              <a:rPr lang="en-US" smtClean="0"/>
              <a:t>3/29/2024</a:t>
            </a:fld>
            <a:endParaRPr dirty="0" lang="en-US"/>
          </a:p>
        </p:txBody>
      </p:sp>
      <p:sp>
        <p:nvSpPr>
          <p:cNvPr id="1048696" name="Footer Placeholder 5"/>
          <p:cNvSpPr>
            <a:spLocks noGrp="1"/>
          </p:cNvSpPr>
          <p:nvPr>
            <p:ph type="ftr" sz="quarter" idx="11"/>
          </p:nvPr>
        </p:nvSpPr>
        <p:spPr/>
        <p:txBody>
          <a:bodyPr/>
          <a:p>
            <a:endParaRPr dirty="0" lang="en-US"/>
          </a:p>
        </p:txBody>
      </p:sp>
      <p:sp>
        <p:nvSpPr>
          <p:cNvPr id="1048697" name="Slide Number Placeholder 6"/>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2"/>
      </p:bgRef>
    </p:bg>
    <p:spTree>
      <p:nvGrpSpPr>
        <p:cNvPr id="81" name=""/>
        <p:cNvGrpSpPr/>
        <p:nvPr/>
      </p:nvGrpSpPr>
      <p:grpSpPr>
        <a:xfrm>
          <a:off x="0" y="0"/>
          <a:ext cx="0" cy="0"/>
          <a:chOff x="0" y="0"/>
          <a:chExt cx="0" cy="0"/>
        </a:xfrm>
      </p:grpSpPr>
      <p:sp>
        <p:nvSpPr>
          <p:cNvPr id="1048684" name="Rectangle 7"/>
          <p:cNvSpPr/>
          <p:nvPr/>
        </p:nvSpPr>
        <p:spPr>
          <a:xfrm rot="21240000">
            <a:off x="797292" y="1004669"/>
            <a:ext cx="5759369" cy="4312573"/>
          </a:xfrm>
          <a:prstGeom prst="rect"/>
          <a:solidFill>
            <a:srgbClr val="FAFAFA"/>
          </a:solidFill>
          <a:ln w="1270" cap="rnd" cmpd="sng" algn="ctr">
            <a:solidFill>
              <a:srgbClr val="EAEAEA"/>
            </a:solidFill>
            <a:prstDash val="solid"/>
          </a:ln>
          <a:effectLst>
            <a:outerShdw algn="t" blurRad="25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85" name="Rectangle 8"/>
          <p:cNvSpPr/>
          <p:nvPr/>
        </p:nvSpPr>
        <p:spPr>
          <a:xfrm rot="21420000">
            <a:off x="795609" y="998817"/>
            <a:ext cx="5759369" cy="4312573"/>
          </a:xfrm>
          <a:prstGeom prst="rect"/>
          <a:solidFill>
            <a:srgbClr val="FAFAFA"/>
          </a:solidFill>
          <a:ln w="1270" cap="rnd" cmpd="sng" algn="ctr">
            <a:solidFill>
              <a:srgbClr val="EAEAEA"/>
            </a:solidFill>
            <a:prstDash val="solid"/>
          </a:ln>
          <a:effectLst>
            <a:outerShdw algn="tl" blurRad="28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86" name="Title 1"/>
          <p:cNvSpPr>
            <a:spLocks noGrp="1"/>
          </p:cNvSpPr>
          <p:nvPr>
            <p:ph type="title"/>
          </p:nvPr>
        </p:nvSpPr>
        <p:spPr>
          <a:xfrm>
            <a:off x="7185464" y="1143000"/>
            <a:ext cx="4572000" cy="2057400"/>
          </a:xfrm>
        </p:spPr>
        <p:txBody>
          <a:bodyPr anchor="b" vert="horz"/>
          <a:lstStyle>
            <a:lvl1pPr algn="l">
              <a:buNone/>
              <a:defRPr baseline="0" b="1" sz="300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dirty="0" kumimoji="0" lang="en-US"/>
          </a:p>
        </p:txBody>
      </p:sp>
      <p:sp>
        <p:nvSpPr>
          <p:cNvPr id="1048687" name="Text Placeholder 3"/>
          <p:cNvSpPr>
            <a:spLocks noGrp="1"/>
          </p:cNvSpPr>
          <p:nvPr>
            <p:ph type="body" sz="half" idx="2"/>
          </p:nvPr>
        </p:nvSpPr>
        <p:spPr>
          <a:xfrm>
            <a:off x="7185464" y="3283634"/>
            <a:ext cx="4572000" cy="1920240"/>
          </a:xfrm>
        </p:spPr>
        <p:txBody>
          <a:bodyPr anchor="t" anchorCtr="0" bIns="0" compatLnSpc="1" forceAA="0" fromWordArt="0" horzOverflow="overflow" lIns="82296" numCol="1" rIns="0" rot="0" rtlCol="0" spcCol="0" spcFirstLastPara="0" tIns="0" vert="horz" vertOverflow="overflow" wrap="square">
            <a:normAutofit/>
          </a:bodyPr>
          <a:lstStyle>
            <a:lvl1pPr indent="0" marL="0">
              <a:lnSpc>
                <a:spcPct val="100000"/>
              </a:lnSpc>
              <a:spcBef>
                <a:spcPts val="0"/>
              </a:spcBef>
              <a:buFontTx/>
              <a:buNone/>
              <a:defRPr baseline="0" sz="1400">
                <a:solidFill>
                  <a:schemeClr val="tx1"/>
                </a:solidFill>
              </a:defRPr>
            </a:lvl1pPr>
            <a:lvl2pPr>
              <a:defRPr sz="1200"/>
            </a:lvl2pPr>
            <a:lvl3pPr>
              <a:defRPr sz="1000"/>
            </a:lvl3pPr>
            <a:lvl4pPr>
              <a:defRPr sz="900"/>
            </a:lvl4pPr>
            <a:lvl5pPr>
              <a:defRPr sz="900"/>
            </a:lvl5pPr>
          </a:lstStyle>
          <a:p>
            <a:pPr algn="l" defTabSz="0" eaLnBrk="1" fontAlgn="auto" hangingPunct="1" indent="0" latinLnBrk="0" lvl="0" marL="0" marR="0" rtl="0">
              <a:lnSpc>
                <a:spcPct val="100000"/>
              </a:lnSpc>
              <a:spcBef>
                <a:spcPts val="0"/>
              </a:spcBef>
              <a:spcAft>
                <a:spcPts val="0"/>
              </a:spcAft>
              <a:buClr>
                <a:schemeClr val="tx2"/>
              </a:buClr>
              <a:buSzPct val="73000"/>
              <a:buFontTx/>
              <a:buNone/>
            </a:pPr>
            <a:r>
              <a:rPr kumimoji="0" lang="en-US" smtClean="0"/>
              <a:t>Click to edit Master text styles</a:t>
            </a:r>
          </a:p>
        </p:txBody>
      </p:sp>
      <p:sp>
        <p:nvSpPr>
          <p:cNvPr id="1048688" name="Date Placeholder 4"/>
          <p:cNvSpPr>
            <a:spLocks noGrp="1"/>
          </p:cNvSpPr>
          <p:nvPr>
            <p:ph type="dt" sz="half" idx="10"/>
          </p:nvPr>
        </p:nvSpPr>
        <p:spPr/>
        <p:txBody>
          <a:bodyPr/>
          <a:p>
            <a:fld id="{906A8E3A-8DBF-0542-BC99-444DCA0CC2C2}" type="datetimeFigureOut">
              <a:rPr lang="en-US" smtClean="0"/>
              <a:t>3/29/2024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A693002F-D6EA-CF48-8F44-2316036B2B87}" type="slidenum">
              <a:rPr lang="en-US" smtClean="0"/>
              <a:t>‹#›</a:t>
            </a:fld>
            <a:endParaRPr dirty="0" lang="en-US"/>
          </a:p>
        </p:txBody>
      </p:sp>
      <p:sp>
        <p:nvSpPr>
          <p:cNvPr id="1048691"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algn="tl" blurRad="44450" dir="5400000" dist="3810" rotWithShape="0">
              <a:srgbClr val="000000">
                <a:alpha val="60000"/>
              </a:srgbClr>
            </a:outerShdw>
          </a:effectLst>
          <a:scene3d>
            <a:camera prst="orthographicFront"/>
            <a:lightRig dir="t" rig="threePt"/>
          </a:scene3d>
          <a:sp3d contourW="3810">
            <a:contourClr>
              <a:srgbClr val="969696"/>
            </a:contourClr>
          </a:sp3d>
        </p:spPr>
        <p:txBody>
          <a:bodyPr/>
          <a:lstStyle>
            <a:lvl1pPr indent="0" marL="0">
              <a:buNone/>
              <a:defRPr sz="3200"/>
            </a:lvl1pPr>
          </a:lstStyle>
          <a:p>
            <a:r>
              <a:rPr kumimoji="0" lang="en-US" smtClean="0"/>
              <a:t>Click icon to add picture</a:t>
            </a:r>
            <a:endParaRPr dirty="0"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2" name=""/>
        <p:cNvGrpSpPr/>
        <p:nvPr/>
      </p:nvGrpSpPr>
      <p:grpSpPr>
        <a:xfrm>
          <a:off x="0" y="0"/>
          <a:ext cx="0" cy="0"/>
          <a:chOff x="0" y="0"/>
          <a:chExt cx="0" cy="0"/>
        </a:xfrm>
      </p:grpSpPr>
      <p:sp>
        <p:nvSpPr>
          <p:cNvPr id="1048633" name="Title 1"/>
          <p:cNvSpPr>
            <a:spLocks noGrp="1"/>
          </p:cNvSpPr>
          <p:nvPr>
            <p:ph type="title"/>
          </p:nvPr>
        </p:nvSpPr>
        <p:spPr/>
        <p:txBody>
          <a:bodyPr/>
          <a:p>
            <a:r>
              <a:rPr kumimoji="0" lang="en-US" smtClean="0"/>
              <a:t>Click to edit Master title style</a:t>
            </a:r>
            <a:endParaRPr kumimoji="0" lang="en-US"/>
          </a:p>
        </p:txBody>
      </p:sp>
      <p:sp>
        <p:nvSpPr>
          <p:cNvPr id="1048634"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5" name="Date Placeholder 3"/>
          <p:cNvSpPr>
            <a:spLocks noGrp="1"/>
          </p:cNvSpPr>
          <p:nvPr>
            <p:ph type="dt" sz="half" idx="10"/>
          </p:nvPr>
        </p:nvSpPr>
        <p:spPr/>
        <p:txBody>
          <a:bodyPr/>
          <a:p>
            <a:fld id="{906A8E3A-8DBF-0542-BC99-444DCA0CC2C2}" type="datetimeFigureOut">
              <a:rPr lang="en-US" smtClean="0"/>
              <a:t>3/29/2024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0" name=""/>
        <p:cNvGrpSpPr/>
        <p:nvPr/>
      </p:nvGrpSpPr>
      <p:grpSpPr>
        <a:xfrm>
          <a:off x="0" y="0"/>
          <a:ext cx="0" cy="0"/>
          <a:chOff x="0" y="0"/>
          <a:chExt cx="0" cy="0"/>
        </a:xfrm>
      </p:grpSpPr>
      <p:sp>
        <p:nvSpPr>
          <p:cNvPr id="1048679" name="Vertical Title 1"/>
          <p:cNvSpPr>
            <a:spLocks noGrp="1"/>
          </p:cNvSpPr>
          <p:nvPr>
            <p:ph type="title" orient="vert"/>
          </p:nvPr>
        </p:nvSpPr>
        <p:spPr>
          <a:xfrm>
            <a:off x="8737600" y="274956"/>
            <a:ext cx="2032000" cy="5851525"/>
          </a:xfrm>
        </p:spPr>
        <p:txBody>
          <a:bodyPr anchor="t" vert="eaVert"/>
          <a:p>
            <a:r>
              <a:rPr kumimoji="0" lang="en-US" smtClean="0"/>
              <a:t>Click to edit Master title style</a:t>
            </a:r>
            <a:endParaRPr kumimoji="0" lang="en-US"/>
          </a:p>
        </p:txBody>
      </p:sp>
      <p:sp>
        <p:nvSpPr>
          <p:cNvPr id="1048680" name="Vertical Text Placeholder 2"/>
          <p:cNvSpPr>
            <a:spLocks noGrp="1"/>
          </p:cNvSpPr>
          <p:nvPr>
            <p:ph type="body" orient="vert" idx="1"/>
          </p:nvPr>
        </p:nvSpPr>
        <p:spPr>
          <a:xfrm>
            <a:off x="609600" y="274643"/>
            <a:ext cx="8026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1" name="Date Placeholder 3"/>
          <p:cNvSpPr>
            <a:spLocks noGrp="1"/>
          </p:cNvSpPr>
          <p:nvPr>
            <p:ph type="dt" sz="half" idx="10"/>
          </p:nvPr>
        </p:nvSpPr>
        <p:spPr>
          <a:xfrm>
            <a:off x="5657088" y="6557946"/>
            <a:ext cx="2669952" cy="226902"/>
          </a:xfrm>
        </p:spPr>
        <p:txBody>
          <a:bodyPr/>
          <a:p>
            <a:fld id="{906A8E3A-8DBF-0542-BC99-444DCA0CC2C2}" type="datetimeFigureOut">
              <a:rPr lang="en-US" smtClean="0"/>
              <a:t>3/29/2024</a:t>
            </a:fld>
            <a:endParaRPr dirty="0" lang="en-US"/>
          </a:p>
        </p:txBody>
      </p:sp>
      <p:sp>
        <p:nvSpPr>
          <p:cNvPr id="1048682" name="Footer Placeholder 4"/>
          <p:cNvSpPr>
            <a:spLocks noGrp="1"/>
          </p:cNvSpPr>
          <p:nvPr>
            <p:ph type="ftr" sz="quarter" idx="11"/>
          </p:nvPr>
        </p:nvSpPr>
        <p:spPr>
          <a:xfrm>
            <a:off x="609600" y="6556248"/>
            <a:ext cx="4876800" cy="228600"/>
          </a:xfrm>
        </p:spPr>
        <p:txBody>
          <a:bodyPr/>
          <a:p>
            <a:endParaRPr dirty="0" lang="en-US"/>
          </a:p>
        </p:txBody>
      </p:sp>
      <p:sp>
        <p:nvSpPr>
          <p:cNvPr id="1048683"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lstStyle>
          <a:p>
            <a:fld id="{A693002F-D6EA-CF48-8F44-2316036B2B87}"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94"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anchor="t" anchorCtr="0" bIns="45720" compatLnSpc="1" lIns="91440" numCol="1" rIns="91440" tIns="45720" vert="horz" wrap="square">
            <a:prstTxWarp prst="textNoShape"/>
          </a:bodyPr>
          <a:p>
            <a:endParaRPr dirty="0" lang="en-US" noProof="0"/>
          </a:p>
        </p:txBody>
      </p:sp>
      <p:sp>
        <p:nvSpPr>
          <p:cNvPr id="1048712" name="Rectangle 4"/>
          <p:cNvSpPr/>
          <p:nvPr userDrawn="1"/>
        </p:nvSpPr>
        <p:spPr>
          <a:xfrm>
            <a:off x="413826" y="483781"/>
            <a:ext cx="11364351" cy="5890438"/>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3" name="Title 1"/>
          <p:cNvSpPr>
            <a:spLocks noGrp="1"/>
          </p:cNvSpPr>
          <p:nvPr>
            <p:ph type="title"/>
          </p:nvPr>
        </p:nvSpPr>
        <p:spPr>
          <a:xfrm>
            <a:off x="838200" y="681037"/>
            <a:ext cx="10515600"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dirty="0" lang="en-US" noProof="0"/>
          </a:p>
        </p:txBody>
      </p:sp>
      <p:cxnSp>
        <p:nvCxnSpPr>
          <p:cNvPr id="3145730" name="Straight Connector 2"/>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0"/>
            <a:ext cx="10524344" cy="49117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27"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anchor="t" anchorCtr="0" bIns="45720" compatLnSpc="1" lIns="91440" numCol="1" rIns="91440" tIns="45720" vert="horz" wrap="square">
            <a:prstTxWarp prst="textNoShape"/>
          </a:bodyPr>
          <a:p>
            <a:endParaRPr dirty="0" lang="en-US" noProof="0"/>
          </a:p>
        </p:txBody>
      </p:sp>
      <p:sp>
        <p:nvSpPr>
          <p:cNvPr id="1048583" name="Rectangle 4"/>
          <p:cNvSpPr/>
          <p:nvPr userDrawn="1"/>
        </p:nvSpPr>
        <p:spPr>
          <a:xfrm>
            <a:off x="413826" y="483781"/>
            <a:ext cx="11364351" cy="5890438"/>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584" name="Title 1"/>
          <p:cNvSpPr>
            <a:spLocks noGrp="1"/>
          </p:cNvSpPr>
          <p:nvPr>
            <p:ph type="title"/>
          </p:nvPr>
        </p:nvSpPr>
        <p:spPr>
          <a:xfrm>
            <a:off x="838200" y="681037"/>
            <a:ext cx="10515600"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dirty="0" lang="en-US" noProof="0"/>
          </a:p>
        </p:txBody>
      </p:sp>
      <p:cxnSp>
        <p:nvCxnSpPr>
          <p:cNvPr id="3145728" name="Straight Connector 2"/>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0"/>
            <a:ext cx="10524344" cy="49117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95"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anchor="t" anchorCtr="0" bIns="45720" compatLnSpc="1" lIns="91440" numCol="1" rIns="91440" tIns="45720" vert="horz" wrap="square">
            <a:prstTxWarp prst="textNoShape"/>
          </a:bodyPr>
          <a:p>
            <a:endParaRPr dirty="0" lang="en-US" noProof="0"/>
          </a:p>
        </p:txBody>
      </p:sp>
      <p:sp>
        <p:nvSpPr>
          <p:cNvPr id="1048716" name="Rectangle 9"/>
          <p:cNvSpPr/>
          <p:nvPr userDrawn="1"/>
        </p:nvSpPr>
        <p:spPr>
          <a:xfrm>
            <a:off x="413824" y="483781"/>
            <a:ext cx="5682176" cy="5890438"/>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17"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anchor="ctr" wrap="square">
            <a:noAutofit/>
          </a:bodyPr>
          <a:lstStyle>
            <a:lvl1pPr algn="ctr" indent="0" marL="0">
              <a:buNone/>
              <a:defRPr sz="800"/>
            </a:lvl1pPr>
          </a:lstStyle>
          <a:p>
            <a:r>
              <a:rPr lang="en-US" noProof="0"/>
              <a:t>Click icon to add picture</a:t>
            </a:r>
            <a:endParaRPr dirty="0" lang="en-US" noProof="0"/>
          </a:p>
        </p:txBody>
      </p:sp>
      <p:sp>
        <p:nvSpPr>
          <p:cNvPr id="1048718" name="Title 1"/>
          <p:cNvSpPr>
            <a:spLocks noGrp="1"/>
          </p:cNvSpPr>
          <p:nvPr>
            <p:ph type="title"/>
          </p:nvPr>
        </p:nvSpPr>
        <p:spPr>
          <a:xfrm>
            <a:off x="838200" y="681037"/>
            <a:ext cx="4791637"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0"/>
            <a:ext cx="4791637" cy="4911725"/>
          </a:xfrm>
        </p:spPr>
        <p:txBody>
          <a:bodyPr/>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96"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1" name="Rectangle 4"/>
          <p:cNvSpPr/>
          <p:nvPr userDrawn="1"/>
        </p:nvSpPr>
        <p:spPr>
          <a:xfrm>
            <a:off x="838823" y="1721225"/>
            <a:ext cx="4857421" cy="4652995"/>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2" name="Text Placeholder 2"/>
          <p:cNvSpPr>
            <a:spLocks noGrp="1"/>
          </p:cNvSpPr>
          <p:nvPr>
            <p:ph type="body" idx="1"/>
          </p:nvPr>
        </p:nvSpPr>
        <p:spPr>
          <a:xfrm>
            <a:off x="1263197" y="2038572"/>
            <a:ext cx="4086147" cy="703135"/>
          </a:xfrm>
        </p:spPr>
        <p:txBody>
          <a:bodyPr anchor="ctr" lIns="91440" rIns="91440">
            <a:normAutofit fontScale="88889" lnSpcReduction="20000"/>
          </a:bodyPr>
          <a:lstStyle>
            <a:lvl1pPr algn="l" indent="0" marL="0">
              <a:lnSpc>
                <a:spcPct val="150000"/>
              </a:lnSpc>
              <a:buNone/>
              <a:defRPr baseline="0" b="1" cap="all" sz="1800" i="0" spc="150">
                <a:solidFill>
                  <a:schemeClr val="tx1"/>
                </a:solidFill>
                <a:latin typeface="Meiryo UI" panose="020B0604030504040204" pitchFamily="34" charset="-128"/>
                <a:ea typeface="Meiryo UI" panose="020B0604030504040204" pitchFamily="34" charset="-128"/>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23" name="Rectangle 22"/>
          <p:cNvSpPr/>
          <p:nvPr userDrawn="1"/>
        </p:nvSpPr>
        <p:spPr>
          <a:xfrm>
            <a:off x="6495759" y="1721225"/>
            <a:ext cx="4858040" cy="4652995"/>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24" name="Text Placeholder 2"/>
          <p:cNvSpPr>
            <a:spLocks noGrp="1"/>
          </p:cNvSpPr>
          <p:nvPr>
            <p:ph type="body" idx="11"/>
          </p:nvPr>
        </p:nvSpPr>
        <p:spPr>
          <a:xfrm>
            <a:off x="6854753" y="2038572"/>
            <a:ext cx="4086667" cy="703135"/>
          </a:xfrm>
        </p:spPr>
        <p:txBody>
          <a:bodyPr anchor="ctr" lIns="91440" rIns="91440">
            <a:normAutofit fontScale="88889" lnSpcReduction="20000"/>
          </a:bodyPr>
          <a:lstStyle>
            <a:lvl1pPr algn="l" indent="0" marL="0">
              <a:lnSpc>
                <a:spcPct val="150000"/>
              </a:lnSpc>
              <a:buNone/>
              <a:defRPr baseline="0" b="1" cap="all" sz="1800" i="0" spc="150">
                <a:solidFill>
                  <a:schemeClr val="tx1"/>
                </a:solidFill>
                <a:latin typeface="Meiryo UI" panose="020B0604030504040204" pitchFamily="34" charset="-128"/>
                <a:ea typeface="Meiryo UI" panose="020B0604030504040204" pitchFamily="34" charset="-128"/>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6" y="2885583"/>
            <a:ext cx="4086147" cy="3102469"/>
          </a:xfrm>
        </p:spPr>
        <p:txBody>
          <a:bodyPr/>
          <a:p>
            <a:pPr lvl="0"/>
            <a:r>
              <a:rPr lang="en-US"/>
              <a:t>Click to edit Master text styles</a:t>
            </a:r>
          </a:p>
        </p:txBody>
      </p:sp>
      <p:sp>
        <p:nvSpPr>
          <p:cNvPr id="1048727" name="Content Placeholder 2"/>
          <p:cNvSpPr>
            <a:spLocks noGrp="1"/>
          </p:cNvSpPr>
          <p:nvPr>
            <p:ph sz="quarter" idx="13"/>
          </p:nvPr>
        </p:nvSpPr>
        <p:spPr>
          <a:xfrm>
            <a:off x="6861068" y="2885583"/>
            <a:ext cx="4086667" cy="3102469"/>
          </a:xfrm>
        </p:spPr>
        <p:txBody>
          <a:bodyPr/>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t>3/29/2024</a:t>
            </a:fld>
            <a:endParaRPr dirty="0" lang="en-US"/>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dirty="0" lang="en-US"/>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97" name=""/>
        <p:cNvGrpSpPr/>
        <p:nvPr/>
      </p:nvGrpSpPr>
      <p:grpSpPr>
        <a:xfrm>
          <a:off x="0" y="0"/>
          <a:ext cx="0" cy="0"/>
          <a:chOff x="0" y="0"/>
          <a:chExt cx="0" cy="0"/>
        </a:xfrm>
      </p:grpSpPr>
      <p:sp>
        <p:nvSpPr>
          <p:cNvPr id="1048731"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anchor="ctr" wrap="square">
            <a:noAutofit/>
          </a:bodyPr>
          <a:lstStyle>
            <a:lvl1pPr algn="ctr" indent="0" marL="0">
              <a:buNone/>
              <a:defRPr sz="1800">
                <a:solidFill>
                  <a:schemeClr val="tx2"/>
                </a:solidFill>
              </a:defRPr>
            </a:lvl1pPr>
          </a:lstStyle>
          <a:p>
            <a:r>
              <a:rPr lang="en-US" noProof="0"/>
              <a:t>Click icon to add picture</a:t>
            </a:r>
            <a:endParaRPr dirty="0" lang="en-US" noProof="0"/>
          </a:p>
        </p:txBody>
      </p:sp>
      <p:sp>
        <p:nvSpPr>
          <p:cNvPr id="1048733" name="Rectangle 20"/>
          <p:cNvSpPr/>
          <p:nvPr userDrawn="1"/>
        </p:nvSpPr>
        <p:spPr>
          <a:xfrm>
            <a:off x="6405103" y="2512663"/>
            <a:ext cx="5284607" cy="4345339"/>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34" name="Title 1"/>
          <p:cNvSpPr>
            <a:spLocks noGrp="1"/>
          </p:cNvSpPr>
          <p:nvPr>
            <p:ph type="title"/>
          </p:nvPr>
        </p:nvSpPr>
        <p:spPr>
          <a:xfrm>
            <a:off x="6767868" y="2763704"/>
            <a:ext cx="4559075"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dirty="0" lang="en-US" noProof="0"/>
          </a:p>
        </p:txBody>
      </p:sp>
      <p:cxnSp>
        <p:nvCxnSpPr>
          <p:cNvPr id="3145733" name="Straight Connector 23"/>
          <p:cNvCxnSpPr>
            <a:cxnSpLocks/>
          </p:cNvCxnSpPr>
          <p:nvPr userDrawn="1"/>
        </p:nvCxnSpPr>
        <p:spPr>
          <a:xfrm>
            <a:off x="6767869" y="3347504"/>
            <a:ext cx="4443697"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indent="0" marL="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3" name=""/>
        <p:cNvGrpSpPr/>
        <p:nvPr/>
      </p:nvGrpSpPr>
      <p:grpSpPr>
        <a:xfrm>
          <a:off x="0" y="0"/>
          <a:ext cx="0" cy="0"/>
          <a:chOff x="0" y="0"/>
          <a:chExt cx="0" cy="0"/>
        </a:xfrm>
      </p:grpSpPr>
      <p:sp>
        <p:nvSpPr>
          <p:cNvPr id="1048708" name="Date Placeholder 1"/>
          <p:cNvSpPr>
            <a:spLocks noGrp="1"/>
          </p:cNvSpPr>
          <p:nvPr>
            <p:ph type="dt" sz="half" idx="10"/>
          </p:nvPr>
        </p:nvSpPr>
        <p:spPr/>
        <p:txBody>
          <a:bodyPr/>
          <a:p>
            <a:fld id="{906A8E3A-8DBF-0542-BC99-444DCA0CC2C2}" type="datetimeFigureOut">
              <a:rPr lang="en-US" smtClean="0"/>
              <a:t>3/29/2024</a:t>
            </a:fld>
            <a:endParaRPr dirty="0" lang="en-US"/>
          </a:p>
        </p:txBody>
      </p:sp>
      <p:sp>
        <p:nvSpPr>
          <p:cNvPr id="1048709" name="Footer Placeholder 2"/>
          <p:cNvSpPr>
            <a:spLocks noGrp="1"/>
          </p:cNvSpPr>
          <p:nvPr>
            <p:ph type="ftr" sz="quarter" idx="11"/>
          </p:nvPr>
        </p:nvSpPr>
        <p:spPr/>
        <p:txBody>
          <a:bodyPr/>
          <a:p>
            <a:endParaRPr dirty="0" lang="en-US"/>
          </a:p>
        </p:txBody>
      </p:sp>
      <p:sp>
        <p:nvSpPr>
          <p:cNvPr id="1048710" name="Slide Number Placeholder 3"/>
          <p:cNvSpPr>
            <a:spLocks noGrp="1"/>
          </p:cNvSpPr>
          <p:nvPr>
            <p:ph type="sldNum" sz="quarter" idx="12"/>
          </p:nvPr>
        </p:nvSpPr>
        <p:spPr/>
        <p:txBody>
          <a:bodyPr/>
          <a:p>
            <a:fld id="{A693002F-D6EA-CF48-8F44-2316036B2B87}"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98"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anchor="t" anchorCtr="0" bIns="45720" compatLnSpc="1" lIns="91440" numCol="1" rIns="91440" tIns="45720" vert="horz" wrap="square">
            <a:prstTxWarp prst="textNoShape"/>
          </a:bodyPr>
          <a:p>
            <a:endParaRPr dirty="0" lang="en-US" noProof="0"/>
          </a:p>
        </p:txBody>
      </p:sp>
      <p:sp>
        <p:nvSpPr>
          <p:cNvPr id="1048737" name="Rectangle 4"/>
          <p:cNvSpPr/>
          <p:nvPr userDrawn="1"/>
        </p:nvSpPr>
        <p:spPr>
          <a:xfrm>
            <a:off x="413826" y="483781"/>
            <a:ext cx="11364351" cy="5890438"/>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38" name="Title 1"/>
          <p:cNvSpPr>
            <a:spLocks noGrp="1"/>
          </p:cNvSpPr>
          <p:nvPr>
            <p:ph type="title"/>
          </p:nvPr>
        </p:nvSpPr>
        <p:spPr>
          <a:xfrm>
            <a:off x="838200" y="681037"/>
            <a:ext cx="10515600"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dirty="0" lang="en-US" noProof="0"/>
          </a:p>
        </p:txBody>
      </p:sp>
      <p:cxnSp>
        <p:nvCxnSpPr>
          <p:cNvPr id="3145734" name="Straight Connector 2"/>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0"/>
            <a:ext cx="10524344" cy="49117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99"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anchor="t" anchorCtr="0" bIns="45720" compatLnSpc="1" lIns="91440" numCol="1" rIns="91440" tIns="45720" vert="horz" wrap="square">
            <a:prstTxWarp prst="textNoShape"/>
          </a:bodyPr>
          <a:p>
            <a:endParaRPr dirty="0" lang="en-US" noProof="0"/>
          </a:p>
        </p:txBody>
      </p:sp>
      <p:sp>
        <p:nvSpPr>
          <p:cNvPr id="1048741" name="Rectangle 4"/>
          <p:cNvSpPr/>
          <p:nvPr userDrawn="1"/>
        </p:nvSpPr>
        <p:spPr>
          <a:xfrm>
            <a:off x="413826" y="483781"/>
            <a:ext cx="11364351" cy="5890438"/>
          </a:xfrm>
          <a:prstGeom prst="rect"/>
          <a:solidFill>
            <a:schemeClr val="bg1"/>
          </a:solidFill>
          <a:ln>
            <a:noFill/>
          </a:ln>
          <a:effectLst>
            <a:outerShdw algn="t" blurRad="50800" dir="5400000" dist="381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noProof="0"/>
          </a:p>
        </p:txBody>
      </p:sp>
      <p:sp>
        <p:nvSpPr>
          <p:cNvPr id="1048742" name="Title 1"/>
          <p:cNvSpPr>
            <a:spLocks noGrp="1"/>
          </p:cNvSpPr>
          <p:nvPr>
            <p:ph type="title"/>
          </p:nvPr>
        </p:nvSpPr>
        <p:spPr>
          <a:xfrm>
            <a:off x="838200" y="681037"/>
            <a:ext cx="10515600" cy="583800"/>
          </a:xfrm>
        </p:spPr>
        <p:txBody>
          <a:bodyPr lIns="91440" rIns="91440">
            <a:noAutofit/>
          </a:bodyPr>
          <a:lstStyle>
            <a:lvl1pPr>
              <a:defRPr baseline="0" b="1" sz="2400" i="0" spc="15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dirty="0" lang="en-US" noProof="0"/>
          </a:p>
        </p:txBody>
      </p:sp>
      <p:cxnSp>
        <p:nvCxnSpPr>
          <p:cNvPr id="3145735" name="Straight Connector 2"/>
          <p:cNvCxnSpPr>
            <a:cxnSpLocks/>
          </p:cNvCxnSpPr>
          <p:nvPr userDrawn="1"/>
        </p:nvCxnSpPr>
        <p:spPr>
          <a:xfrm>
            <a:off x="838200" y="1264837"/>
            <a:ext cx="10524344" cy="0"/>
          </a:xfrm>
          <a:prstGeom prst="line"/>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0"/>
            <a:ext cx="10524344" cy="491172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1"/>
      </p:bgRef>
    </p:bg>
    <p:spTree>
      <p:nvGrpSpPr>
        <p:cNvPr id="76" name=""/>
        <p:cNvGrpSpPr/>
        <p:nvPr/>
      </p:nvGrpSpPr>
      <p:grpSpPr>
        <a:xfrm>
          <a:off x="0" y="0"/>
          <a:ext cx="0" cy="0"/>
          <a:chOff x="0" y="0"/>
          <a:chExt cx="0" cy="0"/>
        </a:xfrm>
      </p:grpSpPr>
      <p:sp>
        <p:nvSpPr>
          <p:cNvPr id="1048660" name="Rectangle 7"/>
          <p:cNvSpPr/>
          <p:nvPr/>
        </p:nvSpPr>
        <p:spPr>
          <a:xfrm flipH="1">
            <a:off x="3556000" y="0"/>
            <a:ext cx="8636000" cy="6858000"/>
          </a:xfrm>
          <a:prstGeom prst="rect"/>
          <a:blipFill>
            <a:blip xmlns:r="http://schemas.openxmlformats.org/officeDocument/2006/relationships" r:embed="rId1">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r="10800000" dist="4445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1" name="Straight Connector 8"/>
          <p:cNvSpPr>
            <a:spLocks noChangeShapeType="1"/>
          </p:cNvSpPr>
          <p:nvPr/>
        </p:nvSpPr>
        <p:spPr bwMode="auto">
          <a:xfrm rot="16200000">
            <a:off x="127000" y="3429000"/>
            <a:ext cx="6858000" cy="0"/>
          </a:xfrm>
          <a:prstGeom prst="line"/>
          <a:noFill/>
          <a:ln w="11430" cap="flat" cmpd="sng" algn="ctr">
            <a:solidFill>
              <a:schemeClr val="bg1">
                <a:shade val="95000"/>
              </a:schemeClr>
            </a:solidFill>
            <a:prstDash val="solid"/>
            <a:miter lim="800000"/>
            <a:headEnd type="none" w="med" len="med"/>
            <a:tailEnd type="none" w="med" len="med"/>
          </a:ln>
          <a:effectLst/>
        </p:spPr>
        <p:txBody>
          <a:bodyPr anchor="t" bIns="45720" compatLnSpc="1" lIns="91440" rIns="91440" tIns="45720" vert="horz" wrap="square"/>
          <a:p>
            <a:endParaRPr kumimoji="0" lang="en-US"/>
          </a:p>
        </p:txBody>
      </p:sp>
      <p:sp>
        <p:nvSpPr>
          <p:cNvPr id="1048662" name="Title 11"/>
          <p:cNvSpPr>
            <a:spLocks noGrp="1"/>
          </p:cNvSpPr>
          <p:nvPr>
            <p:ph type="ctrTitle"/>
          </p:nvPr>
        </p:nvSpPr>
        <p:spPr>
          <a:xfrm>
            <a:off x="4489157" y="533400"/>
            <a:ext cx="6807200" cy="2868168"/>
          </a:xfrm>
        </p:spPr>
        <p:txBody>
          <a:bodyPr lIns="45720" rIns="45720" tIns="0">
            <a:noAutofit/>
          </a:bodyPr>
          <a:lstStyle>
            <a:lvl1pPr algn="r">
              <a:defRPr b="1" sz="4200"/>
            </a:lvl1pPr>
          </a:lstStyle>
          <a:p>
            <a:r>
              <a:rPr kumimoji="0" lang="en-US" smtClean="0"/>
              <a:t>Click to edit Master title style</a:t>
            </a:r>
            <a:endParaRPr kumimoji="0" lang="en-US"/>
          </a:p>
        </p:txBody>
      </p:sp>
      <p:sp>
        <p:nvSpPr>
          <p:cNvPr id="1048663" name="Subtitle 24"/>
          <p:cNvSpPr>
            <a:spLocks noGrp="1"/>
          </p:cNvSpPr>
          <p:nvPr>
            <p:ph type="subTitle" idx="1"/>
          </p:nvPr>
        </p:nvSpPr>
        <p:spPr>
          <a:xfrm>
            <a:off x="4472589" y="3539864"/>
            <a:ext cx="6819704" cy="1101248"/>
          </a:xfrm>
        </p:spPr>
        <p:txBody>
          <a:bodyPr bIns="0" lIns="45720" rIns="45720" tIns="0"/>
          <a:lstStyle>
            <a:lvl1pPr algn="r" indent="0" marL="0">
              <a:buNone/>
              <a:defRPr sz="2200">
                <a:solidFill>
                  <a:srgbClr val="FFFFFF"/>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64"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lstStyle>
          <a:p>
            <a:fld id="{906A8E3A-8DBF-0542-BC99-444DCA0CC2C2}" type="datetimeFigureOut">
              <a:rPr lang="en-US" smtClean="0"/>
              <a:t>3/29/2024</a:t>
            </a:fld>
            <a:endParaRPr dirty="0" lang="en-US"/>
          </a:p>
        </p:txBody>
      </p:sp>
      <p:sp>
        <p:nvSpPr>
          <p:cNvPr id="1048665" name="Footer Placeholder 17"/>
          <p:cNvSpPr>
            <a:spLocks noGrp="1"/>
          </p:cNvSpPr>
          <p:nvPr>
            <p:ph type="ftr" sz="quarter" idx="11"/>
          </p:nvPr>
        </p:nvSpPr>
        <p:spPr>
          <a:xfrm>
            <a:off x="3759200" y="6557946"/>
            <a:ext cx="3903629" cy="228600"/>
          </a:xfrm>
        </p:spPr>
        <p:txBody>
          <a:bodyPr/>
          <a:lstStyle>
            <a:lvl1pPr>
              <a:defRPr dirty="0" lang="en-US">
                <a:solidFill>
                  <a:srgbClr val="FFFFFF"/>
                </a:solidFill>
              </a:defRPr>
            </a:lvl1pPr>
          </a:lstStyle>
          <a:p>
            <a:endParaRPr dirty="0" lang="en-US"/>
          </a:p>
        </p:txBody>
      </p:sp>
      <p:sp>
        <p:nvSpPr>
          <p:cNvPr id="1048666"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lstStyle>
          <a:p>
            <a:fld id="{A693002F-D6EA-CF48-8F44-2316036B2B87}" type="slidenum">
              <a:rPr lang="en-US" smtClean="0"/>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image" Target="../media/image1.jpeg"/><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83" name=""/>
        <p:cNvGrpSpPr/>
        <p:nvPr/>
      </p:nvGrpSpPr>
      <p:grpSpPr>
        <a:xfrm>
          <a:off x="0" y="0"/>
          <a:ext cx="0" cy="0"/>
          <a:chOff x="0" y="0"/>
          <a:chExt cx="0" cy="0"/>
        </a:xfrm>
      </p:grpSpPr>
      <p:sp>
        <p:nvSpPr>
          <p:cNvPr id="1048698" name="Title Placeholder 1"/>
          <p:cNvSpPr>
            <a:spLocks noGrp="1"/>
          </p:cNvSpPr>
          <p:nvPr>
            <p:ph type="title"/>
          </p:nvPr>
        </p:nvSpPr>
        <p:spPr>
          <a:xfrm>
            <a:off x="838200" y="365127"/>
            <a:ext cx="10515600" cy="1325563"/>
          </a:xfrm>
          <a:prstGeom prst="rect"/>
        </p:spPr>
        <p:txBody>
          <a:bodyPr anchor="ctr" bIns="45720" lIns="91440" rIns="91440" rtlCol="0" tIns="45720" vert="horz">
            <a:normAutofit/>
          </a:bodyPr>
          <a:p>
            <a:r>
              <a:rPr lang="en-US"/>
              <a:t>Click to edit Master title style</a:t>
            </a:r>
            <a:endParaRPr dirty="0" lang="en-US"/>
          </a:p>
        </p:txBody>
      </p:sp>
      <p:sp>
        <p:nvSpPr>
          <p:cNvPr id="1048699"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3"/>
          <p:cNvSpPr>
            <a:spLocks noGrp="1"/>
          </p:cNvSpPr>
          <p:nvPr>
            <p:ph type="dt" sz="half" idx="2"/>
          </p:nvPr>
        </p:nvSpPr>
        <p:spPr>
          <a:xfrm>
            <a:off x="838200" y="6492875"/>
            <a:ext cx="2743200" cy="228600"/>
          </a:xfrm>
          <a:prstGeom prst="rect"/>
        </p:spPr>
        <p:txBody>
          <a:bodyPr anchor="ctr" bIns="45720" lIns="91440" rIns="91440" rtlCol="0" tIns="45720" vert="horz"/>
          <a:lstStyle>
            <a:lvl1pPr algn="l">
              <a:defRPr sz="800">
                <a:solidFill>
                  <a:schemeClr val="tx1">
                    <a:tint val="75000"/>
                  </a:schemeClr>
                </a:solidFill>
              </a:defRPr>
            </a:lvl1pPr>
          </a:lstStyle>
          <a:p>
            <a:fld id="{906A8E3A-8DBF-0542-BC99-444DCA0CC2C2}" type="datetimeFigureOut">
              <a:rPr lang="en-US" smtClean="0"/>
              <a:t>3/29/2024</a:t>
            </a:fld>
            <a:endParaRPr dirty="0" lang="en-US"/>
          </a:p>
        </p:txBody>
      </p:sp>
      <p:sp>
        <p:nvSpPr>
          <p:cNvPr id="1048701" name="Footer Placeholder 4"/>
          <p:cNvSpPr>
            <a:spLocks noGrp="1"/>
          </p:cNvSpPr>
          <p:nvPr>
            <p:ph type="ftr" sz="quarter" idx="3"/>
          </p:nvPr>
        </p:nvSpPr>
        <p:spPr>
          <a:xfrm>
            <a:off x="4038600" y="6492875"/>
            <a:ext cx="4114800" cy="228600"/>
          </a:xfrm>
          <a:prstGeom prst="rect"/>
        </p:spPr>
        <p:txBody>
          <a:bodyPr anchor="ctr" bIns="45720" lIns="91440" rIns="91440" rtlCol="0" tIns="45720" vert="horz"/>
          <a:lstStyle>
            <a:lvl1pPr algn="ctr">
              <a:defRPr sz="800">
                <a:solidFill>
                  <a:schemeClr val="tx1">
                    <a:tint val="75000"/>
                  </a:schemeClr>
                </a:solidFill>
              </a:defRPr>
            </a:lvl1pPr>
          </a:lstStyle>
          <a:p>
            <a:endParaRPr dirty="0" lang="en-US"/>
          </a:p>
        </p:txBody>
      </p:sp>
      <p:sp>
        <p:nvSpPr>
          <p:cNvPr id="1048702" name="Slide Number Placeholder 5"/>
          <p:cNvSpPr>
            <a:spLocks noGrp="1"/>
          </p:cNvSpPr>
          <p:nvPr>
            <p:ph type="sldNum" sz="quarter" idx="4"/>
          </p:nvPr>
        </p:nvSpPr>
        <p:spPr>
          <a:xfrm>
            <a:off x="10936941" y="6492875"/>
            <a:ext cx="416859" cy="228600"/>
          </a:xfrm>
          <a:prstGeom prst="rect"/>
        </p:spPr>
        <p:txBody>
          <a:bodyPr anchor="ctr" bIns="45720" lIns="91440" rIns="91440" rtlCol="0" tIns="45720" vert="horz"/>
          <a:lstStyle>
            <a:lvl1pPr algn="r">
              <a:defRPr sz="800">
                <a:solidFill>
                  <a:schemeClr val="tx1">
                    <a:tint val="75000"/>
                  </a:schemeClr>
                </a:solidFill>
              </a:defRPr>
            </a:lvl1pPr>
          </a:lstStyle>
          <a:p>
            <a:fld id="{A693002F-D6EA-CF48-8F44-2316036B2B87}"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xStyles>
    <p:titleStyle>
      <a:lvl1pPr algn="l" defTabSz="914400" eaLnBrk="1" hangingPunct="1" latinLnBrk="0" rtl="0">
        <a:lnSpc>
          <a:spcPct val="90000"/>
        </a:lnSpc>
        <a:spcBef>
          <a:spcPct val="0"/>
        </a:spcBef>
        <a:buNone/>
        <a:defRPr baseline="0" b="1" sz="2400" kern="1200" spc="150">
          <a:solidFill>
            <a:schemeClr val="accent1"/>
          </a:solidFill>
          <a:latin typeface="+mj-lt"/>
          <a:ea typeface="Meiryo UI" panose="020B0604030504040204" pitchFamily="34" charset="-128"/>
          <a:cs typeface="+mj-cs"/>
        </a:defRPr>
      </a:lvl1pPr>
    </p:titleStyle>
    <p:bodyStyle>
      <a:lvl1pPr algn="l" defTabSz="914400" eaLnBrk="1" hangingPunct="1" indent="-228600" latinLnBrk="0" marL="228600" rtl="0">
        <a:lnSpc>
          <a:spcPct val="150000"/>
        </a:lnSpc>
        <a:spcBef>
          <a:spcPts val="1500"/>
        </a:spcBef>
        <a:buFont typeface="Arial" panose="020B0604020202020204" pitchFamily="34" charset="0"/>
        <a:buChar char="•"/>
        <a:defRPr baseline="0" sz="1500" kern="1200" spc="150">
          <a:solidFill>
            <a:schemeClr val="tx1"/>
          </a:solidFill>
          <a:latin typeface="+mn-lt"/>
          <a:ea typeface="Meiryo UI" panose="020B0604030504040204" pitchFamily="34" charset="-128"/>
          <a:cs typeface="+mn-cs"/>
        </a:defRPr>
      </a:lvl1pPr>
      <a:lvl2pPr algn="l" defTabSz="914400" eaLnBrk="1" hangingPunct="1" indent="-228600" latinLnBrk="0" marL="685800" rtl="0">
        <a:lnSpc>
          <a:spcPct val="150000"/>
        </a:lnSpc>
        <a:spcBef>
          <a:spcPts val="1500"/>
        </a:spcBef>
        <a:buFont typeface="Arial" panose="020B0604020202020204" pitchFamily="34" charset="0"/>
        <a:buChar char="•"/>
        <a:defRPr baseline="0" sz="1500" kern="1200" spc="150">
          <a:solidFill>
            <a:schemeClr val="tx1"/>
          </a:solidFill>
          <a:latin typeface="+mn-lt"/>
          <a:ea typeface="Meiryo UI" panose="020B0604030504040204" pitchFamily="34" charset="-128"/>
          <a:cs typeface="+mn-cs"/>
        </a:defRPr>
      </a:lvl2pPr>
      <a:lvl3pPr algn="l" defTabSz="914400" eaLnBrk="1" hangingPunct="1" indent="-228600" latinLnBrk="0" marL="1143000" rtl="0">
        <a:lnSpc>
          <a:spcPct val="150000"/>
        </a:lnSpc>
        <a:spcBef>
          <a:spcPts val="1500"/>
        </a:spcBef>
        <a:buFont typeface="Arial" panose="020B0604020202020204" pitchFamily="34" charset="0"/>
        <a:buChar char="•"/>
        <a:defRPr baseline="0" sz="1400" kern="1200" spc="150">
          <a:solidFill>
            <a:schemeClr val="tx1"/>
          </a:solidFill>
          <a:latin typeface="+mn-lt"/>
          <a:ea typeface="Meiryo UI" panose="020B0604030504040204" pitchFamily="34" charset="-128"/>
          <a:cs typeface="+mn-cs"/>
        </a:defRPr>
      </a:lvl3pPr>
      <a:lvl4pPr algn="l" defTabSz="914400" eaLnBrk="1" hangingPunct="1" indent="-228600" latinLnBrk="0" marL="1600200" rtl="0">
        <a:lnSpc>
          <a:spcPct val="150000"/>
        </a:lnSpc>
        <a:spcBef>
          <a:spcPts val="1500"/>
        </a:spcBef>
        <a:buFont typeface="Arial" panose="020B0604020202020204" pitchFamily="34" charset="0"/>
        <a:buChar char="•"/>
        <a:defRPr baseline="0" sz="1400" kern="1200" spc="150">
          <a:solidFill>
            <a:schemeClr val="tx1"/>
          </a:solidFill>
          <a:latin typeface="+mn-lt"/>
          <a:ea typeface="Meiryo UI" panose="020B0604030504040204" pitchFamily="34" charset="-128"/>
          <a:cs typeface="+mn-cs"/>
        </a:defRPr>
      </a:lvl4pPr>
      <a:lvl5pPr algn="l" defTabSz="914400" eaLnBrk="1" hangingPunct="1" indent="-228600" latinLnBrk="0" marL="2057400" rtl="0">
        <a:lnSpc>
          <a:spcPct val="150000"/>
        </a:lnSpc>
        <a:spcBef>
          <a:spcPts val="1500"/>
        </a:spcBef>
        <a:buFont typeface="Arial" panose="020B0604020202020204" pitchFamily="34" charset="0"/>
        <a:buChar char="•"/>
        <a:defRPr baseline="0" sz="1400" kern="1200" spc="150">
          <a:solidFill>
            <a:schemeClr val="tx1"/>
          </a:solidFill>
          <a:latin typeface="+mn-lt"/>
          <a:ea typeface="Meiryo UI" panose="020B0604030504040204" pitchFamily="34" charset="-128"/>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sp>
        <p:nvSpPr>
          <p:cNvPr id="1048576" name="Rectangle 8"/>
          <p:cNvSpPr/>
          <p:nvPr/>
        </p:nvSpPr>
        <p:spPr>
          <a:xfrm flipH="1">
            <a:off x="10871200" y="0"/>
            <a:ext cx="1320800" cy="6858000"/>
          </a:xfrm>
          <a:prstGeom prst="rect"/>
          <a:blipFill>
            <a:blip xmlns:r="http://schemas.openxmlformats.org/officeDocument/2006/relationships" r:embed="rId13">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r="10800000" dist="4445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Title Placeholder 2"/>
          <p:cNvSpPr>
            <a:spLocks noGrp="1"/>
          </p:cNvSpPr>
          <p:nvPr>
            <p:ph type="title"/>
          </p:nvPr>
        </p:nvSpPr>
        <p:spPr>
          <a:xfrm>
            <a:off x="609600" y="320040"/>
            <a:ext cx="9652000" cy="1143000"/>
          </a:xfrm>
          <a:prstGeom prst="rect"/>
        </p:spPr>
        <p:txBody>
          <a:bodyPr anchor="b" anchorCtr="0" bIns="0" lIns="45720" rIns="45720" tIns="0" vert="horz">
            <a:normAutofit/>
          </a:bodyPr>
          <a:p>
            <a:r>
              <a:rPr kumimoji="0" lang="en-US" smtClean="0"/>
              <a:t>Click to edit Master title style</a:t>
            </a:r>
            <a:endParaRPr kumimoji="0" lang="en-US"/>
          </a:p>
        </p:txBody>
      </p:sp>
      <p:sp>
        <p:nvSpPr>
          <p:cNvPr id="1048578" name="Text Placeholder 30"/>
          <p:cNvSpPr>
            <a:spLocks noGrp="1"/>
          </p:cNvSpPr>
          <p:nvPr>
            <p:ph type="body" idx="1"/>
          </p:nvPr>
        </p:nvSpPr>
        <p:spPr>
          <a:xfrm>
            <a:off x="609600" y="1609416"/>
            <a:ext cx="9652000" cy="48463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26"/>
          <p:cNvSpPr>
            <a:spLocks noGrp="1"/>
          </p:cNvSpPr>
          <p:nvPr>
            <p:ph type="dt" sz="half" idx="2"/>
          </p:nvPr>
        </p:nvSpPr>
        <p:spPr>
          <a:xfrm>
            <a:off x="5661248" y="6557946"/>
            <a:ext cx="2669952" cy="226902"/>
          </a:xfrm>
          <a:prstGeom prst="rect"/>
        </p:spPr>
        <p:txBody>
          <a:bodyPr anchor="b" bIns="0" tIns="0" vert="horz"/>
          <a:lstStyle>
            <a:lvl1pPr algn="l" eaLnBrk="1" hangingPunct="1" latinLnBrk="0">
              <a:defRPr sz="1000" kumimoji="0">
                <a:solidFill>
                  <a:schemeClr val="tx2"/>
                </a:solidFill>
              </a:defRPr>
            </a:lvl1pPr>
          </a:lstStyle>
          <a:p>
            <a:fld id="{906A8E3A-8DBF-0542-BC99-444DCA0CC2C2}" type="datetimeFigureOut">
              <a:rPr lang="en-US" smtClean="0"/>
              <a:t>3/29/2024</a:t>
            </a:fld>
            <a:endParaRPr dirty="0" lang="en-US"/>
          </a:p>
        </p:txBody>
      </p:sp>
      <p:sp>
        <p:nvSpPr>
          <p:cNvPr id="1048580" name="Footer Placeholder 3"/>
          <p:cNvSpPr>
            <a:spLocks noGrp="1"/>
          </p:cNvSpPr>
          <p:nvPr>
            <p:ph type="ftr" sz="quarter" idx="3"/>
          </p:nvPr>
        </p:nvSpPr>
        <p:spPr>
          <a:xfrm>
            <a:off x="609600" y="6557946"/>
            <a:ext cx="4876800" cy="228600"/>
          </a:xfrm>
          <a:prstGeom prst="rect"/>
        </p:spPr>
        <p:txBody>
          <a:bodyPr anchor="b" bIns="0" tIns="0" vert="horz"/>
          <a:lstStyle>
            <a:lvl1pPr algn="r" eaLnBrk="1" hangingPunct="1" latinLnBrk="0">
              <a:defRPr sz="1000" kumimoji="0">
                <a:solidFill>
                  <a:schemeClr val="tx2"/>
                </a:solidFill>
              </a:defRPr>
            </a:lvl1pPr>
          </a:lstStyle>
          <a:p>
            <a:endParaRPr dirty="0" lang="en-US"/>
          </a:p>
        </p:txBody>
      </p:sp>
      <p:sp>
        <p:nvSpPr>
          <p:cNvPr id="1048581" name="Slide Number Placeholder 15"/>
          <p:cNvSpPr>
            <a:spLocks noGrp="1"/>
          </p:cNvSpPr>
          <p:nvPr>
            <p:ph type="sldNum" sz="quarter" idx="4"/>
          </p:nvPr>
        </p:nvSpPr>
        <p:spPr>
          <a:xfrm>
            <a:off x="8335264" y="6556248"/>
            <a:ext cx="784448" cy="228600"/>
          </a:xfrm>
          <a:prstGeom prst="rect"/>
        </p:spPr>
        <p:txBody>
          <a:bodyPr anchor="b" bIns="0" lIns="0" rIns="0" tIns="0" vert="horz"/>
          <a:lstStyle>
            <a:lvl1pPr algn="r" eaLnBrk="1" hangingPunct="1" latinLnBrk="0">
              <a:defRPr sz="1100" kumimoji="0">
                <a:solidFill>
                  <a:schemeClr val="tx2"/>
                </a:solidFill>
              </a:defRPr>
            </a:lvl1pPr>
          </a:lstStyle>
          <a:p>
            <a:fld id="{A693002F-D6EA-CF48-8F44-2316036B2B87}"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eaLnBrk="1" hangingPunct="1" latinLnBrk="0" rtl="0">
        <a:spcBef>
          <a:spcPct val="0"/>
        </a:spcBef>
        <a:buNone/>
        <a:defRPr baseline="0" b="1" cap="all" sz="3800" kern="1200" kumimoji="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algn="l" eaLnBrk="1" hangingPunct="1" indent="-274320" latinLnBrk="0" marL="274320" rtl="0">
        <a:spcBef>
          <a:spcPts val="600"/>
        </a:spcBef>
        <a:buClr>
          <a:schemeClr val="tx2"/>
        </a:buClr>
        <a:buSzPct val="73000"/>
        <a:buFont typeface="Wingdings 2"/>
        <a:buChar char=""/>
        <a:defRPr baseline="0" sz="2600" kern="1200" kumimoji="0">
          <a:solidFill>
            <a:schemeClr val="tx1"/>
          </a:solidFill>
          <a:latin typeface="+mn-lt"/>
          <a:ea typeface="+mn-ea"/>
          <a:cs typeface="+mn-cs"/>
        </a:defRPr>
      </a:lvl1pPr>
      <a:lvl2pPr algn="l" eaLnBrk="1" hangingPunct="1" indent="-228600" latinLnBrk="0" marL="521208" rtl="0">
        <a:spcBef>
          <a:spcPts val="500"/>
        </a:spcBef>
        <a:buClr>
          <a:schemeClr val="accent4"/>
        </a:buClr>
        <a:buSzPct val="80000"/>
        <a:buFont typeface="Wingdings 2"/>
        <a:buChar char=""/>
        <a:defRPr sz="2300" kern="1200" kumimoji="0">
          <a:solidFill>
            <a:schemeClr val="tx1">
              <a:tint val="85000"/>
            </a:schemeClr>
          </a:solidFill>
          <a:latin typeface="+mn-lt"/>
          <a:ea typeface="+mn-ea"/>
          <a:cs typeface="+mn-cs"/>
        </a:defRPr>
      </a:lvl2pPr>
      <a:lvl3pPr algn="l" eaLnBrk="1" hangingPunct="1" indent="-228600" latinLnBrk="0" marL="758952" rtl="0">
        <a:spcBef>
          <a:spcPts val="400"/>
        </a:spcBef>
        <a:buClr>
          <a:schemeClr val="accent4"/>
        </a:buClr>
        <a:buSzPct val="60000"/>
        <a:buFont typeface="Wingdings"/>
        <a:buChar char=""/>
        <a:defRPr sz="2000" kern="1200" kumimoji="0">
          <a:solidFill>
            <a:schemeClr val="tx1"/>
          </a:solidFill>
          <a:latin typeface="+mn-lt"/>
          <a:ea typeface="+mn-ea"/>
          <a:cs typeface="+mn-cs"/>
        </a:defRPr>
      </a:lvl3pPr>
      <a:lvl4pPr algn="l" eaLnBrk="1" hangingPunct="1" indent="-228600" latinLnBrk="0" marL="1005840" rtl="0">
        <a:spcBef>
          <a:spcPct val="20000"/>
        </a:spcBef>
        <a:buClr>
          <a:schemeClr val="accent4"/>
        </a:buClr>
        <a:buSzPct val="80000"/>
        <a:buFont typeface="Wingdings 2"/>
        <a:buChar char=""/>
        <a:defRPr sz="2000" kern="1200" kumimoji="0">
          <a:solidFill>
            <a:schemeClr val="tx1">
              <a:tint val="85000"/>
            </a:schemeClr>
          </a:solidFill>
          <a:latin typeface="+mn-lt"/>
          <a:ea typeface="+mn-ea"/>
          <a:cs typeface="+mn-cs"/>
        </a:defRPr>
      </a:lvl4pPr>
      <a:lvl5pPr algn="l" eaLnBrk="1" hangingPunct="1" indent="-228600" latinLnBrk="0" marL="1280160" rtl="0">
        <a:spcBef>
          <a:spcPts val="400"/>
        </a:spcBef>
        <a:buClr>
          <a:schemeClr val="accent4"/>
        </a:buClr>
        <a:buSzPct val="70000"/>
        <a:buFont typeface="Wingdings"/>
        <a:buChar char=""/>
        <a:defRPr sz="1800" kern="1200" kumimoji="0">
          <a:solidFill>
            <a:schemeClr val="tx1"/>
          </a:solidFill>
          <a:latin typeface="+mn-lt"/>
          <a:ea typeface="+mn-ea"/>
          <a:cs typeface="+mn-cs"/>
        </a:defRPr>
      </a:lvl5pPr>
      <a:lvl6pPr algn="l" eaLnBrk="1" hangingPunct="1" indent="-182880" latinLnBrk="0" marL="1472184" rtl="0">
        <a:spcBef>
          <a:spcPts val="400"/>
        </a:spcBef>
        <a:buClr>
          <a:schemeClr val="accent4"/>
        </a:buClr>
        <a:buSzPct val="80000"/>
        <a:buFont typeface="Wingdings 2"/>
        <a:buChar char=""/>
        <a:defRPr sz="1800" kern="1200" kumimoji="0">
          <a:solidFill>
            <a:schemeClr val="tx1">
              <a:tint val="85000"/>
            </a:schemeClr>
          </a:solidFill>
          <a:latin typeface="+mn-lt"/>
          <a:ea typeface="+mn-ea"/>
          <a:cs typeface="+mn-cs"/>
        </a:defRPr>
      </a:lvl6pPr>
      <a:lvl7pPr algn="l" eaLnBrk="1" hangingPunct="1" indent="-182880" latinLnBrk="0" marL="1673352" rtl="0">
        <a:spcBef>
          <a:spcPct val="20000"/>
        </a:spcBef>
        <a:buClr>
          <a:schemeClr val="accent4"/>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1847088" rtl="0">
        <a:spcBef>
          <a:spcPts val="300"/>
        </a:spcBef>
        <a:buClr>
          <a:schemeClr val="accent4"/>
        </a:buClr>
        <a:buSzPct val="100000"/>
        <a:buChar char="•"/>
        <a:defRPr baseline="0" sz="1600" kern="1200" kumimoji="0">
          <a:solidFill>
            <a:schemeClr val="tx1">
              <a:tint val="85000"/>
            </a:schemeClr>
          </a:solidFill>
          <a:latin typeface="+mn-lt"/>
          <a:ea typeface="+mn-ea"/>
          <a:cs typeface="+mn-cs"/>
        </a:defRPr>
      </a:lvl8pPr>
      <a:lvl9pPr algn="l" eaLnBrk="1" hangingPunct="1" indent="-182880" latinLnBrk="0" marL="2057400" rtl="0">
        <a:spcBef>
          <a:spcPct val="20000"/>
        </a:spcBef>
        <a:buClr>
          <a:schemeClr val="accent4"/>
        </a:buClr>
        <a:buSzPct val="100000"/>
        <a:buFont typeface="Wingdings"/>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6" name="TextBox 5"/>
          <p:cNvSpPr txBox="1"/>
          <p:nvPr/>
        </p:nvSpPr>
        <p:spPr>
          <a:xfrm>
            <a:off x="705395" y="2510084"/>
            <a:ext cx="10698480" cy="2402840"/>
          </a:xfrm>
          <a:prstGeom prst="rect"/>
          <a:noFill/>
        </p:spPr>
        <p:txBody>
          <a:bodyPr rtlCol="0" wrap="square">
            <a:spAutoFit/>
          </a:bodyPr>
          <a:p>
            <a:r>
              <a:rPr b="1" dirty="0" i="1" lang="en-US" smtClean="0"/>
              <a:t>  </a:t>
            </a:r>
            <a:r>
              <a:rPr b="1" dirty="0" sz="3800" i="1" lang="en-US" smtClean="0">
                <a:solidFill>
                  <a:srgbClr val="2A1F43"/>
                </a:solidFill>
                <a:latin typeface="Algerian" pitchFamily="82" charset="0"/>
                <a:cs typeface="Arabic Typesetting" pitchFamily="66" charset="-78"/>
              </a:rPr>
              <a:t>H</a:t>
            </a:r>
            <a:r>
              <a:rPr b="1" dirty="0" sz="3800" i="1" lang="en-US" smtClean="0">
                <a:solidFill>
                  <a:srgbClr val="2A1F43"/>
                </a:solidFill>
                <a:latin typeface="Algerian" pitchFamily="82" charset="0"/>
                <a:cs typeface="Arabic Typesetting" pitchFamily="66" charset="-78"/>
              </a:rPr>
              <a:t>A</a:t>
            </a:r>
            <a:r>
              <a:rPr b="1" dirty="0" sz="3800" i="1" lang="en-US" smtClean="0">
                <a:solidFill>
                  <a:srgbClr val="2A1F43"/>
                </a:solidFill>
                <a:latin typeface="Algerian" pitchFamily="82" charset="0"/>
                <a:cs typeface="Arabic Typesetting" pitchFamily="66" charset="-78"/>
              </a:rPr>
              <a:t>N</a:t>
            </a:r>
            <a:r>
              <a:rPr b="1" dirty="0" sz="3800" i="1" lang="en-US" smtClean="0">
                <a:solidFill>
                  <a:srgbClr val="2A1F43"/>
                </a:solidFill>
                <a:latin typeface="Algerian" pitchFamily="82" charset="0"/>
                <a:cs typeface="Arabic Typesetting" pitchFamily="66" charset="-78"/>
              </a:rPr>
              <a:t>D</a:t>
            </a:r>
            <a:r>
              <a:rPr b="1" dirty="0" sz="3800" i="1" lang="en-US" smtClean="0">
                <a:solidFill>
                  <a:srgbClr val="2A1F43"/>
                </a:solidFill>
                <a:latin typeface="Algerian" pitchFamily="82" charset="0"/>
                <a:cs typeface="Arabic Typesetting" pitchFamily="66" charset="-78"/>
              </a:rPr>
              <a:t> </a:t>
            </a:r>
            <a:r>
              <a:rPr b="1" dirty="0" sz="3800" i="1" lang="en-US" smtClean="0">
                <a:solidFill>
                  <a:srgbClr val="2A1F43"/>
                </a:solidFill>
                <a:latin typeface="Algerian" pitchFamily="82" charset="0"/>
                <a:cs typeface="Arabic Typesetting" pitchFamily="66" charset="-78"/>
              </a:rPr>
              <a:t>W</a:t>
            </a:r>
            <a:r>
              <a:rPr b="1" dirty="0" sz="3800" i="1" lang="en-US" smtClean="0">
                <a:solidFill>
                  <a:srgbClr val="2A1F43"/>
                </a:solidFill>
                <a:latin typeface="Algerian" pitchFamily="82" charset="0"/>
                <a:cs typeface="Arabic Typesetting" pitchFamily="66" charset="-78"/>
              </a:rPr>
              <a:t>R</a:t>
            </a:r>
            <a:r>
              <a:rPr b="1" dirty="0" sz="3800" i="1" lang="en-US" smtClean="0">
                <a:solidFill>
                  <a:srgbClr val="2A1F43"/>
                </a:solidFill>
                <a:latin typeface="Algerian" pitchFamily="82" charset="0"/>
                <a:cs typeface="Arabic Typesetting" pitchFamily="66" charset="-78"/>
              </a:rPr>
              <a:t>I</a:t>
            </a:r>
            <a:r>
              <a:rPr b="1" dirty="0" sz="3800" i="1" lang="en-US" smtClean="0">
                <a:solidFill>
                  <a:srgbClr val="2A1F43"/>
                </a:solidFill>
                <a:latin typeface="Algerian" pitchFamily="82" charset="0"/>
                <a:cs typeface="Arabic Typesetting" pitchFamily="66" charset="-78"/>
              </a:rPr>
              <a:t>T</a:t>
            </a:r>
            <a:r>
              <a:rPr b="1" dirty="0" sz="3800" i="1" lang="en-US" smtClean="0">
                <a:solidFill>
                  <a:srgbClr val="2A1F43"/>
                </a:solidFill>
                <a:latin typeface="Algerian" pitchFamily="82" charset="0"/>
                <a:cs typeface="Arabic Typesetting" pitchFamily="66" charset="-78"/>
              </a:rPr>
              <a:t>T</a:t>
            </a:r>
            <a:r>
              <a:rPr b="1" dirty="0" sz="3800" i="1" lang="en-US" smtClean="0">
                <a:solidFill>
                  <a:srgbClr val="2A1F43"/>
                </a:solidFill>
                <a:latin typeface="Algerian" pitchFamily="82" charset="0"/>
                <a:cs typeface="Arabic Typesetting" pitchFamily="66" charset="-78"/>
              </a:rPr>
              <a:t>EN</a:t>
            </a:r>
            <a:r>
              <a:rPr b="1" dirty="0" sz="3800" i="1" lang="en-US">
                <a:solidFill>
                  <a:srgbClr val="2A1F43"/>
                </a:solidFill>
                <a:latin typeface="Algerian" pitchFamily="82" charset="0"/>
                <a:cs typeface="Arabic Typesetting" pitchFamily="66" charset="-78"/>
              </a:rPr>
              <a:t> </a:t>
            </a:r>
            <a:r>
              <a:rPr b="1" dirty="0" sz="3800" i="1" lang="en-US" smtClean="0">
                <a:solidFill>
                  <a:srgbClr val="2A1F43"/>
                </a:solidFill>
                <a:latin typeface="Algerian" pitchFamily="82" charset="0"/>
                <a:cs typeface="Arabic Typesetting" pitchFamily="66" charset="-78"/>
              </a:rPr>
              <a:t> </a:t>
            </a:r>
            <a:r>
              <a:rPr b="1" dirty="0" sz="3800" i="1" lang="en-US" smtClean="0">
                <a:solidFill>
                  <a:srgbClr val="2A1F43"/>
                </a:solidFill>
                <a:latin typeface="Algerian" pitchFamily="82" charset="0"/>
                <a:cs typeface="Arabic Typesetting" pitchFamily="66" charset="-78"/>
              </a:rPr>
              <a:t>DIGIT RECOGNITION </a:t>
            </a:r>
            <a:r>
              <a:rPr b="1" dirty="0" sz="3800" i="1" lang="en-US" smtClean="0">
                <a:solidFill>
                  <a:srgbClr val="2A1F43"/>
                </a:solidFill>
                <a:latin typeface="Algerian" pitchFamily="82" charset="0"/>
                <a:cs typeface="Arabic Typesetting" pitchFamily="66" charset="-78"/>
              </a:rPr>
              <a:t>U</a:t>
            </a:r>
            <a:r>
              <a:rPr b="1" dirty="0" sz="3800" i="1" lang="en-US" smtClean="0">
                <a:solidFill>
                  <a:srgbClr val="2A1F43"/>
                </a:solidFill>
                <a:latin typeface="Algerian" pitchFamily="82" charset="0"/>
                <a:cs typeface="Arabic Typesetting" pitchFamily="66" charset="-78"/>
              </a:rPr>
              <a:t>S</a:t>
            </a:r>
            <a:r>
              <a:rPr b="1" dirty="0" sz="3800" i="1" lang="en-US" smtClean="0">
                <a:solidFill>
                  <a:srgbClr val="2A1F43"/>
                </a:solidFill>
                <a:latin typeface="Algerian" pitchFamily="82" charset="0"/>
                <a:cs typeface="Arabic Typesetting" pitchFamily="66" charset="-78"/>
              </a:rPr>
              <a:t>I</a:t>
            </a:r>
            <a:r>
              <a:rPr b="1" dirty="0" sz="3800" i="1" lang="en-US" smtClean="0">
                <a:solidFill>
                  <a:srgbClr val="2A1F43"/>
                </a:solidFill>
                <a:latin typeface="Algerian" pitchFamily="82" charset="0"/>
                <a:cs typeface="Arabic Typesetting" pitchFamily="66" charset="-78"/>
              </a:rPr>
              <a:t>N</a:t>
            </a:r>
            <a:r>
              <a:rPr b="1" dirty="0" sz="3800" i="1" lang="en-US" smtClean="0">
                <a:solidFill>
                  <a:srgbClr val="2A1F43"/>
                </a:solidFill>
                <a:latin typeface="Algerian" pitchFamily="82" charset="0"/>
                <a:cs typeface="Arabic Typesetting" pitchFamily="66" charset="-78"/>
              </a:rPr>
              <a:t>G</a:t>
            </a:r>
            <a:endParaRPr b="1" dirty="0" sz="3800" i="1" lang="en-US">
              <a:solidFill>
                <a:srgbClr val="2A1F43"/>
              </a:solidFill>
              <a:latin typeface="Algerian" pitchFamily="82" charset="0"/>
              <a:cs typeface="Arabic Typesetting" pitchFamily="66" charset="-78"/>
            </a:endParaRPr>
          </a:p>
          <a:p>
            <a:r>
              <a:rPr b="1" dirty="0" sz="3800" i="1" lang="en-US" smtClean="0">
                <a:solidFill>
                  <a:srgbClr val="2A1F43"/>
                </a:solidFill>
                <a:latin typeface="Algerian" pitchFamily="82" charset="0"/>
                <a:cs typeface="Arabic Typesetting" pitchFamily="66" charset="-78"/>
              </a:rPr>
              <a:t>    GENERATIVE  ADVERSARIAL NETWORK </a:t>
            </a:r>
            <a:endParaRPr b="1" dirty="0" sz="3800" i="1" lang="en-US">
              <a:solidFill>
                <a:srgbClr val="2A1F43"/>
              </a:solidFill>
              <a:latin typeface="Algerian" pitchFamily="82" charset="0"/>
              <a:cs typeface="Arabic Typesetting" pitchFamily="66" charset="-78"/>
            </a:endParaRPr>
          </a:p>
          <a:p>
            <a:endParaRPr b="1" dirty="0" sz="4000" i="1" lang="en-US">
              <a:solidFill>
                <a:srgbClr val="2A1F43"/>
              </a:solidFill>
            </a:endParaRPr>
          </a:p>
          <a:p>
            <a:endParaRPr b="1" dirty="0" sz="4000" i="1" lang="en-US"/>
          </a:p>
        </p:txBody>
      </p:sp>
      <p:sp>
        <p:nvSpPr>
          <p:cNvPr id="1048754"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9"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PROBLEM STATEMENT:</a:t>
            </a:r>
            <a:endParaRPr dirty="0" sz="3200" i="1" lang="en-IN" u="sng">
              <a:solidFill>
                <a:srgbClr val="292C48"/>
              </a:solidFill>
              <a:effectLst>
                <a:outerShdw algn="tl" blurRad="38100" dir="2700000" dist="38100">
                  <a:srgbClr val="000000">
                    <a:alpha val="43137"/>
                  </a:srgbClr>
                </a:outerShdw>
              </a:effectLst>
            </a:endParaRPr>
          </a:p>
        </p:txBody>
      </p:sp>
      <p:sp>
        <p:nvSpPr>
          <p:cNvPr id="1048600" name="Content Placeholder 2"/>
          <p:cNvSpPr>
            <a:spLocks noGrp="1"/>
          </p:cNvSpPr>
          <p:nvPr>
            <p:ph sz="quarter" idx="10"/>
          </p:nvPr>
        </p:nvSpPr>
        <p:spPr/>
        <p:txBody>
          <a:bodyPr>
            <a:normAutofit/>
          </a:bodyPr>
          <a:p>
            <a:pPr indent="0" marL="0">
              <a:buNone/>
            </a:pPr>
            <a:r>
              <a:rPr dirty="0" sz="2000" i="1" lang="en-US"/>
              <a:t>            </a:t>
            </a:r>
          </a:p>
          <a:p>
            <a:pPr indent="0" marL="0">
              <a:buNone/>
            </a:pPr>
            <a:r>
              <a:rPr dirty="0" sz="2000" i="1" lang="en-US"/>
              <a:t>            </a:t>
            </a:r>
            <a:r>
              <a:rPr dirty="0" sz="2000" i="1" lang="en-US">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dirty="0" sz="2000" lang="en-US">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1"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PROPOSED SYSTEM:</a:t>
            </a:r>
            <a:endParaRPr dirty="0" sz="3200" i="1" lang="en-IN" u="sng">
              <a:solidFill>
                <a:srgbClr val="292C48"/>
              </a:solidFill>
              <a:effectLst>
                <a:outerShdw algn="tl" blurRad="38100" dir="2700000" dist="38100">
                  <a:srgbClr val="000000">
                    <a:alpha val="43137"/>
                  </a:srgbClr>
                </a:outerShdw>
              </a:effectLst>
            </a:endParaRPr>
          </a:p>
        </p:txBody>
      </p:sp>
      <p:sp>
        <p:nvSpPr>
          <p:cNvPr id="1048602" name="Content Placeholder 2"/>
          <p:cNvSpPr>
            <a:spLocks noGrp="1"/>
          </p:cNvSpPr>
          <p:nvPr>
            <p:ph sz="quarter" idx="10"/>
          </p:nvPr>
        </p:nvSpPr>
        <p:spPr/>
        <p:txBody>
          <a:bodyPr>
            <a:normAutofit/>
          </a:bodyPr>
          <a:p>
            <a:pPr indent="0" marL="0">
              <a:buNone/>
            </a:pPr>
            <a:r>
              <a:rPr dirty="0" sz="2000" lang="en-US"/>
              <a:t>                 </a:t>
            </a:r>
          </a:p>
          <a:p>
            <a:pPr indent="0" marL="0">
              <a:buNone/>
            </a:pPr>
            <a:r>
              <a:rPr b="0" dirty="0" sz="2000" i="1" lang="en-US">
                <a:effectLst/>
                <a:latin typeface="Söhne"/>
              </a:rPr>
              <a:t>                  </a:t>
            </a:r>
            <a:r>
              <a:rPr dirty="0" sz="2000" i="1" lang="en-US">
                <a:latin typeface="Arial" pitchFamily="34" charset="0"/>
                <a:cs typeface="Arial" pitchFamily="34" charset="0"/>
              </a:rPr>
              <a:t>P</a:t>
            </a:r>
            <a:r>
              <a:rPr dirty="0" sz="2000" i="1" lang="en-US">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dirty="0" sz="2000" i="1" lang="en-US">
                <a:solidFill>
                  <a:srgbClr val="0D0D0D"/>
                </a:solidFill>
                <a:effectLst/>
                <a:latin typeface="Arial" pitchFamily="34" charset="0"/>
                <a:cs typeface="Arial" pitchFamily="34" charset="0"/>
              </a:rPr>
              <a:t>.</a:t>
            </a:r>
            <a:endParaRPr dirty="0" sz="2000" i="1" lang="en-IN">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3"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PROPOSED SOLUTION</a:t>
            </a:r>
            <a:r>
              <a:rPr dirty="0" sz="3200" i="1" lang="en-US" u="sng">
                <a:solidFill>
                  <a:schemeClr val="tx1"/>
                </a:solidFill>
              </a:rPr>
              <a:t>:</a:t>
            </a:r>
            <a:endParaRPr dirty="0" sz="3200" i="1" lang="en-IN" u="sng">
              <a:solidFill>
                <a:schemeClr val="tx1"/>
              </a:solidFill>
            </a:endParaRPr>
          </a:p>
        </p:txBody>
      </p:sp>
      <p:sp>
        <p:nvSpPr>
          <p:cNvPr id="1048604" name="Content Placeholder 2"/>
          <p:cNvSpPr>
            <a:spLocks noGrp="1"/>
          </p:cNvSpPr>
          <p:nvPr>
            <p:ph sz="quarter" idx="10"/>
          </p:nvPr>
        </p:nvSpPr>
        <p:spPr/>
        <p:txBody>
          <a:bodyPr/>
          <a:p>
            <a:pPr indent="0" marL="0">
              <a:buNone/>
            </a:pPr>
            <a:r>
              <a:rPr dirty="0" lang="en-US"/>
              <a:t>      </a:t>
            </a:r>
            <a:endParaRPr dirty="0" lang="en-IN"/>
          </a:p>
        </p:txBody>
      </p:sp>
      <p:sp>
        <p:nvSpPr>
          <p:cNvPr id="1048605" name="TextBox 3"/>
          <p:cNvSpPr txBox="1"/>
          <p:nvPr/>
        </p:nvSpPr>
        <p:spPr>
          <a:xfrm>
            <a:off x="933855" y="1439695"/>
            <a:ext cx="10524344" cy="5539740"/>
          </a:xfrm>
          <a:prstGeom prst="rect"/>
          <a:noFill/>
        </p:spPr>
        <p:txBody>
          <a:bodyPr rtlCol="0" wrap="square">
            <a:spAutoFit/>
          </a:bodyPr>
          <a:p>
            <a:pPr algn="l">
              <a:buFont typeface="+mj-lt"/>
              <a:buAutoNum type="arabicPeriod"/>
            </a:pPr>
            <a:r>
              <a:rPr b="1" dirty="0" sz="2000" i="1" lang="en-US">
                <a:solidFill>
                  <a:srgbClr val="0D0D0D"/>
                </a:solidFill>
                <a:latin typeface="Arial" pitchFamily="34" charset="0"/>
                <a:cs typeface="Arial" pitchFamily="34" charset="0"/>
              </a:rPr>
              <a:t>Problem solution</a:t>
            </a:r>
            <a:r>
              <a:rPr b="1" dirty="0" sz="2000" i="1" lang="en-US">
                <a:solidFill>
                  <a:srgbClr val="0D0D0D"/>
                </a:solidFill>
                <a:effectLst/>
                <a:latin typeface="Arial" pitchFamily="34" charset="0"/>
                <a:cs typeface="Arial" pitchFamily="34" charset="0"/>
              </a:rPr>
              <a:t>:</a:t>
            </a:r>
            <a:endParaRPr b="0" dirty="0" sz="2000" i="1" lang="en-US">
              <a:solidFill>
                <a:srgbClr val="0D0D0D"/>
              </a:solidFill>
              <a:effectLst/>
              <a:latin typeface="Arial" pitchFamily="34" charset="0"/>
              <a:cs typeface="Arial" pitchFamily="34" charset="0"/>
            </a:endParaRPr>
          </a:p>
          <a:p>
            <a:pPr algn="l" lvl="1"/>
            <a:r>
              <a:rPr b="0" dirty="0" sz="2000" i="1" lang="en-US">
                <a:solidFill>
                  <a:srgbClr val="0D0D0D"/>
                </a:solidFill>
                <a:effectLst/>
                <a:latin typeface="Arial" pitchFamily="34" charset="0"/>
                <a:cs typeface="Arial" pitchFamily="34" charset="0"/>
              </a:rPr>
              <a:t>      </a:t>
            </a:r>
          </a:p>
          <a:p>
            <a:pPr algn="l" lvl="1"/>
            <a:r>
              <a:rPr dirty="0" sz="2000" i="1" lang="en-US">
                <a:solidFill>
                  <a:srgbClr val="0D0D0D"/>
                </a:solidFill>
                <a:latin typeface="Arial" pitchFamily="34" charset="0"/>
                <a:cs typeface="Arial" pitchFamily="34" charset="0"/>
              </a:rPr>
              <a:t>      </a:t>
            </a:r>
            <a:r>
              <a:rPr b="0" dirty="0" sz="2000" i="1" lang="en-US">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algn="l" lvl="1"/>
            <a:endParaRPr b="0" dirty="0" sz="2000" i="1" lang="en-US">
              <a:solidFill>
                <a:srgbClr val="0D0D0D"/>
              </a:solidFill>
              <a:effectLst/>
              <a:latin typeface="Arial" pitchFamily="34" charset="0"/>
              <a:cs typeface="Arial" pitchFamily="34" charset="0"/>
            </a:endParaRPr>
          </a:p>
          <a:p>
            <a:pPr algn="l">
              <a:buFont typeface="+mj-lt"/>
              <a:buAutoNum type="arabicPeriod"/>
            </a:pPr>
            <a:r>
              <a:rPr b="1" dirty="0" sz="2000" i="1" lang="en-US">
                <a:solidFill>
                  <a:srgbClr val="0D0D0D"/>
                </a:solidFill>
                <a:effectLst/>
                <a:latin typeface="Arial" pitchFamily="34" charset="0"/>
                <a:cs typeface="Arial" pitchFamily="34" charset="0"/>
              </a:rPr>
              <a:t>Overview of GANs:</a:t>
            </a:r>
            <a:endParaRPr dirty="0" sz="2000" i="1" lang="en-US">
              <a:solidFill>
                <a:srgbClr val="0D0D0D"/>
              </a:solidFill>
              <a:latin typeface="Arial" pitchFamily="34" charset="0"/>
              <a:cs typeface="Arial" pitchFamily="34" charset="0"/>
            </a:endParaRPr>
          </a:p>
          <a:p>
            <a:pPr algn="l"/>
            <a:r>
              <a:rPr b="0" dirty="0" sz="2000" i="1" lang="en-US">
                <a:solidFill>
                  <a:srgbClr val="0D0D0D"/>
                </a:solidFill>
                <a:effectLst/>
                <a:latin typeface="Arial" pitchFamily="34" charset="0"/>
                <a:cs typeface="Arial" pitchFamily="34" charset="0"/>
              </a:rPr>
              <a:t>           </a:t>
            </a:r>
          </a:p>
          <a:p>
            <a:pPr algn="l"/>
            <a:r>
              <a:rPr dirty="0" sz="2000" i="1" lang="en-US">
                <a:solidFill>
                  <a:srgbClr val="0D0D0D"/>
                </a:solidFill>
                <a:latin typeface="Arial" pitchFamily="34" charset="0"/>
                <a:cs typeface="Arial" pitchFamily="34" charset="0"/>
              </a:rPr>
              <a:t>            </a:t>
            </a:r>
            <a:r>
              <a:rPr b="0" dirty="0" sz="2000" i="1" lang="en-US">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algn="l" lvl="1"/>
            <a:endParaRPr b="0" dirty="0" sz="2000" i="1" lang="en-US">
              <a:solidFill>
                <a:srgbClr val="0D0D0D"/>
              </a:solidFill>
              <a:effectLst/>
              <a:latin typeface="Arial" pitchFamily="34" charset="0"/>
              <a:cs typeface="Arial" pitchFamily="34" charset="0"/>
            </a:endParaRPr>
          </a:p>
          <a:p>
            <a:pPr algn="l"/>
            <a:r>
              <a:rPr b="1" dirty="0" sz="2000" i="1" lang="en-US">
                <a:solidFill>
                  <a:srgbClr val="0D0D0D"/>
                </a:solidFill>
                <a:effectLst/>
                <a:latin typeface="Arial" pitchFamily="34" charset="0"/>
                <a:cs typeface="Arial" pitchFamily="34" charset="0"/>
              </a:rPr>
              <a:t>3.Data Collection and Preprocessing:</a:t>
            </a:r>
            <a:endParaRPr b="0" dirty="0" sz="2000" i="1" lang="en-US">
              <a:solidFill>
                <a:srgbClr val="0D0D0D"/>
              </a:solidFill>
              <a:effectLst/>
              <a:latin typeface="Arial" pitchFamily="34" charset="0"/>
              <a:cs typeface="Arial" pitchFamily="34" charset="0"/>
            </a:endParaRPr>
          </a:p>
          <a:p>
            <a:pPr algn="l"/>
            <a:r>
              <a:rPr b="0" dirty="0" sz="2000" i="1" lang="en-US">
                <a:solidFill>
                  <a:srgbClr val="0D0D0D"/>
                </a:solidFill>
                <a:effectLst/>
                <a:latin typeface="Arial" pitchFamily="34" charset="0"/>
                <a:cs typeface="Arial" pitchFamily="34" charset="0"/>
              </a:rPr>
              <a:t>           </a:t>
            </a:r>
          </a:p>
          <a:p>
            <a:pPr algn="l"/>
            <a:r>
              <a:rPr dirty="0" sz="2000" i="1" lang="en-US">
                <a:solidFill>
                  <a:srgbClr val="0D0D0D"/>
                </a:solidFill>
                <a:latin typeface="Arial" pitchFamily="34" charset="0"/>
                <a:cs typeface="Arial" pitchFamily="34" charset="0"/>
              </a:rPr>
              <a:t>           </a:t>
            </a:r>
            <a:r>
              <a:rPr b="0" dirty="0" sz="2000" i="1" lang="en-US">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algn="l" lvl="1"/>
            <a:endParaRPr b="0" dirty="0" sz="2000" i="1" lang="en-US">
              <a:solidFill>
                <a:srgbClr val="0D0D0D"/>
              </a:solidFill>
              <a:effectLst/>
            </a:endParaRP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7" name="Content Placeholder 2"/>
          <p:cNvSpPr>
            <a:spLocks noGrp="1"/>
          </p:cNvSpPr>
          <p:nvPr>
            <p:ph sz="quarter" idx="10"/>
          </p:nvPr>
        </p:nvSpPr>
        <p:spPr/>
        <p:txBody>
          <a:bodyPr/>
          <a:p>
            <a:pPr algn="l" indent="0" marL="0">
              <a:buNone/>
            </a:pPr>
            <a:endParaRPr b="1" dirty="0" sz="1800" i="1" lang="en-US" smtClean="0">
              <a:solidFill>
                <a:srgbClr val="0D0D0D"/>
              </a:solidFill>
              <a:effectLst/>
            </a:endParaRPr>
          </a:p>
          <a:p>
            <a:pPr algn="l" indent="0" marL="0">
              <a:buNone/>
            </a:pPr>
            <a:r>
              <a:rPr b="1" dirty="0" sz="2000" i="1" lang="en-US" smtClean="0">
                <a:solidFill>
                  <a:srgbClr val="0D0D0D"/>
                </a:solidFill>
                <a:effectLst/>
                <a:latin typeface="Arial" pitchFamily="34" charset="0"/>
                <a:cs typeface="Arial" pitchFamily="34" charset="0"/>
              </a:rPr>
              <a:t>4.GAN </a:t>
            </a:r>
            <a:r>
              <a:rPr b="1" dirty="0" sz="2000" i="1" lang="en-US">
                <a:solidFill>
                  <a:srgbClr val="0D0D0D"/>
                </a:solidFill>
                <a:effectLst/>
                <a:latin typeface="Arial" pitchFamily="34" charset="0"/>
                <a:cs typeface="Arial" pitchFamily="34" charset="0"/>
              </a:rPr>
              <a:t>Architecture </a:t>
            </a:r>
            <a:r>
              <a:rPr b="1" dirty="0" sz="2000" i="1" lang="en-US" smtClean="0">
                <a:solidFill>
                  <a:srgbClr val="0D0D0D"/>
                </a:solidFill>
                <a:effectLst/>
                <a:latin typeface="Arial" pitchFamily="34" charset="0"/>
                <a:cs typeface="Arial" pitchFamily="34" charset="0"/>
              </a:rPr>
              <a:t>Design:</a:t>
            </a:r>
          </a:p>
          <a:p>
            <a:pPr algn="l" indent="0" marL="0">
              <a:buNone/>
            </a:pPr>
            <a:r>
              <a:rPr b="1" dirty="0" sz="2000" i="1" lang="en-US" smtClean="0">
                <a:solidFill>
                  <a:srgbClr val="0D0D0D"/>
                </a:solidFill>
                <a:latin typeface="Arial" pitchFamily="34" charset="0"/>
                <a:cs typeface="Arial" pitchFamily="34" charset="0"/>
              </a:rPr>
              <a:t>	</a:t>
            </a:r>
            <a:r>
              <a:rPr b="0" dirty="0" sz="2000" i="1" lang="en-US"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algn="l" indent="0" marL="0">
              <a:buNone/>
            </a:pPr>
            <a:endParaRPr b="0" dirty="0" sz="2000" i="1" lang="en-US" smtClean="0">
              <a:solidFill>
                <a:srgbClr val="0D0D0D"/>
              </a:solidFill>
              <a:effectLst/>
              <a:latin typeface="Arial" pitchFamily="34" charset="0"/>
              <a:cs typeface="Arial" pitchFamily="34" charset="0"/>
            </a:endParaRPr>
          </a:p>
          <a:p>
            <a:pPr algn="l" indent="0" marL="0">
              <a:buNone/>
            </a:pPr>
            <a:r>
              <a:rPr b="1" dirty="0" sz="2000" i="1" lang="en-US" smtClean="0">
                <a:solidFill>
                  <a:srgbClr val="0D0D0D"/>
                </a:solidFill>
                <a:effectLst/>
                <a:latin typeface="Arial" pitchFamily="34" charset="0"/>
                <a:cs typeface="Arial" pitchFamily="34" charset="0"/>
              </a:rPr>
              <a:t>5.Training </a:t>
            </a:r>
            <a:r>
              <a:rPr b="1" dirty="0" sz="2000" i="1" lang="en-US">
                <a:solidFill>
                  <a:srgbClr val="0D0D0D"/>
                </a:solidFill>
                <a:effectLst/>
                <a:latin typeface="Arial" pitchFamily="34" charset="0"/>
                <a:cs typeface="Arial" pitchFamily="34" charset="0"/>
              </a:rPr>
              <a:t>Process:</a:t>
            </a:r>
            <a:endParaRPr dirty="0" sz="2000" i="1" lang="en-US">
              <a:solidFill>
                <a:srgbClr val="0D0D0D"/>
              </a:solidFill>
              <a:latin typeface="Arial" pitchFamily="34" charset="0"/>
              <a:cs typeface="Arial" pitchFamily="34" charset="0"/>
            </a:endParaRPr>
          </a:p>
          <a:p>
            <a:pPr algn="l" indent="0" marL="0">
              <a:buNone/>
            </a:pPr>
            <a:r>
              <a:rPr b="0" dirty="0" sz="2000" i="1" lang="en-US">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indent="0" marL="0">
              <a:buNone/>
            </a:pP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p>
            <a:pPr algn="l" indent="0" marL="0">
              <a:buNone/>
            </a:pPr>
            <a:endParaRPr b="1" dirty="0" sz="2000" i="1" lang="en-US" smtClean="0">
              <a:solidFill>
                <a:srgbClr val="0D0D0D"/>
              </a:solidFill>
              <a:effectLst/>
            </a:endParaRPr>
          </a:p>
          <a:p>
            <a:pPr algn="l" indent="0" marL="0">
              <a:buNone/>
            </a:pPr>
            <a:r>
              <a:rPr b="1" dirty="0" sz="2000" i="1" lang="en-US" smtClean="0">
                <a:solidFill>
                  <a:srgbClr val="0D0D0D"/>
                </a:solidFill>
                <a:effectLst/>
                <a:latin typeface="Arial" pitchFamily="34" charset="0"/>
                <a:cs typeface="Arial" pitchFamily="34" charset="0"/>
              </a:rPr>
              <a:t>6.Training Process:</a:t>
            </a:r>
          </a:p>
          <a:p>
            <a:pPr algn="l" indent="0" marL="0">
              <a:buNone/>
            </a:pPr>
            <a:r>
              <a:rPr b="1" dirty="0" sz="2000" i="1" lang="en-US" smtClean="0">
                <a:solidFill>
                  <a:srgbClr val="0D0D0D"/>
                </a:solidFill>
                <a:latin typeface="Arial" pitchFamily="34" charset="0"/>
                <a:cs typeface="Arial" pitchFamily="34" charset="0"/>
              </a:rPr>
              <a:t>	</a:t>
            </a:r>
            <a:r>
              <a:rPr b="0" dirty="0" sz="2000" i="1" lang="en-US"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algn="l" indent="0" marL="0">
              <a:buNone/>
            </a:pPr>
            <a:endParaRPr b="0" dirty="0" sz="2000" i="1" lang="en-US" smtClean="0">
              <a:solidFill>
                <a:srgbClr val="0D0D0D"/>
              </a:solidFill>
              <a:effectLst/>
              <a:latin typeface="Arial" pitchFamily="34" charset="0"/>
              <a:cs typeface="Arial" pitchFamily="34" charset="0"/>
            </a:endParaRPr>
          </a:p>
          <a:p>
            <a:pPr algn="l" indent="0" marL="0">
              <a:buNone/>
            </a:pPr>
            <a:r>
              <a:rPr b="1" dirty="0" sz="2000" i="1" lang="en-US" smtClean="0">
                <a:solidFill>
                  <a:srgbClr val="0D0D0D"/>
                </a:solidFill>
                <a:effectLst/>
                <a:latin typeface="Arial" pitchFamily="34" charset="0"/>
                <a:cs typeface="Arial" pitchFamily="34" charset="0"/>
              </a:rPr>
              <a:t>7.Evaluation </a:t>
            </a:r>
            <a:r>
              <a:rPr b="1" dirty="0" sz="2000" i="1" lang="en-US">
                <a:solidFill>
                  <a:srgbClr val="0D0D0D"/>
                </a:solidFill>
                <a:effectLst/>
                <a:latin typeface="Arial" pitchFamily="34" charset="0"/>
                <a:cs typeface="Arial" pitchFamily="34" charset="0"/>
              </a:rPr>
              <a:t>and </a:t>
            </a:r>
            <a:r>
              <a:rPr b="1" dirty="0" sz="2000" i="1" lang="en-US" smtClean="0">
                <a:solidFill>
                  <a:srgbClr val="0D0D0D"/>
                </a:solidFill>
                <a:effectLst/>
                <a:latin typeface="Arial" pitchFamily="34" charset="0"/>
                <a:cs typeface="Arial" pitchFamily="34" charset="0"/>
              </a:rPr>
              <a:t>Validation:</a:t>
            </a:r>
          </a:p>
          <a:p>
            <a:pPr algn="l" indent="0" marL="0">
              <a:buNone/>
            </a:pPr>
            <a:r>
              <a:rPr b="1" dirty="0" sz="2000" i="1" lang="en-US" smtClean="0">
                <a:solidFill>
                  <a:srgbClr val="0D0D0D"/>
                </a:solidFill>
                <a:latin typeface="Arial" pitchFamily="34" charset="0"/>
                <a:cs typeface="Arial" pitchFamily="34" charset="0"/>
              </a:rPr>
              <a:t>	</a:t>
            </a:r>
            <a:r>
              <a:rPr b="0" dirty="0" sz="2000" i="1" lang="en-US" smtClean="0">
                <a:solidFill>
                  <a:srgbClr val="0D0D0D"/>
                </a:solidFill>
                <a:effectLst/>
                <a:latin typeface="Arial" pitchFamily="34" charset="0"/>
                <a:cs typeface="Arial" pitchFamily="34" charset="0"/>
              </a:rPr>
              <a:t>Discuss </a:t>
            </a:r>
            <a:r>
              <a:rPr b="0" dirty="0" sz="2000" i="1" lang="en-US">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indent="0" marL="0">
              <a:buNone/>
            </a:pPr>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1" name="Content Placeholder 2"/>
          <p:cNvSpPr>
            <a:spLocks noGrp="1"/>
          </p:cNvSpPr>
          <p:nvPr>
            <p:ph sz="quarter" idx="10"/>
          </p:nvPr>
        </p:nvSpPr>
        <p:spPr/>
        <p:txBody>
          <a:bodyPr/>
          <a:p>
            <a:pPr algn="l" indent="0" marL="0">
              <a:buNone/>
            </a:pPr>
            <a:endParaRPr dirty="0" sz="1400" lang="en-US" smtClean="0"/>
          </a:p>
          <a:p>
            <a:pPr algn="l" indent="0" marL="0">
              <a:buNone/>
            </a:pPr>
            <a:r>
              <a:rPr dirty="0" sz="1400" lang="en-US" smtClean="0"/>
              <a:t> </a:t>
            </a:r>
            <a:r>
              <a:rPr b="1" dirty="0" sz="2000" lang="en-US"/>
              <a:t>8.</a:t>
            </a:r>
            <a:r>
              <a:rPr b="1" dirty="0" sz="2000" i="1" lang="en-US">
                <a:solidFill>
                  <a:srgbClr val="0D0D0D"/>
                </a:solidFill>
                <a:effectLst/>
              </a:rPr>
              <a:t>Integration with Handwritten Recognition </a:t>
            </a:r>
            <a:r>
              <a:rPr b="1" dirty="0" sz="2000" i="1" lang="en-US" smtClean="0">
                <a:solidFill>
                  <a:srgbClr val="0D0D0D"/>
                </a:solidFill>
                <a:effectLst/>
              </a:rPr>
              <a:t>Systems:</a:t>
            </a:r>
          </a:p>
          <a:p>
            <a:pPr algn="l" indent="0" marL="0">
              <a:buNone/>
            </a:pPr>
            <a:r>
              <a:rPr b="1" dirty="0" sz="2000" i="1" lang="en-US" smtClean="0">
                <a:solidFill>
                  <a:srgbClr val="0D0D0D"/>
                </a:solidFill>
              </a:rPr>
              <a:t>	</a:t>
            </a:r>
            <a:r>
              <a:rPr b="0" dirty="0" sz="2000" i="1" lang="en-US" smtClean="0">
                <a:solidFill>
                  <a:srgbClr val="0D0D0D"/>
                </a:solidFill>
                <a:effectLst/>
              </a:rPr>
              <a:t>Explore </a:t>
            </a:r>
            <a:r>
              <a:rPr b="0" dirty="0" sz="2000" i="1" lang="en-US">
                <a:solidFill>
                  <a:srgbClr val="0D0D0D"/>
                </a:solidFill>
                <a:effectLst/>
              </a:rPr>
              <a:t>how the generated handwritten characters can be integrated into existing recognition systems to augment training data, improving the system's accuracy and robustness</a:t>
            </a:r>
            <a:r>
              <a:rPr b="0" dirty="0" sz="2000" i="1" lang="en-US" smtClean="0">
                <a:solidFill>
                  <a:srgbClr val="0D0D0D"/>
                </a:solidFill>
                <a:effectLst/>
              </a:rPr>
              <a:t>.</a:t>
            </a:r>
          </a:p>
          <a:p>
            <a:pPr algn="l" indent="0" marL="0">
              <a:buNone/>
            </a:pPr>
            <a:endParaRPr b="0" dirty="0" sz="2000" i="1" lang="en-US">
              <a:solidFill>
                <a:srgbClr val="0D0D0D"/>
              </a:solidFill>
              <a:effectLst/>
            </a:endParaRPr>
          </a:p>
          <a:p>
            <a:pPr algn="l" indent="0" marL="0">
              <a:buNone/>
            </a:pPr>
            <a:r>
              <a:rPr b="1" dirty="0" sz="2000" i="1" lang="en-US">
                <a:solidFill>
                  <a:srgbClr val="0D0D0D"/>
                </a:solidFill>
                <a:effectLst/>
              </a:rPr>
              <a:t>9.Benefits and </a:t>
            </a:r>
            <a:r>
              <a:rPr b="1" dirty="0" sz="2000" i="1" lang="en-US" smtClean="0">
                <a:solidFill>
                  <a:srgbClr val="0D0D0D"/>
                </a:solidFill>
                <a:effectLst/>
              </a:rPr>
              <a:t>Applications:</a:t>
            </a:r>
            <a:endParaRPr dirty="0" sz="2000" i="1" lang="en-US">
              <a:solidFill>
                <a:srgbClr val="0D0D0D"/>
              </a:solidFill>
            </a:endParaRPr>
          </a:p>
          <a:p>
            <a:pPr algn="l" indent="0" marL="0">
              <a:buNone/>
            </a:pPr>
            <a:r>
              <a:rPr b="0" dirty="0" sz="2000" i="1" lang="en-US" smtClean="0">
                <a:solidFill>
                  <a:srgbClr val="0D0D0D"/>
                </a:solidFill>
                <a:effectLst/>
              </a:rPr>
              <a:t>	</a:t>
            </a:r>
            <a:r>
              <a:rPr b="0" dirty="0" sz="2000" i="1" lang="en-US" smtClean="0">
                <a:solidFill>
                  <a:srgbClr val="0D0D0D"/>
                </a:solidFill>
                <a:effectLst/>
              </a:rPr>
              <a:t>Highlight </a:t>
            </a:r>
            <a:r>
              <a:rPr b="0" dirty="0" sz="2000" i="1" lang="en-US">
                <a:solidFill>
                  <a:srgbClr val="0D0D0D"/>
                </a:solidFill>
                <a:effectLst/>
              </a:rPr>
              <a:t>the benefits of using GANs for generating synthetic handwritten data, including improved model generalization, reduced data annotation costs, and enhanced performance in applications such as document digitization and signature verification.</a:t>
            </a:r>
          </a:p>
          <a:p>
            <a:pPr indent="0" marL="0">
              <a:buNone/>
            </a:pPr>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p>
            <a:r>
              <a:rPr dirty="0" sz="3200" i="1" lang="en-US" u="sng">
                <a:solidFill>
                  <a:srgbClr val="292C48"/>
                </a:solidFill>
                <a:effectLst>
                  <a:outerShdw algn="tl" blurRad="38100" dir="2700000" dist="38100">
                    <a:srgbClr val="000000">
                      <a:alpha val="43137"/>
                    </a:srgbClr>
                  </a:outerShdw>
                </a:effectLst>
              </a:rPr>
              <a:t>SYSTEM APPROACH:</a:t>
            </a:r>
            <a:endParaRPr dirty="0" sz="3200" i="1" lang="en-IN" u="sng">
              <a:solidFill>
                <a:srgbClr val="292C48"/>
              </a:solidFill>
              <a:effectLst>
                <a:outerShdw algn="tl" blurRad="38100" dir="2700000" dist="38100">
                  <a:srgbClr val="000000">
                    <a:alpha val="43137"/>
                  </a:srgbClr>
                </a:outerShdw>
              </a:effectLst>
            </a:endParaRPr>
          </a:p>
        </p:txBody>
      </p:sp>
      <p:sp>
        <p:nvSpPr>
          <p:cNvPr id="1048613" name="Content Placeholder 2"/>
          <p:cNvSpPr>
            <a:spLocks noGrp="1"/>
          </p:cNvSpPr>
          <p:nvPr>
            <p:ph sz="quarter" idx="10"/>
          </p:nvPr>
        </p:nvSpPr>
        <p:spPr/>
        <p:txBody>
          <a:bodyPr>
            <a:normAutofit/>
          </a:bodyPr>
          <a:p>
            <a:pPr algn="l" indent="0" marL="0">
              <a:buNone/>
            </a:pPr>
            <a:endParaRPr b="1" dirty="0" sz="1900" i="1" lang="en-IN" u="sng" smtClean="0">
              <a:effectLst/>
            </a:endParaRPr>
          </a:p>
          <a:p>
            <a:pPr algn="l" indent="0" marL="0">
              <a:buNone/>
            </a:pPr>
            <a:r>
              <a:rPr b="1" dirty="0" sz="1900" i="1" lang="en-IN" u="sng" smtClean="0">
                <a:effectLst/>
                <a:latin typeface="Arial" pitchFamily="34" charset="0"/>
                <a:cs typeface="Arial" pitchFamily="34" charset="0"/>
              </a:rPr>
              <a:t>Hardware </a:t>
            </a:r>
            <a:r>
              <a:rPr b="1" dirty="0" sz="1900" i="1" lang="en-IN" u="sng">
                <a:effectLst/>
                <a:latin typeface="Arial" pitchFamily="34" charset="0"/>
                <a:cs typeface="Arial" pitchFamily="34" charset="0"/>
              </a:rPr>
              <a:t>Requirements:</a:t>
            </a:r>
            <a:endParaRPr b="1" dirty="0" i="1" lang="en-IN" u="sng">
              <a:solidFill>
                <a:srgbClr val="0D0D0D"/>
              </a:solidFill>
              <a:effectLst/>
              <a:latin typeface="Arial" pitchFamily="34" charset="0"/>
              <a:cs typeface="Arial" pitchFamily="34" charset="0"/>
            </a:endParaRP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High-speed networking infrastructure for data transfer</a:t>
            </a:r>
            <a:r>
              <a:rPr b="0" dirty="0" i="0" lang="en-IN">
                <a:solidFill>
                  <a:srgbClr val="0D0D0D"/>
                </a:solidFill>
                <a:effectLst/>
                <a:latin typeface="Arial" pitchFamily="34" charset="0"/>
                <a:cs typeface="Arial" pitchFamily="34" charset="0"/>
              </a:rPr>
              <a:t>.</a:t>
            </a:r>
          </a:p>
          <a:p>
            <a:pPr indent="0" marL="0">
              <a:buNone/>
            </a:pPr>
            <a:endParaRPr dirty="0" lang="en-IN">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4"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SYSTEM APPROACH:</a:t>
            </a:r>
            <a:endParaRPr dirty="0" sz="3200" lang="en-IN">
              <a:solidFill>
                <a:srgbClr val="292C48"/>
              </a:solidFill>
              <a:effectLst>
                <a:outerShdw algn="tl" blurRad="38100" dir="2700000" dist="38100">
                  <a:srgbClr val="000000">
                    <a:alpha val="43137"/>
                  </a:srgbClr>
                </a:outerShdw>
              </a:effectLst>
            </a:endParaRPr>
          </a:p>
        </p:txBody>
      </p:sp>
      <p:sp>
        <p:nvSpPr>
          <p:cNvPr id="1048615" name="Content Placeholder 2"/>
          <p:cNvSpPr>
            <a:spLocks noGrp="1"/>
          </p:cNvSpPr>
          <p:nvPr>
            <p:ph sz="quarter" idx="10"/>
          </p:nvPr>
        </p:nvSpPr>
        <p:spPr>
          <a:xfrm>
            <a:off x="906293" y="1265240"/>
            <a:ext cx="10524344" cy="4911725"/>
          </a:xfrm>
        </p:spPr>
        <p:txBody>
          <a:bodyPr>
            <a:normAutofit/>
          </a:bodyPr>
          <a:p>
            <a:pPr indent="0" marL="0">
              <a:buNone/>
            </a:pPr>
            <a:endParaRPr b="1" dirty="0" sz="2000" i="1" lang="en-US" u="sng" smtClean="0"/>
          </a:p>
          <a:p>
            <a:pPr indent="0" marL="0">
              <a:buNone/>
            </a:pPr>
            <a:r>
              <a:rPr b="1" dirty="0" sz="2000" i="1" lang="en-US" u="sng" smtClean="0">
                <a:latin typeface="Arial" pitchFamily="34" charset="0"/>
                <a:cs typeface="Arial" pitchFamily="34" charset="0"/>
              </a:rPr>
              <a:t>Software </a:t>
            </a:r>
            <a:r>
              <a:rPr b="1" dirty="0" sz="2000" i="1" lang="en-US" u="sng">
                <a:latin typeface="Arial" pitchFamily="34" charset="0"/>
                <a:cs typeface="Arial" pitchFamily="34" charset="0"/>
              </a:rPr>
              <a:t>Requirements</a:t>
            </a:r>
            <a:r>
              <a:rPr b="1" dirty="0" sz="2000" i="1" lang="en-US" u="sng" smtClean="0">
                <a:latin typeface="Arial" pitchFamily="34" charset="0"/>
                <a:cs typeface="Arial" pitchFamily="34" charset="0"/>
              </a:rPr>
              <a:t>:</a:t>
            </a:r>
            <a:endParaRPr b="1" dirty="0" sz="2000" i="1" lang="en-US" u="sng">
              <a:latin typeface="Arial" pitchFamily="34" charset="0"/>
              <a:cs typeface="Arial" pitchFamily="34" charset="0"/>
            </a:endParaRPr>
          </a:p>
          <a:p>
            <a:pPr algn="l" indent="0" marL="0">
              <a:buNone/>
            </a:pPr>
            <a:r>
              <a:rPr b="1" dirty="0" sz="2000" i="1" lang="en-IN">
                <a:solidFill>
                  <a:srgbClr val="0D0D0D"/>
                </a:solidFill>
                <a:latin typeface="Arial" pitchFamily="34" charset="0"/>
                <a:cs typeface="Arial" pitchFamily="34" charset="0"/>
              </a:rPr>
              <a:t>.</a:t>
            </a:r>
            <a:r>
              <a:rPr b="0" dirty="0" sz="2000" i="1" lang="en-IN">
                <a:solidFill>
                  <a:srgbClr val="0D0D0D"/>
                </a:solidFill>
                <a:effectLst/>
                <a:latin typeface="Arial" pitchFamily="34" charset="0"/>
                <a:cs typeface="Arial" pitchFamily="34" charset="0"/>
              </a:rPr>
              <a:t> </a:t>
            </a:r>
            <a:r>
              <a:rPr b="0" dirty="0" sz="2000" i="1" lang="en-IN" smtClean="0">
                <a:solidFill>
                  <a:srgbClr val="0D0D0D"/>
                </a:solidFill>
                <a:effectLst/>
                <a:latin typeface="Arial" pitchFamily="34" charset="0"/>
                <a:cs typeface="Arial" pitchFamily="34" charset="0"/>
              </a:rPr>
              <a:t> TensorFlow </a:t>
            </a:r>
            <a:r>
              <a:rPr b="0" dirty="0" sz="2000" i="1" lang="en-IN">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b="0" dirty="0" sz="2000" i="1" lang="en-IN">
                <a:solidFill>
                  <a:srgbClr val="0D0D0D"/>
                </a:solidFill>
                <a:effectLst/>
                <a:latin typeface="Arial" pitchFamily="34" charset="0"/>
                <a:cs typeface="Arial" pitchFamily="34" charset="0"/>
              </a:rPr>
              <a:t>Testing tools like PyTest and visualization libraries for monitoring and analysis.</a:t>
            </a:r>
          </a:p>
          <a:p>
            <a:endParaRPr dirty="0" lang="en-IN">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6"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ALGORITHM:</a:t>
            </a:r>
            <a:endParaRPr dirty="0" sz="3200" i="1" lang="en-IN" u="sng">
              <a:solidFill>
                <a:srgbClr val="292C48"/>
              </a:solidFill>
              <a:effectLst>
                <a:outerShdw algn="tl" blurRad="38100" dir="2700000" dist="38100">
                  <a:srgbClr val="000000">
                    <a:alpha val="43137"/>
                  </a:srgbClr>
                </a:outerShdw>
              </a:effectLst>
            </a:endParaRPr>
          </a:p>
        </p:txBody>
      </p:sp>
      <p:sp>
        <p:nvSpPr>
          <p:cNvPr id="1048617" name="Content Placeholder 2"/>
          <p:cNvSpPr>
            <a:spLocks noGrp="1"/>
          </p:cNvSpPr>
          <p:nvPr>
            <p:ph sz="quarter" idx="10"/>
          </p:nvPr>
        </p:nvSpPr>
        <p:spPr/>
        <p:txBody>
          <a:bodyPr>
            <a:normAutofit/>
          </a:bodyPr>
          <a:p>
            <a:pPr algn="l" indent="0" marL="0">
              <a:buNone/>
            </a:pPr>
            <a:endParaRPr b="0" dirty="0" sz="2000" i="1" lang="en-IN" smtClean="0">
              <a:solidFill>
                <a:srgbClr val="0D0D0D"/>
              </a:solidFill>
              <a:effectLst/>
            </a:endParaRPr>
          </a:p>
          <a:p>
            <a:pPr algn="l" indent="0" marL="0">
              <a:buNone/>
            </a:pPr>
            <a:r>
              <a:rPr b="0" dirty="0" sz="2000" i="1" lang="en-IN" smtClean="0">
                <a:solidFill>
                  <a:srgbClr val="0D0D0D"/>
                </a:solidFill>
                <a:effectLst/>
                <a:latin typeface="Arial" pitchFamily="34" charset="0"/>
                <a:cs typeface="Arial" pitchFamily="34" charset="0"/>
              </a:rPr>
              <a:t>Here's </a:t>
            </a:r>
            <a:r>
              <a:rPr b="0" dirty="0" sz="2000" i="1" lang="en-IN">
                <a:solidFill>
                  <a:srgbClr val="0D0D0D"/>
                </a:solidFill>
                <a:effectLst/>
                <a:latin typeface="Arial" pitchFamily="34" charset="0"/>
                <a:cs typeface="Arial" pitchFamily="34" charset="0"/>
              </a:rPr>
              <a:t>a concise algorithm for a Handwritten Model using GAN</a:t>
            </a:r>
            <a:r>
              <a:rPr b="0" dirty="0" sz="2000" i="1" lang="en-IN" smtClean="0">
                <a:solidFill>
                  <a:srgbClr val="0D0D0D"/>
                </a:solidFill>
                <a:effectLst/>
                <a:latin typeface="Arial" pitchFamily="34" charset="0"/>
                <a:cs typeface="Arial" pitchFamily="34" charset="0"/>
              </a:rPr>
              <a:t>:</a:t>
            </a:r>
          </a:p>
          <a:p>
            <a:pPr algn="l" indent="0" marL="0">
              <a:buNone/>
            </a:pPr>
            <a:endParaRPr b="0" dirty="0" sz="2000" i="1" lang="en-IN">
              <a:solidFill>
                <a:srgbClr val="0D0D0D"/>
              </a:solidFill>
              <a:effectLst/>
              <a:latin typeface="Arial" pitchFamily="34" charset="0"/>
              <a:cs typeface="Arial" pitchFamily="34" charset="0"/>
            </a:endParaRPr>
          </a:p>
          <a:p>
            <a:pPr algn="l" indent="0" marL="0">
              <a:buNone/>
            </a:pPr>
            <a:r>
              <a:rPr b="1" dirty="0" sz="2000" i="1" lang="en-IN" smtClean="0">
                <a:solidFill>
                  <a:srgbClr val="0D0D0D"/>
                </a:solidFill>
                <a:latin typeface="Arial" pitchFamily="34" charset="0"/>
                <a:cs typeface="Arial" pitchFamily="34" charset="0"/>
              </a:rPr>
              <a:t>	1</a:t>
            </a:r>
            <a:r>
              <a:rPr dirty="0" sz="2000" i="1" lang="en-IN" smtClean="0">
                <a:solidFill>
                  <a:srgbClr val="0D0D0D"/>
                </a:solidFill>
                <a:latin typeface="Arial" pitchFamily="34" charset="0"/>
                <a:cs typeface="Arial" pitchFamily="34" charset="0"/>
              </a:rPr>
              <a:t>.</a:t>
            </a:r>
            <a:r>
              <a:rPr b="1" dirty="0" sz="2000" i="1" lang="en-IN" smtClean="0">
                <a:solidFill>
                  <a:srgbClr val="0D0D0D"/>
                </a:solidFill>
                <a:effectLst/>
                <a:latin typeface="Arial" pitchFamily="34" charset="0"/>
                <a:cs typeface="Arial" pitchFamily="34" charset="0"/>
              </a:rPr>
              <a:t>Initialize </a:t>
            </a:r>
            <a:r>
              <a:rPr b="1" dirty="0" sz="2000" i="1" lang="en-IN">
                <a:solidFill>
                  <a:srgbClr val="0D0D0D"/>
                </a:solidFill>
                <a:effectLst/>
                <a:latin typeface="Arial" pitchFamily="34" charset="0"/>
                <a:cs typeface="Arial" pitchFamily="34" charset="0"/>
              </a:rPr>
              <a:t>Parameters</a:t>
            </a:r>
            <a:r>
              <a:rPr b="1" dirty="0" sz="2000" i="1" lang="en-IN" smtClean="0">
                <a:solidFill>
                  <a:srgbClr val="0D0D0D"/>
                </a:solidFill>
                <a:effectLst/>
                <a:latin typeface="Arial" pitchFamily="34" charset="0"/>
                <a:cs typeface="Arial" pitchFamily="34" charset="0"/>
              </a:rPr>
              <a:t>: </a:t>
            </a:r>
            <a:r>
              <a:rPr b="0" dirty="0" sz="2000" i="1" lang="en-IN" smtClean="0">
                <a:solidFill>
                  <a:srgbClr val="0D0D0D"/>
                </a:solidFill>
                <a:effectLst/>
                <a:latin typeface="Arial" pitchFamily="34" charset="0"/>
                <a:cs typeface="Arial" pitchFamily="34" charset="0"/>
              </a:rPr>
              <a:t>Set </a:t>
            </a:r>
            <a:r>
              <a:rPr b="0" dirty="0" sz="2000" i="1" lang="en-IN">
                <a:solidFill>
                  <a:srgbClr val="0D0D0D"/>
                </a:solidFill>
                <a:effectLst/>
                <a:latin typeface="Arial" pitchFamily="34" charset="0"/>
                <a:cs typeface="Arial" pitchFamily="34" charset="0"/>
              </a:rPr>
              <a:t>hyperparameters and define network architectures for generator and discriminator</a:t>
            </a:r>
            <a:r>
              <a:rPr b="0" dirty="0" sz="2000" i="1" lang="en-IN" smtClean="0">
                <a:solidFill>
                  <a:srgbClr val="0D0D0D"/>
                </a:solidFill>
                <a:effectLst/>
                <a:latin typeface="Arial" pitchFamily="34" charset="0"/>
                <a:cs typeface="Arial" pitchFamily="34" charset="0"/>
              </a:rPr>
              <a:t>.</a:t>
            </a:r>
          </a:p>
          <a:p>
            <a:pPr algn="l" indent="0" marL="0">
              <a:buNone/>
            </a:pPr>
            <a:endParaRPr b="0" dirty="0" sz="2000" i="1" lang="en-IN">
              <a:solidFill>
                <a:srgbClr val="0D0D0D"/>
              </a:solidFill>
              <a:effectLst/>
              <a:latin typeface="Arial" pitchFamily="34" charset="0"/>
              <a:cs typeface="Arial" pitchFamily="34" charset="0"/>
            </a:endParaRPr>
          </a:p>
          <a:p>
            <a:pPr algn="l" indent="0" marL="0">
              <a:buNone/>
            </a:pPr>
            <a:r>
              <a:rPr b="1" dirty="0" sz="2000" i="1" lang="en-IN" smtClean="0">
                <a:solidFill>
                  <a:srgbClr val="0D0D0D"/>
                </a:solidFill>
                <a:effectLst/>
                <a:latin typeface="Arial" pitchFamily="34" charset="0"/>
                <a:cs typeface="Arial" pitchFamily="34" charset="0"/>
              </a:rPr>
              <a:t>	2.Data Pre-processing: </a:t>
            </a:r>
            <a:r>
              <a:rPr b="0" dirty="0" sz="2000" i="1" lang="en-IN" smtClean="0">
                <a:solidFill>
                  <a:srgbClr val="0D0D0D"/>
                </a:solidFill>
                <a:effectLst/>
                <a:latin typeface="Arial" pitchFamily="34" charset="0"/>
                <a:cs typeface="Arial" pitchFamily="34" charset="0"/>
              </a:rPr>
              <a:t>Normalize </a:t>
            </a:r>
            <a:r>
              <a:rPr b="0" dirty="0" sz="2000" i="1" lang="en-IN">
                <a:solidFill>
                  <a:srgbClr val="0D0D0D"/>
                </a:solidFill>
                <a:effectLst/>
                <a:latin typeface="Arial" pitchFamily="34" charset="0"/>
                <a:cs typeface="Arial" pitchFamily="34" charset="0"/>
              </a:rPr>
              <a:t>and augment handwritten character images</a:t>
            </a:r>
            <a:r>
              <a:rPr b="0" dirty="0" sz="2000" i="1" lang="en-IN" smtClean="0">
                <a:solidFill>
                  <a:srgbClr val="0D0D0D"/>
                </a:solidFill>
                <a:effectLst/>
                <a:latin typeface="Arial" pitchFamily="34" charset="0"/>
                <a:cs typeface="Arial" pitchFamily="34" charset="0"/>
              </a:rPr>
              <a:t>.</a:t>
            </a:r>
          </a:p>
          <a:p>
            <a:pPr algn="l" indent="0" marL="0">
              <a:buNone/>
            </a:pPr>
            <a:endParaRPr b="0" dirty="0" sz="2000" i="1" lang="en-IN">
              <a:solidFill>
                <a:srgbClr val="0D0D0D"/>
              </a:solidFill>
              <a:effectLst/>
              <a:latin typeface="Arial" pitchFamily="34" charset="0"/>
              <a:cs typeface="Arial" pitchFamily="34" charset="0"/>
            </a:endParaRPr>
          </a:p>
          <a:p>
            <a:pPr algn="l" indent="0" marL="0">
              <a:buNone/>
            </a:pPr>
            <a:r>
              <a:rPr b="1" dirty="0" sz="2000" i="1" lang="en-IN" smtClean="0">
                <a:solidFill>
                  <a:srgbClr val="0D0D0D"/>
                </a:solidFill>
                <a:effectLst/>
                <a:latin typeface="Arial" pitchFamily="34" charset="0"/>
                <a:cs typeface="Arial" pitchFamily="34" charset="0"/>
              </a:rPr>
              <a:t>	3.Define </a:t>
            </a:r>
            <a:r>
              <a:rPr b="1" dirty="0" sz="2000" i="1" lang="en-IN">
                <a:solidFill>
                  <a:srgbClr val="0D0D0D"/>
                </a:solidFill>
                <a:effectLst/>
                <a:latin typeface="Arial" pitchFamily="34" charset="0"/>
                <a:cs typeface="Arial" pitchFamily="34" charset="0"/>
              </a:rPr>
              <a:t>Generator and Discriminator</a:t>
            </a:r>
            <a:r>
              <a:rPr b="1" dirty="0" sz="2000" i="1" lang="en-IN" smtClean="0">
                <a:solidFill>
                  <a:srgbClr val="0D0D0D"/>
                </a:solidFill>
                <a:effectLst/>
                <a:latin typeface="Arial" pitchFamily="34" charset="0"/>
                <a:cs typeface="Arial" pitchFamily="34" charset="0"/>
              </a:rPr>
              <a:t>: </a:t>
            </a:r>
            <a:r>
              <a:rPr b="0" dirty="0" sz="2000" i="1" lang="en-IN" smtClean="0">
                <a:solidFill>
                  <a:srgbClr val="0D0D0D"/>
                </a:solidFill>
                <a:effectLst/>
                <a:latin typeface="Arial" pitchFamily="34" charset="0"/>
                <a:cs typeface="Arial" pitchFamily="34" charset="0"/>
              </a:rPr>
              <a:t>Implement </a:t>
            </a:r>
            <a:r>
              <a:rPr b="0" dirty="0" sz="2000" i="1" lang="en-IN">
                <a:solidFill>
                  <a:srgbClr val="0D0D0D"/>
                </a:solidFill>
                <a:effectLst/>
                <a:latin typeface="Arial" pitchFamily="34" charset="0"/>
                <a:cs typeface="Arial" pitchFamily="34" charset="0"/>
              </a:rPr>
              <a:t>generator to produce synthetic handwritten characters</a:t>
            </a:r>
            <a:r>
              <a:rPr b="0" dirty="0" sz="2000" i="1" lang="en-IN" smtClean="0">
                <a:solidFill>
                  <a:srgbClr val="0D0D0D"/>
                </a:solidFill>
                <a:effectLst/>
                <a:latin typeface="Arial" pitchFamily="34" charset="0"/>
                <a:cs typeface="Arial" pitchFamily="34" charset="0"/>
              </a:rPr>
              <a:t>. Implement </a:t>
            </a:r>
            <a:r>
              <a:rPr b="0" dirty="0" sz="2000" i="1" lang="en-IN">
                <a:solidFill>
                  <a:srgbClr val="0D0D0D"/>
                </a:solidFill>
                <a:effectLst/>
                <a:latin typeface="Arial" pitchFamily="34" charset="0"/>
                <a:cs typeface="Arial" pitchFamily="34" charset="0"/>
              </a:rPr>
              <a:t>discriminator to classify real vs. synthetic characters.</a:t>
            </a:r>
          </a:p>
          <a:p>
            <a:pPr algn="l" indent="0" marL="0">
              <a:buNone/>
            </a:pPr>
            <a:endParaRPr b="0" dirty="0" sz="2000" i="1" lang="en-IN">
              <a:solidFill>
                <a:srgbClr val="0D0D0D"/>
              </a:solidFill>
              <a:effectLst/>
            </a:endParaRPr>
          </a:p>
          <a:p>
            <a:pPr indent="0" marL="0">
              <a:buNone/>
            </a:pPr>
            <a:endParaRPr dirty="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p>
            <a:pPr algn="l" indent="0" marL="0">
              <a:buNone/>
            </a:pPr>
            <a:endParaRPr b="1" dirty="0" sz="1800" i="1" lang="en-IN">
              <a:solidFill>
                <a:srgbClr val="0D0D0D"/>
              </a:solidFill>
              <a:effectLst/>
            </a:endParaRPr>
          </a:p>
          <a:p>
            <a:pPr algn="l" indent="0" marL="0">
              <a:buNone/>
            </a:pPr>
            <a:r>
              <a:rPr b="1" dirty="0" sz="1800" i="1" lang="en-IN" smtClean="0">
                <a:solidFill>
                  <a:srgbClr val="0D0D0D"/>
                </a:solidFill>
                <a:effectLst/>
              </a:rPr>
              <a:t>	</a:t>
            </a:r>
            <a:r>
              <a:rPr b="1" dirty="0" sz="1800" i="1" lang="en-IN" smtClean="0">
                <a:solidFill>
                  <a:srgbClr val="0D0D0D"/>
                </a:solidFill>
                <a:effectLst/>
                <a:latin typeface="Arial" pitchFamily="34" charset="0"/>
                <a:cs typeface="Arial" pitchFamily="34" charset="0"/>
              </a:rPr>
              <a:t>4.Training </a:t>
            </a:r>
            <a:r>
              <a:rPr b="1" dirty="0" sz="1800" i="1" lang="en-IN">
                <a:solidFill>
                  <a:srgbClr val="0D0D0D"/>
                </a:solidFill>
                <a:effectLst/>
                <a:latin typeface="Arial" pitchFamily="34" charset="0"/>
                <a:cs typeface="Arial" pitchFamily="34" charset="0"/>
              </a:rPr>
              <a:t>Loop</a:t>
            </a:r>
            <a:r>
              <a:rPr b="1" dirty="0" sz="1800" i="1" lang="en-IN" smtClean="0">
                <a:solidFill>
                  <a:srgbClr val="0D0D0D"/>
                </a:solidFill>
                <a:effectLst/>
                <a:latin typeface="Arial" pitchFamily="34" charset="0"/>
                <a:cs typeface="Arial" pitchFamily="34" charset="0"/>
              </a:rPr>
              <a:t>: </a:t>
            </a:r>
            <a:r>
              <a:rPr b="0" dirty="0" sz="1800" i="1" lang="en-IN" smtClean="0">
                <a:solidFill>
                  <a:srgbClr val="0D0D0D"/>
                </a:solidFill>
                <a:effectLst/>
                <a:latin typeface="Arial" pitchFamily="34" charset="0"/>
                <a:cs typeface="Arial" pitchFamily="34" charset="0"/>
              </a:rPr>
              <a:t>Train </a:t>
            </a:r>
            <a:r>
              <a:rPr b="0" dirty="0" sz="1800" i="1" lang="en-IN">
                <a:solidFill>
                  <a:srgbClr val="0D0D0D"/>
                </a:solidFill>
                <a:effectLst/>
                <a:latin typeface="Arial" pitchFamily="34" charset="0"/>
                <a:cs typeface="Arial" pitchFamily="34" charset="0"/>
              </a:rPr>
              <a:t>discriminator to distinguish real from synthetic </a:t>
            </a:r>
            <a:r>
              <a:rPr b="0" dirty="0" sz="1800" i="1" lang="en-IN" err="1">
                <a:solidFill>
                  <a:srgbClr val="0D0D0D"/>
                </a:solidFill>
                <a:effectLst/>
                <a:latin typeface="Arial" pitchFamily="34" charset="0"/>
                <a:cs typeface="Arial" pitchFamily="34" charset="0"/>
              </a:rPr>
              <a:t>characters.Train</a:t>
            </a:r>
            <a:r>
              <a:rPr b="0" dirty="0" sz="1800" i="1" lang="en-IN">
                <a:solidFill>
                  <a:srgbClr val="0D0D0D"/>
                </a:solidFill>
                <a:effectLst/>
                <a:latin typeface="Arial" pitchFamily="34" charset="0"/>
                <a:cs typeface="Arial" pitchFamily="34" charset="0"/>
              </a:rPr>
              <a:t> generator to fool discriminator into producing realistic characters</a:t>
            </a:r>
            <a:r>
              <a:rPr b="0" dirty="0" sz="1800" i="1" lang="en-IN" smtClean="0">
                <a:solidFill>
                  <a:srgbClr val="0D0D0D"/>
                </a:solidFill>
                <a:effectLst/>
                <a:latin typeface="Arial" pitchFamily="34" charset="0"/>
                <a:cs typeface="Arial" pitchFamily="34" charset="0"/>
              </a:rPr>
              <a:t>.</a:t>
            </a:r>
          </a:p>
          <a:p>
            <a:pPr algn="l" indent="0" marL="0">
              <a:buNone/>
            </a:pPr>
            <a:endParaRPr b="0" dirty="0" sz="1800" i="1" lang="en-IN">
              <a:solidFill>
                <a:srgbClr val="0D0D0D"/>
              </a:solidFill>
              <a:effectLst/>
              <a:latin typeface="Arial" pitchFamily="34" charset="0"/>
              <a:cs typeface="Arial" pitchFamily="34" charset="0"/>
            </a:endParaRPr>
          </a:p>
          <a:p>
            <a:pPr algn="l" indent="0" marL="0">
              <a:buNone/>
            </a:pPr>
            <a:r>
              <a:rPr b="1" dirty="0" sz="1800" i="1" lang="en-IN" smtClean="0">
                <a:solidFill>
                  <a:srgbClr val="0D0D0D"/>
                </a:solidFill>
                <a:effectLst/>
                <a:latin typeface="Arial" pitchFamily="34" charset="0"/>
                <a:cs typeface="Arial" pitchFamily="34" charset="0"/>
              </a:rPr>
              <a:t>	5.Evaluation: </a:t>
            </a:r>
            <a:r>
              <a:rPr b="0" dirty="0" sz="1800" i="1" lang="en-IN" smtClean="0">
                <a:solidFill>
                  <a:srgbClr val="0D0D0D"/>
                </a:solidFill>
                <a:effectLst/>
                <a:latin typeface="Arial" pitchFamily="34" charset="0"/>
                <a:cs typeface="Arial" pitchFamily="34" charset="0"/>
              </a:rPr>
              <a:t>Assess </a:t>
            </a:r>
            <a:r>
              <a:rPr b="0" dirty="0" sz="1800" i="1" lang="en-IN">
                <a:solidFill>
                  <a:srgbClr val="0D0D0D"/>
                </a:solidFill>
                <a:effectLst/>
                <a:latin typeface="Arial" pitchFamily="34" charset="0"/>
                <a:cs typeface="Arial" pitchFamily="34" charset="0"/>
              </a:rPr>
              <a:t>generated characters using evaluation </a:t>
            </a:r>
            <a:r>
              <a:rPr b="0" dirty="0" sz="1800" i="1" lang="en-IN" err="1">
                <a:solidFill>
                  <a:srgbClr val="0D0D0D"/>
                </a:solidFill>
                <a:effectLst/>
                <a:latin typeface="Arial" pitchFamily="34" charset="0"/>
                <a:cs typeface="Arial" pitchFamily="34" charset="0"/>
              </a:rPr>
              <a:t>metrics.Fine</a:t>
            </a:r>
            <a:r>
              <a:rPr b="0" dirty="0" sz="1800" i="1" lang="en-IN">
                <a:solidFill>
                  <a:srgbClr val="0D0D0D"/>
                </a:solidFill>
                <a:effectLst/>
                <a:latin typeface="Arial" pitchFamily="34" charset="0"/>
                <a:cs typeface="Arial" pitchFamily="34" charset="0"/>
              </a:rPr>
              <a:t>-tune model if necessary</a:t>
            </a:r>
            <a:r>
              <a:rPr b="0" dirty="0" sz="1800" i="1" lang="en-IN" smtClean="0">
                <a:solidFill>
                  <a:srgbClr val="0D0D0D"/>
                </a:solidFill>
                <a:effectLst/>
                <a:latin typeface="Arial" pitchFamily="34" charset="0"/>
                <a:cs typeface="Arial" pitchFamily="34" charset="0"/>
              </a:rPr>
              <a:t>.</a:t>
            </a:r>
          </a:p>
          <a:p>
            <a:pPr algn="l" indent="0" marL="0">
              <a:buNone/>
            </a:pPr>
            <a:endParaRPr b="0" dirty="0" sz="1800" i="1" lang="en-IN">
              <a:solidFill>
                <a:srgbClr val="0D0D0D"/>
              </a:solidFill>
              <a:effectLst/>
              <a:latin typeface="Arial" pitchFamily="34" charset="0"/>
              <a:cs typeface="Arial" pitchFamily="34" charset="0"/>
            </a:endParaRPr>
          </a:p>
          <a:p>
            <a:pPr algn="l" indent="0" marL="0">
              <a:buNone/>
            </a:pPr>
            <a:r>
              <a:rPr b="1" dirty="0" sz="1800" i="1" lang="en-IN" smtClean="0">
                <a:solidFill>
                  <a:srgbClr val="0D0D0D"/>
                </a:solidFill>
                <a:effectLst/>
                <a:latin typeface="Arial" pitchFamily="34" charset="0"/>
                <a:cs typeface="Arial" pitchFamily="34" charset="0"/>
              </a:rPr>
              <a:t>	6.Integration </a:t>
            </a:r>
            <a:r>
              <a:rPr b="1" dirty="0" sz="1800" i="1" lang="en-IN">
                <a:solidFill>
                  <a:srgbClr val="0D0D0D"/>
                </a:solidFill>
                <a:effectLst/>
                <a:latin typeface="Arial" pitchFamily="34" charset="0"/>
                <a:cs typeface="Arial" pitchFamily="34" charset="0"/>
              </a:rPr>
              <a:t>with Recognition System (Optional</a:t>
            </a:r>
            <a:r>
              <a:rPr b="1" dirty="0" sz="1800" i="1" lang="en-IN" smtClean="0">
                <a:solidFill>
                  <a:srgbClr val="0D0D0D"/>
                </a:solidFill>
                <a:effectLst/>
                <a:latin typeface="Arial" pitchFamily="34" charset="0"/>
                <a:cs typeface="Arial" pitchFamily="34" charset="0"/>
              </a:rPr>
              <a:t>): </a:t>
            </a:r>
            <a:r>
              <a:rPr b="0" dirty="0" sz="1800" i="1" lang="en-IN" smtClean="0">
                <a:solidFill>
                  <a:srgbClr val="0D0D0D"/>
                </a:solidFill>
                <a:effectLst/>
                <a:latin typeface="Arial" pitchFamily="34" charset="0"/>
                <a:cs typeface="Arial" pitchFamily="34" charset="0"/>
              </a:rPr>
              <a:t>Integrate </a:t>
            </a:r>
            <a:r>
              <a:rPr b="0" dirty="0" sz="1800" i="1" lang="en-IN">
                <a:solidFill>
                  <a:srgbClr val="0D0D0D"/>
                </a:solidFill>
                <a:effectLst/>
                <a:latin typeface="Arial" pitchFamily="34" charset="0"/>
                <a:cs typeface="Arial" pitchFamily="34" charset="0"/>
              </a:rPr>
              <a:t>generated characters with recognition system for training data augmentation</a:t>
            </a:r>
            <a:r>
              <a:rPr b="0" dirty="0" sz="1800" i="0" lang="en-IN">
                <a:solidFill>
                  <a:srgbClr val="0D0D0D"/>
                </a:solidFill>
                <a:effectLst/>
                <a:latin typeface="Arial" pitchFamily="34" charset="0"/>
                <a:cs typeface="Arial" pitchFamily="34" charset="0"/>
              </a:rPr>
              <a:t>.</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87" name="Title 1"/>
          <p:cNvSpPr>
            <a:spLocks noGrp="1"/>
          </p:cNvSpPr>
          <p:nvPr>
            <p:ph type="title"/>
          </p:nvPr>
        </p:nvSpPr>
        <p:spPr/>
        <p:txBody>
          <a:bodyPr/>
          <a:p>
            <a:r>
              <a:rPr dirty="0" i="1" lang="en-US" u="sng" smtClean="0">
                <a:solidFill>
                  <a:srgbClr val="2A1F43"/>
                </a:solidFill>
                <a:effectLst>
                  <a:outerShdw algn="tl" blurRad="38100" dir="2700000" dist="38100">
                    <a:srgbClr val="000000">
                      <a:alpha val="43137"/>
                    </a:srgbClr>
                  </a:outerShdw>
                </a:effectLst>
                <a:latin typeface="Arial" pitchFamily="34" charset="0"/>
                <a:cs typeface="Arial" pitchFamily="34" charset="0"/>
              </a:rPr>
              <a:t>OUTLINE:</a:t>
            </a:r>
            <a:endParaRPr dirty="0" lang="en-IN">
              <a:solidFill>
                <a:srgbClr val="2A1F43"/>
              </a:solidFill>
              <a:effectLst>
                <a:outerShdw algn="tl" blurRad="38100" dir="2700000" dist="38100">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a:bodyPr>
          <a:p>
            <a:pPr>
              <a:buFont typeface="Wingdings" pitchFamily="2" charset="2"/>
              <a:buChar char="q"/>
            </a:pPr>
            <a:endParaRPr dirty="0" lang="en-US" smtClean="0">
              <a:latin typeface="Arial" pitchFamily="34" charset="0"/>
              <a:cs typeface="Arial" pitchFamily="34" charset="0"/>
            </a:endParaRPr>
          </a:p>
          <a:p>
            <a:pPr>
              <a:buFont typeface="Wingdings" pitchFamily="2" charset="2"/>
              <a:buChar char="q"/>
            </a:pPr>
            <a:r>
              <a:rPr dirty="0" lang="en-US" smtClean="0">
                <a:latin typeface="Arial" pitchFamily="34" charset="0"/>
                <a:cs typeface="Arial" pitchFamily="34" charset="0"/>
              </a:rPr>
              <a:t>Generative </a:t>
            </a:r>
            <a:r>
              <a:rPr dirty="0" lang="en-US" smtClean="0">
                <a:latin typeface="Arial" pitchFamily="34" charset="0"/>
                <a:cs typeface="Arial" pitchFamily="34" charset="0"/>
              </a:rPr>
              <a:t>Adversarial Network</a:t>
            </a:r>
          </a:p>
          <a:p>
            <a:pPr>
              <a:buFont typeface="Wingdings" pitchFamily="2" charset="2"/>
              <a:buChar char="q"/>
            </a:pPr>
            <a:r>
              <a:rPr dirty="0" lang="en-US" smtClean="0">
                <a:latin typeface="Arial" pitchFamily="34" charset="0"/>
                <a:cs typeface="Arial" pitchFamily="34" charset="0"/>
              </a:rPr>
              <a:t> Objective</a:t>
            </a:r>
          </a:p>
          <a:p>
            <a:pPr>
              <a:buFont typeface="Wingdings" pitchFamily="2" charset="2"/>
              <a:buChar char="q"/>
            </a:pPr>
            <a:r>
              <a:rPr dirty="0" lang="en-US" smtClean="0">
                <a:latin typeface="Arial" pitchFamily="34" charset="0"/>
                <a:cs typeface="Arial" pitchFamily="34" charset="0"/>
              </a:rPr>
              <a:t> Real time application</a:t>
            </a:r>
          </a:p>
          <a:p>
            <a:pPr>
              <a:buFont typeface="Wingdings" pitchFamily="2" charset="2"/>
              <a:buChar char="q"/>
            </a:pPr>
            <a:r>
              <a:rPr dirty="0" lang="en-US" smtClean="0">
                <a:latin typeface="Arial" pitchFamily="34" charset="0"/>
                <a:cs typeface="Arial" pitchFamily="34" charset="0"/>
              </a:rPr>
              <a:t> Generator and discriminator</a:t>
            </a:r>
          </a:p>
          <a:p>
            <a:pPr>
              <a:buFont typeface="Wingdings" pitchFamily="2" charset="2"/>
              <a:buChar char="q"/>
            </a:pPr>
            <a:r>
              <a:rPr dirty="0" i="1" lang="en-US" smtClean="0">
                <a:latin typeface="Arial" pitchFamily="34" charset="0"/>
                <a:cs typeface="Arial" pitchFamily="34" charset="0"/>
              </a:rPr>
              <a:t> Problem Statement</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Proposed System/Solution</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System Development Approach</a:t>
            </a:r>
          </a:p>
          <a:p>
            <a:pPr>
              <a:buFont typeface="Wingdings" pitchFamily="2" charset="2"/>
              <a:buChar char="q"/>
            </a:pPr>
            <a:r>
              <a:rPr b="1" dirty="0" i="1" lang="en-US" smtClean="0">
                <a:latin typeface="Arial" pitchFamily="34" charset="0"/>
                <a:cs typeface="Arial" pitchFamily="34" charset="0"/>
              </a:rPr>
              <a:t> </a:t>
            </a:r>
            <a:r>
              <a:rPr dirty="0" i="1" lang="en-US" smtClean="0">
                <a:latin typeface="Arial" pitchFamily="34" charset="0"/>
                <a:cs typeface="Arial" pitchFamily="34" charset="0"/>
              </a:rPr>
              <a:t>Algorithm and Deployment</a:t>
            </a:r>
          </a:p>
          <a:p>
            <a:pPr>
              <a:buFont typeface="Wingdings" pitchFamily="2" charset="2"/>
              <a:buChar char="q"/>
            </a:pPr>
            <a:r>
              <a:rPr dirty="0" i="1" lang="en-US" smtClean="0">
                <a:latin typeface="Arial" pitchFamily="34" charset="0"/>
                <a:cs typeface="Arial" pitchFamily="34" charset="0"/>
              </a:rPr>
              <a:t> Result</a:t>
            </a:r>
          </a:p>
          <a:p>
            <a:pPr>
              <a:buFont typeface="Wingdings" pitchFamily="2" charset="2"/>
              <a:buChar char="q"/>
            </a:pPr>
            <a:r>
              <a:rPr dirty="0" i="1" lang="en-US" smtClean="0">
                <a:latin typeface="Arial" pitchFamily="34" charset="0"/>
                <a:cs typeface="Arial" pitchFamily="34" charset="0"/>
              </a:rPr>
              <a:t> Conclusion</a:t>
            </a:r>
          </a:p>
          <a:p>
            <a:pPr>
              <a:buFont typeface="Wingdings" pitchFamily="2" charset="2"/>
              <a:buChar char="q"/>
            </a:pPr>
            <a:r>
              <a:rPr dirty="0" i="1" lang="en-US" smtClean="0">
                <a:latin typeface="Arial" pitchFamily="34" charset="0"/>
                <a:cs typeface="Arial" pitchFamily="34" charset="0"/>
              </a:rPr>
              <a:t> References</a:t>
            </a:r>
            <a:endParaRPr dirty="0" i="1" lang="en-IN" smtClean="0">
              <a:latin typeface="Arial" pitchFamily="34" charset="0"/>
              <a:cs typeface="Arial" pitchFamily="34" charset="0"/>
            </a:endParaRPr>
          </a:p>
          <a:p>
            <a:pPr>
              <a:buNone/>
            </a:pPr>
            <a:endParaRPr dirty="0" sz="220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0"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DEPLOYMENT:</a:t>
            </a:r>
            <a:endParaRPr dirty="0" sz="3200" i="1" lang="en-IN" u="sng">
              <a:solidFill>
                <a:srgbClr val="292C48"/>
              </a:solidFill>
              <a:effectLst>
                <a:outerShdw algn="tl" blurRad="38100" dir="2700000" dist="38100">
                  <a:srgbClr val="000000">
                    <a:alpha val="43137"/>
                  </a:srgbClr>
                </a:outerShdw>
              </a:effectLst>
            </a:endParaRPr>
          </a:p>
        </p:txBody>
      </p:sp>
      <p:sp>
        <p:nvSpPr>
          <p:cNvPr id="1048621" name="Content Placeholder 2"/>
          <p:cNvSpPr>
            <a:spLocks noGrp="1"/>
          </p:cNvSpPr>
          <p:nvPr>
            <p:ph sz="quarter" idx="10"/>
          </p:nvPr>
        </p:nvSpPr>
        <p:spPr/>
        <p:txBody>
          <a:bodyPr/>
          <a:p>
            <a:pPr algn="l">
              <a:buFont typeface="+mj-lt"/>
              <a:buAutoNum type="arabicPeriod"/>
            </a:pPr>
            <a:endParaRPr b="1" dirty="0" sz="1800" i="1" lang="en-IN" smtClean="0">
              <a:solidFill>
                <a:srgbClr val="0D0D0D"/>
              </a:solidFill>
              <a:effectLst/>
            </a:endParaRPr>
          </a:p>
          <a:p>
            <a:pPr algn="l">
              <a:buNone/>
            </a:pPr>
            <a:r>
              <a:rPr b="1" dirty="0" sz="1800" i="1" lang="en-IN" smtClean="0">
                <a:solidFill>
                  <a:srgbClr val="0D0D0D"/>
                </a:solidFill>
                <a:effectLst/>
                <a:latin typeface="Arial" pitchFamily="34" charset="0"/>
                <a:cs typeface="Arial" pitchFamily="34" charset="0"/>
              </a:rPr>
              <a:t>	 </a:t>
            </a:r>
            <a:r>
              <a:rPr b="1" dirty="0" sz="1850" i="1" lang="en-IN" smtClean="0">
                <a:solidFill>
                  <a:srgbClr val="0D0D0D"/>
                </a:solidFill>
                <a:effectLst/>
                <a:latin typeface="Arial" pitchFamily="34" charset="0"/>
                <a:cs typeface="Arial" pitchFamily="34" charset="0"/>
              </a:rPr>
              <a:t>1. Model </a:t>
            </a:r>
            <a:r>
              <a:rPr b="1" dirty="0" sz="1850" i="1" lang="en-IN">
                <a:solidFill>
                  <a:srgbClr val="0D0D0D"/>
                </a:solidFill>
                <a:effectLst/>
                <a:latin typeface="Arial" pitchFamily="34" charset="0"/>
                <a:cs typeface="Arial" pitchFamily="34" charset="0"/>
              </a:rPr>
              <a:t>Training:</a:t>
            </a:r>
            <a:endParaRPr b="0" dirty="0" sz="1850" i="1" lang="en-IN">
              <a:solidFill>
                <a:srgbClr val="0D0D0D"/>
              </a:solidFill>
              <a:effectLst/>
              <a:latin typeface="Arial" pitchFamily="34" charset="0"/>
              <a:cs typeface="Arial" pitchFamily="34" charset="0"/>
            </a:endParaRPr>
          </a:p>
          <a:p>
            <a:pPr algn="l" indent="0" lvl="1" marL="457200">
              <a:buNone/>
            </a:pPr>
            <a:r>
              <a:rPr b="0" dirty="0" sz="1850" i="1" lang="en-IN">
                <a:solidFill>
                  <a:srgbClr val="0D0D0D"/>
                </a:solidFill>
                <a:effectLst/>
                <a:latin typeface="Arial" pitchFamily="34" charset="0"/>
                <a:cs typeface="Arial" pitchFamily="34" charset="0"/>
              </a:rPr>
              <a:t> </a:t>
            </a:r>
            <a:r>
              <a:rPr b="0" dirty="0" sz="1850" i="1" lang="en-IN" smtClean="0">
                <a:solidFill>
                  <a:srgbClr val="0D0D0D"/>
                </a:solidFill>
                <a:effectLst/>
                <a:latin typeface="Arial" pitchFamily="34" charset="0"/>
                <a:cs typeface="Arial" pitchFamily="34" charset="0"/>
              </a:rPr>
              <a:t>	Train </a:t>
            </a:r>
            <a:r>
              <a:rPr b="0" dirty="0" sz="1850" i="1" lang="en-IN">
                <a:solidFill>
                  <a:srgbClr val="0D0D0D"/>
                </a:solidFill>
                <a:effectLst/>
                <a:latin typeface="Arial" pitchFamily="34" charset="0"/>
                <a:cs typeface="Arial" pitchFamily="34" charset="0"/>
              </a:rPr>
              <a:t>the GAN model on a high-performance computing (HPC) system using GPUs for accelerated training</a:t>
            </a:r>
            <a:r>
              <a:rPr b="0" dirty="0" sz="1850" i="1" lang="en-IN" smtClean="0">
                <a:solidFill>
                  <a:srgbClr val="0D0D0D"/>
                </a:solidFill>
                <a:effectLst/>
                <a:latin typeface="Arial" pitchFamily="34" charset="0"/>
                <a:cs typeface="Arial" pitchFamily="34" charset="0"/>
              </a:rPr>
              <a:t>.</a:t>
            </a:r>
          </a:p>
          <a:p>
            <a:pPr algn="l" indent="0" lvl="1" marL="457200">
              <a:buNone/>
            </a:pPr>
            <a:endParaRPr b="0" dirty="0" sz="1850" i="1" lang="en-IN" smtClean="0">
              <a:solidFill>
                <a:srgbClr val="0D0D0D"/>
              </a:solidFill>
              <a:effectLst/>
              <a:latin typeface="Arial" pitchFamily="34" charset="0"/>
              <a:cs typeface="Arial" pitchFamily="34" charset="0"/>
            </a:endParaRPr>
          </a:p>
          <a:p>
            <a:pPr algn="l">
              <a:buNone/>
            </a:pPr>
            <a:r>
              <a:rPr dirty="0" sz="1850" i="1" lang="en-IN">
                <a:solidFill>
                  <a:srgbClr val="0D0D0D"/>
                </a:solidFill>
                <a:latin typeface="Arial" pitchFamily="34" charset="0"/>
                <a:cs typeface="Arial" pitchFamily="34" charset="0"/>
              </a:rPr>
              <a:t> </a:t>
            </a:r>
            <a:r>
              <a:rPr dirty="0" sz="1850" i="1" lang="en-IN" smtClean="0">
                <a:solidFill>
                  <a:srgbClr val="0D0D0D"/>
                </a:solidFill>
                <a:latin typeface="Arial" pitchFamily="34" charset="0"/>
                <a:cs typeface="Arial" pitchFamily="34" charset="0"/>
              </a:rPr>
              <a:t> 	 2. </a:t>
            </a:r>
            <a:r>
              <a:rPr b="1" dirty="0" sz="1850" i="1" lang="en-IN" smtClean="0">
                <a:solidFill>
                  <a:srgbClr val="0D0D0D"/>
                </a:solidFill>
                <a:effectLst/>
                <a:latin typeface="Arial" pitchFamily="34" charset="0"/>
                <a:cs typeface="Arial" pitchFamily="34" charset="0"/>
              </a:rPr>
              <a:t>Model </a:t>
            </a:r>
            <a:r>
              <a:rPr b="1" dirty="0" sz="1850" i="1" lang="en-IN">
                <a:solidFill>
                  <a:srgbClr val="0D0D0D"/>
                </a:solidFill>
                <a:effectLst/>
                <a:latin typeface="Arial" pitchFamily="34" charset="0"/>
                <a:cs typeface="Arial" pitchFamily="34" charset="0"/>
              </a:rPr>
              <a:t>Optimization:</a:t>
            </a:r>
            <a:endParaRPr b="0" dirty="0" sz="1850" i="1" lang="en-IN">
              <a:solidFill>
                <a:srgbClr val="0D0D0D"/>
              </a:solidFill>
              <a:effectLst/>
              <a:latin typeface="Arial" pitchFamily="34" charset="0"/>
              <a:cs typeface="Arial" pitchFamily="34" charset="0"/>
            </a:endParaRPr>
          </a:p>
          <a:p>
            <a:pPr algn="l" indent="0" lvl="1" marL="457200">
              <a:buNone/>
            </a:pPr>
            <a:r>
              <a:rPr b="0" dirty="0" sz="1850" i="1" lang="en-IN">
                <a:solidFill>
                  <a:srgbClr val="0D0D0D"/>
                </a:solidFill>
                <a:effectLst/>
                <a:latin typeface="Arial" pitchFamily="34" charset="0"/>
                <a:cs typeface="Arial" pitchFamily="34" charset="0"/>
              </a:rPr>
              <a:t> </a:t>
            </a:r>
            <a:r>
              <a:rPr b="0" dirty="0" sz="1850" i="1" lang="en-IN" smtClean="0">
                <a:solidFill>
                  <a:srgbClr val="0D0D0D"/>
                </a:solidFill>
                <a:effectLst/>
                <a:latin typeface="Arial" pitchFamily="34" charset="0"/>
                <a:cs typeface="Arial" pitchFamily="34" charset="0"/>
              </a:rPr>
              <a:t>	Optimize </a:t>
            </a:r>
            <a:r>
              <a:rPr b="0" dirty="0" sz="1850" i="1" lang="en-IN">
                <a:solidFill>
                  <a:srgbClr val="0D0D0D"/>
                </a:solidFill>
                <a:effectLst/>
                <a:latin typeface="Arial" pitchFamily="34" charset="0"/>
                <a:cs typeface="Arial" pitchFamily="34" charset="0"/>
              </a:rPr>
              <a:t>the trained model for inference speed and resource efficiency</a:t>
            </a:r>
            <a:r>
              <a:rPr b="0" dirty="0" sz="1850" i="1" lang="en-IN" smtClean="0">
                <a:solidFill>
                  <a:srgbClr val="0D0D0D"/>
                </a:solidFill>
                <a:effectLst/>
                <a:latin typeface="Arial" pitchFamily="34" charset="0"/>
                <a:cs typeface="Arial" pitchFamily="34" charset="0"/>
              </a:rPr>
              <a:t>.</a:t>
            </a:r>
          </a:p>
          <a:p>
            <a:pPr algn="l" indent="0" lvl="1" marL="457200">
              <a:buNone/>
            </a:pPr>
            <a:endParaRPr b="0" dirty="0" sz="1850" i="1" lang="en-IN" smtClean="0">
              <a:solidFill>
                <a:srgbClr val="0D0D0D"/>
              </a:solidFill>
              <a:effectLst/>
              <a:latin typeface="Arial" pitchFamily="34" charset="0"/>
              <a:cs typeface="Arial" pitchFamily="34" charset="0"/>
            </a:endParaRPr>
          </a:p>
          <a:p>
            <a:pPr algn="l">
              <a:buNone/>
            </a:pPr>
            <a:r>
              <a:rPr dirty="0" sz="1850" i="1" lang="en-IN" smtClean="0">
                <a:solidFill>
                  <a:srgbClr val="0D0D0D"/>
                </a:solidFill>
                <a:latin typeface="Arial" pitchFamily="34" charset="0"/>
                <a:cs typeface="Arial" pitchFamily="34" charset="0"/>
              </a:rPr>
              <a:t>	3.</a:t>
            </a:r>
            <a:r>
              <a:rPr b="1" dirty="0" sz="1850" i="1" lang="en-IN" smtClean="0">
                <a:solidFill>
                  <a:srgbClr val="0D0D0D"/>
                </a:solidFill>
                <a:effectLst/>
                <a:latin typeface="Arial" pitchFamily="34" charset="0"/>
                <a:cs typeface="Arial" pitchFamily="34" charset="0"/>
              </a:rPr>
              <a:t>Containerization</a:t>
            </a:r>
            <a:r>
              <a:rPr b="1" dirty="0" sz="1850" i="1" lang="en-IN">
                <a:solidFill>
                  <a:srgbClr val="0D0D0D"/>
                </a:solidFill>
                <a:effectLst/>
                <a:latin typeface="Arial" pitchFamily="34" charset="0"/>
                <a:cs typeface="Arial" pitchFamily="34" charset="0"/>
              </a:rPr>
              <a:t>:</a:t>
            </a:r>
            <a:endParaRPr b="0" dirty="0" sz="1850" i="1" lang="en-IN">
              <a:solidFill>
                <a:srgbClr val="0D0D0D"/>
              </a:solidFill>
              <a:effectLst/>
              <a:latin typeface="Arial" pitchFamily="34" charset="0"/>
              <a:cs typeface="Arial" pitchFamily="34" charset="0"/>
            </a:endParaRPr>
          </a:p>
          <a:p>
            <a:pPr algn="l" indent="0" lvl="1" marL="457200">
              <a:buNone/>
            </a:pPr>
            <a:r>
              <a:rPr b="0" dirty="0" sz="1850" i="1" lang="en-IN">
                <a:solidFill>
                  <a:srgbClr val="0D0D0D"/>
                </a:solidFill>
                <a:effectLst/>
                <a:latin typeface="Arial" pitchFamily="34" charset="0"/>
                <a:cs typeface="Arial" pitchFamily="34" charset="0"/>
              </a:rPr>
              <a:t> </a:t>
            </a:r>
            <a:r>
              <a:rPr b="0" dirty="0" sz="1850" i="1" lang="en-IN" smtClean="0">
                <a:solidFill>
                  <a:srgbClr val="0D0D0D"/>
                </a:solidFill>
                <a:effectLst/>
                <a:latin typeface="Arial" pitchFamily="34" charset="0"/>
                <a:cs typeface="Arial" pitchFamily="34" charset="0"/>
              </a:rPr>
              <a:t>	Package </a:t>
            </a:r>
            <a:r>
              <a:rPr b="0" dirty="0" sz="1850" i="1" lang="en-IN">
                <a:solidFill>
                  <a:srgbClr val="0D0D0D"/>
                </a:solidFill>
                <a:effectLst/>
                <a:latin typeface="Arial" pitchFamily="34" charset="0"/>
                <a:cs typeface="Arial" pitchFamily="34" charset="0"/>
              </a:rPr>
              <a:t>the optimized model into a Docker container for easy deployment and portability.</a:t>
            </a:r>
          </a:p>
          <a:p>
            <a:endParaRPr dirty="0"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3" name="Content Placeholder 2"/>
          <p:cNvSpPr>
            <a:spLocks noGrp="1"/>
          </p:cNvSpPr>
          <p:nvPr>
            <p:ph sz="quarter" idx="10"/>
          </p:nvPr>
        </p:nvSpPr>
        <p:spPr/>
        <p:txBody>
          <a:bodyPr/>
          <a:p>
            <a:pPr algn="l" indent="0" marL="0">
              <a:buNone/>
            </a:pPr>
            <a:endParaRPr b="1" dirty="0" sz="1800" i="1" lang="en-US" smtClean="0">
              <a:solidFill>
                <a:srgbClr val="0D0D0D"/>
              </a:solidFill>
              <a:effectLst/>
            </a:endParaRPr>
          </a:p>
          <a:p>
            <a:pPr algn="l" indent="0" marL="0">
              <a:buNone/>
            </a:pPr>
            <a:r>
              <a:rPr b="1" dirty="0" sz="1800" i="1" lang="en-US" smtClean="0">
                <a:solidFill>
                  <a:srgbClr val="0D0D0D"/>
                </a:solidFill>
                <a:effectLst/>
                <a:latin typeface="Arial" pitchFamily="34" charset="0"/>
                <a:cs typeface="Arial" pitchFamily="34" charset="0"/>
              </a:rPr>
              <a:t>        4.Deployment Platform:</a:t>
            </a:r>
            <a:endParaRPr dirty="0" sz="1800" i="1" lang="en-US">
              <a:solidFill>
                <a:srgbClr val="0D0D0D"/>
              </a:solidFill>
              <a:latin typeface="Arial" pitchFamily="34" charset="0"/>
              <a:cs typeface="Arial" pitchFamily="34" charset="0"/>
            </a:endParaRPr>
          </a:p>
          <a:p>
            <a:pPr algn="l" indent="0" marL="0">
              <a:buNone/>
            </a:pPr>
            <a:r>
              <a:rPr b="0" dirty="0" sz="1800" i="1" lang="en-US" smtClean="0">
                <a:solidFill>
                  <a:srgbClr val="0D0D0D"/>
                </a:solidFill>
                <a:effectLst/>
                <a:latin typeface="Arial" pitchFamily="34" charset="0"/>
                <a:cs typeface="Arial" pitchFamily="34" charset="0"/>
              </a:rPr>
              <a:t>	</a:t>
            </a:r>
            <a:r>
              <a:rPr b="0" dirty="0" sz="1800" i="1" lang="en-US" smtClean="0">
                <a:solidFill>
                  <a:srgbClr val="0D0D0D"/>
                </a:solidFill>
                <a:effectLst/>
                <a:latin typeface="Arial" pitchFamily="34" charset="0"/>
                <a:cs typeface="Arial" pitchFamily="34" charset="0"/>
              </a:rPr>
              <a:t>Choose </a:t>
            </a:r>
            <a:r>
              <a:rPr b="0" dirty="0" sz="1800" i="1" lang="en-US">
                <a:solidFill>
                  <a:srgbClr val="0D0D0D"/>
                </a:solidFill>
                <a:effectLst/>
                <a:latin typeface="Arial" pitchFamily="34" charset="0"/>
                <a:cs typeface="Arial" pitchFamily="34" charset="0"/>
              </a:rPr>
              <a:t>a deployment platform such as cloud services (e.g., AWS, Azure) or on-premises servers</a:t>
            </a:r>
            <a:r>
              <a:rPr b="0" dirty="0" sz="1800" i="1" lang="en-US" smtClean="0">
                <a:solidFill>
                  <a:srgbClr val="0D0D0D"/>
                </a:solidFill>
                <a:effectLst/>
                <a:latin typeface="Arial" pitchFamily="34" charset="0"/>
                <a:cs typeface="Arial" pitchFamily="34" charset="0"/>
              </a:rPr>
              <a:t>.</a:t>
            </a:r>
          </a:p>
          <a:p>
            <a:pPr algn="l" indent="0" marL="0">
              <a:buNone/>
            </a:pPr>
            <a:endParaRPr b="0" dirty="0" sz="1800" i="1" lang="en-US" smtClean="0">
              <a:solidFill>
                <a:srgbClr val="0D0D0D"/>
              </a:solidFill>
              <a:effectLst/>
              <a:latin typeface="Arial" pitchFamily="34" charset="0"/>
              <a:cs typeface="Arial" pitchFamily="34" charset="0"/>
            </a:endParaRPr>
          </a:p>
          <a:p>
            <a:pPr algn="l" indent="0" marL="0">
              <a:buNone/>
            </a:pPr>
            <a:r>
              <a:rPr b="1" dirty="0" sz="1800" i="1" lang="en-US" smtClean="0">
                <a:solidFill>
                  <a:srgbClr val="0D0D0D"/>
                </a:solidFill>
                <a:effectLst/>
                <a:latin typeface="Arial" pitchFamily="34" charset="0"/>
                <a:cs typeface="Arial" pitchFamily="34" charset="0"/>
              </a:rPr>
              <a:t>        5.Scalability </a:t>
            </a:r>
            <a:r>
              <a:rPr b="1" dirty="0" sz="1800" i="1" lang="en-US">
                <a:solidFill>
                  <a:srgbClr val="0D0D0D"/>
                </a:solidFill>
                <a:effectLst/>
                <a:latin typeface="Arial" pitchFamily="34" charset="0"/>
                <a:cs typeface="Arial" pitchFamily="34" charset="0"/>
              </a:rPr>
              <a:t>Considerations</a:t>
            </a:r>
            <a:r>
              <a:rPr b="1" dirty="0" sz="1800" i="1" lang="en-US" smtClean="0">
                <a:solidFill>
                  <a:srgbClr val="0D0D0D"/>
                </a:solidFill>
                <a:effectLst/>
                <a:latin typeface="Arial" pitchFamily="34" charset="0"/>
                <a:cs typeface="Arial" pitchFamily="34" charset="0"/>
              </a:rPr>
              <a:t>:</a:t>
            </a:r>
            <a:endParaRPr dirty="0" sz="1800" i="1" lang="en-US">
              <a:solidFill>
                <a:srgbClr val="0D0D0D"/>
              </a:solidFill>
              <a:latin typeface="Arial" pitchFamily="34" charset="0"/>
              <a:cs typeface="Arial" pitchFamily="34" charset="0"/>
            </a:endParaRPr>
          </a:p>
          <a:p>
            <a:pPr algn="l" indent="0" marL="0">
              <a:buNone/>
            </a:pPr>
            <a:r>
              <a:rPr b="0" dirty="0" sz="1800" i="1" lang="en-US" smtClean="0">
                <a:solidFill>
                  <a:srgbClr val="0D0D0D"/>
                </a:solidFill>
                <a:effectLst/>
                <a:latin typeface="Arial" pitchFamily="34" charset="0"/>
                <a:cs typeface="Arial" pitchFamily="34" charset="0"/>
              </a:rPr>
              <a:t>	</a:t>
            </a:r>
            <a:r>
              <a:rPr b="0" dirty="0" sz="1800" i="1" lang="en-US" smtClean="0">
                <a:solidFill>
                  <a:srgbClr val="0D0D0D"/>
                </a:solidFill>
                <a:effectLst/>
                <a:latin typeface="Arial" pitchFamily="34" charset="0"/>
                <a:cs typeface="Arial" pitchFamily="34" charset="0"/>
              </a:rPr>
              <a:t> </a:t>
            </a:r>
            <a:r>
              <a:rPr b="0" dirty="0" sz="1800" i="1" lang="en-US">
                <a:solidFill>
                  <a:srgbClr val="0D0D0D"/>
                </a:solidFill>
                <a:effectLst/>
                <a:latin typeface="Arial" pitchFamily="34" charset="0"/>
                <a:cs typeface="Arial" pitchFamily="34" charset="0"/>
              </a:rPr>
              <a:t>Ensure the deployment infrastructure can handle varying workloads and scale horizontally if needed</a:t>
            </a:r>
            <a:r>
              <a:rPr b="0" dirty="0" sz="1800" i="1" lang="en-US" smtClean="0">
                <a:solidFill>
                  <a:srgbClr val="0D0D0D"/>
                </a:solidFill>
                <a:effectLst/>
                <a:latin typeface="Arial" pitchFamily="34" charset="0"/>
                <a:cs typeface="Arial" pitchFamily="34" charset="0"/>
              </a:rPr>
              <a:t>.</a:t>
            </a:r>
          </a:p>
          <a:p>
            <a:pPr algn="l" indent="0" marL="0">
              <a:buNone/>
            </a:pPr>
            <a:endParaRPr b="0" dirty="0" sz="1800" i="1" lang="en-US" smtClean="0">
              <a:solidFill>
                <a:srgbClr val="0D0D0D"/>
              </a:solidFill>
              <a:effectLst/>
              <a:latin typeface="Arial" pitchFamily="34" charset="0"/>
              <a:cs typeface="Arial" pitchFamily="34" charset="0"/>
            </a:endParaRPr>
          </a:p>
          <a:p>
            <a:pPr algn="l" indent="0" marL="0">
              <a:buNone/>
            </a:pPr>
            <a:r>
              <a:rPr b="1" dirty="0" sz="1800" i="1" lang="en-US" smtClean="0">
                <a:solidFill>
                  <a:srgbClr val="0D0D0D"/>
                </a:solidFill>
                <a:effectLst/>
                <a:latin typeface="Arial" pitchFamily="34" charset="0"/>
                <a:cs typeface="Arial" pitchFamily="34" charset="0"/>
              </a:rPr>
              <a:t>        6.API </a:t>
            </a:r>
            <a:r>
              <a:rPr b="1" dirty="0" sz="1800" i="1" lang="en-US">
                <a:solidFill>
                  <a:srgbClr val="0D0D0D"/>
                </a:solidFill>
                <a:effectLst/>
                <a:latin typeface="Arial" pitchFamily="34" charset="0"/>
                <a:cs typeface="Arial" pitchFamily="34" charset="0"/>
              </a:rPr>
              <a:t>Integration (Optional</a:t>
            </a:r>
            <a:r>
              <a:rPr b="1" dirty="0" sz="1800" i="1" lang="en-US" smtClean="0">
                <a:solidFill>
                  <a:srgbClr val="0D0D0D"/>
                </a:solidFill>
                <a:effectLst/>
                <a:latin typeface="Arial" pitchFamily="34" charset="0"/>
                <a:cs typeface="Arial" pitchFamily="34" charset="0"/>
              </a:rPr>
              <a:t>):</a:t>
            </a:r>
            <a:endParaRPr dirty="0" sz="1800" i="1" lang="en-US">
              <a:solidFill>
                <a:srgbClr val="0D0D0D"/>
              </a:solidFill>
              <a:latin typeface="Arial" pitchFamily="34" charset="0"/>
              <a:cs typeface="Arial" pitchFamily="34" charset="0"/>
            </a:endParaRPr>
          </a:p>
          <a:p>
            <a:pPr algn="l" indent="0" marL="0">
              <a:buNone/>
            </a:pPr>
            <a:r>
              <a:rPr b="0" dirty="0" sz="1800" i="1" lang="en-US" smtClean="0">
                <a:solidFill>
                  <a:srgbClr val="0D0D0D"/>
                </a:solidFill>
                <a:effectLst/>
                <a:latin typeface="Arial" pitchFamily="34" charset="0"/>
                <a:cs typeface="Arial" pitchFamily="34" charset="0"/>
              </a:rPr>
              <a:t>	</a:t>
            </a:r>
            <a:r>
              <a:rPr b="0" dirty="0" sz="1800" i="1" lang="en-US" smtClean="0">
                <a:solidFill>
                  <a:srgbClr val="0D0D0D"/>
                </a:solidFill>
                <a:effectLst/>
                <a:latin typeface="Arial" pitchFamily="34" charset="0"/>
                <a:cs typeface="Arial" pitchFamily="34" charset="0"/>
              </a:rPr>
              <a:t>Expose </a:t>
            </a:r>
            <a:r>
              <a:rPr b="0" dirty="0" sz="1800" i="1" lang="en-US">
                <a:solidFill>
                  <a:srgbClr val="0D0D0D"/>
                </a:solidFill>
                <a:effectLst/>
                <a:latin typeface="Arial" pitchFamily="34" charset="0"/>
                <a:cs typeface="Arial" pitchFamily="34" charset="0"/>
              </a:rPr>
              <a:t>the GAN model through an API for seamless integration with other systems or applications.</a:t>
            </a:r>
          </a:p>
          <a:p>
            <a:pPr indent="0" marL="0">
              <a:buNone/>
            </a:pPr>
            <a:endParaRPr dirty="0"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p>
            <a:pPr indent="0" marL="0">
              <a:buNone/>
            </a:pPr>
            <a:endParaRPr b="1" dirty="0" sz="1700" i="1" lang="en-US" smtClean="0">
              <a:solidFill>
                <a:srgbClr val="0D0D0D"/>
              </a:solidFill>
              <a:effectLst/>
            </a:endParaRPr>
          </a:p>
          <a:p>
            <a:pPr indent="0" marL="0">
              <a:buNone/>
            </a:pPr>
            <a:r>
              <a:rPr b="1" dirty="0" sz="1800" i="1" lang="en-US" smtClean="0">
                <a:solidFill>
                  <a:srgbClr val="0D0D0D"/>
                </a:solidFill>
                <a:latin typeface="Arial" pitchFamily="34" charset="0"/>
                <a:cs typeface="Arial" pitchFamily="34" charset="0"/>
              </a:rPr>
              <a:t> </a:t>
            </a:r>
            <a:r>
              <a:rPr b="1" dirty="0" sz="1800" i="1" lang="en-US" smtClean="0">
                <a:solidFill>
                  <a:srgbClr val="0D0D0D"/>
                </a:solidFill>
                <a:latin typeface="Arial" pitchFamily="34" charset="0"/>
                <a:cs typeface="Arial" pitchFamily="34" charset="0"/>
              </a:rPr>
              <a:t>    </a:t>
            </a:r>
            <a:r>
              <a:rPr b="1" dirty="0" sz="1800" i="1" lang="en-US" smtClean="0">
                <a:solidFill>
                  <a:srgbClr val="0D0D0D"/>
                </a:solidFill>
                <a:effectLst/>
                <a:latin typeface="Arial" pitchFamily="34" charset="0"/>
                <a:cs typeface="Arial" pitchFamily="34" charset="0"/>
              </a:rPr>
              <a:t>7.Monitoring </a:t>
            </a:r>
            <a:r>
              <a:rPr b="1" dirty="0" sz="1800" i="1" lang="en-US">
                <a:solidFill>
                  <a:srgbClr val="0D0D0D"/>
                </a:solidFill>
                <a:effectLst/>
                <a:latin typeface="Arial" pitchFamily="34" charset="0"/>
                <a:cs typeface="Arial" pitchFamily="34" charset="0"/>
              </a:rPr>
              <a:t>and Maintenance</a:t>
            </a:r>
            <a:r>
              <a:rPr b="1" dirty="0" sz="1800" i="1" lang="en-US" smtClean="0">
                <a:solidFill>
                  <a:srgbClr val="0D0D0D"/>
                </a:solidFill>
                <a:effectLst/>
                <a:latin typeface="Arial" pitchFamily="34" charset="0"/>
                <a:cs typeface="Arial" pitchFamily="34" charset="0"/>
              </a:rPr>
              <a:t>:</a:t>
            </a:r>
            <a:endParaRPr dirty="0" sz="1800" i="1" lang="en-US">
              <a:solidFill>
                <a:srgbClr val="0D0D0D"/>
              </a:solidFill>
              <a:latin typeface="Arial" pitchFamily="34" charset="0"/>
              <a:cs typeface="Arial" pitchFamily="34" charset="0"/>
            </a:endParaRPr>
          </a:p>
          <a:p>
            <a:pPr indent="0" marL="0">
              <a:buNone/>
            </a:pPr>
            <a:r>
              <a:rPr b="0" dirty="0" sz="1800" i="1" lang="en-US">
                <a:solidFill>
                  <a:srgbClr val="0D0D0D"/>
                </a:solidFill>
                <a:effectLst/>
                <a:latin typeface="Arial" pitchFamily="34" charset="0"/>
                <a:cs typeface="Arial" pitchFamily="34" charset="0"/>
              </a:rPr>
              <a:t>       Implement monitoring tools to track model performance and resource </a:t>
            </a:r>
            <a:r>
              <a:rPr b="0" dirty="0" sz="1800" i="1" lang="en-US" smtClean="0">
                <a:solidFill>
                  <a:srgbClr val="0D0D0D"/>
                </a:solidFill>
                <a:effectLst/>
                <a:latin typeface="Arial" pitchFamily="34" charset="0"/>
                <a:cs typeface="Arial" pitchFamily="34" charset="0"/>
              </a:rPr>
              <a:t>utilization.</a:t>
            </a:r>
            <a:r>
              <a:rPr dirty="0" sz="1800" i="1" lang="en-US" smtClean="0">
                <a:solidFill>
                  <a:srgbClr val="0D0D0D"/>
                </a:solidFill>
                <a:latin typeface="Arial" pitchFamily="34" charset="0"/>
                <a:cs typeface="Arial" pitchFamily="34" charset="0"/>
              </a:rPr>
              <a:t> </a:t>
            </a:r>
            <a:r>
              <a:rPr b="0" dirty="0" sz="1800" i="1" lang="en-US" smtClean="0">
                <a:solidFill>
                  <a:srgbClr val="0D0D0D"/>
                </a:solidFill>
                <a:effectLst/>
                <a:latin typeface="Arial" pitchFamily="34" charset="0"/>
                <a:cs typeface="Arial" pitchFamily="34" charset="0"/>
              </a:rPr>
              <a:t>Regularly </a:t>
            </a:r>
            <a:r>
              <a:rPr b="0" dirty="0" sz="1800" i="1" lang="en-US">
                <a:solidFill>
                  <a:srgbClr val="0D0D0D"/>
                </a:solidFill>
                <a:effectLst/>
                <a:latin typeface="Arial" pitchFamily="34" charset="0"/>
                <a:cs typeface="Arial" pitchFamily="34" charset="0"/>
              </a:rPr>
              <a:t>update the deployed model with improvements or new versions as needed</a:t>
            </a:r>
            <a:r>
              <a:rPr b="0" dirty="0" sz="1800" i="1" lang="en-US" smtClean="0">
                <a:solidFill>
                  <a:srgbClr val="0D0D0D"/>
                </a:solidFill>
                <a:effectLst/>
                <a:latin typeface="Arial" pitchFamily="34" charset="0"/>
                <a:cs typeface="Arial" pitchFamily="34" charset="0"/>
              </a:rPr>
              <a:t>.</a:t>
            </a:r>
          </a:p>
          <a:p>
            <a:pPr indent="0" marL="0">
              <a:buNone/>
            </a:pPr>
            <a:endParaRPr b="0" dirty="0" sz="1800" i="1" lang="en-US" smtClean="0">
              <a:solidFill>
                <a:srgbClr val="0D0D0D"/>
              </a:solidFill>
              <a:effectLst/>
              <a:latin typeface="Arial" pitchFamily="34" charset="0"/>
              <a:cs typeface="Arial" pitchFamily="34" charset="0"/>
            </a:endParaRPr>
          </a:p>
          <a:p>
            <a:pPr algn="l" indent="0" marL="0">
              <a:buNone/>
            </a:pPr>
            <a:r>
              <a:rPr b="1" dirty="0" sz="1800" i="1" lang="en-US" smtClean="0">
                <a:solidFill>
                  <a:srgbClr val="0D0D0D"/>
                </a:solidFill>
                <a:effectLst/>
                <a:latin typeface="Arial" pitchFamily="34" charset="0"/>
                <a:cs typeface="Arial" pitchFamily="34" charset="0"/>
              </a:rPr>
              <a:t>     8.Security </a:t>
            </a:r>
            <a:r>
              <a:rPr b="1" dirty="0" sz="1800" i="1" lang="en-US">
                <a:solidFill>
                  <a:srgbClr val="0D0D0D"/>
                </a:solidFill>
                <a:effectLst/>
                <a:latin typeface="Arial" pitchFamily="34" charset="0"/>
                <a:cs typeface="Arial" pitchFamily="34" charset="0"/>
              </a:rPr>
              <a:t>Considerations:</a:t>
            </a:r>
          </a:p>
          <a:p>
            <a:pPr algn="l" indent="0" marL="0">
              <a:buNone/>
            </a:pPr>
            <a:r>
              <a:rPr b="0" dirty="0" sz="1800" i="1" lang="en-US">
                <a:solidFill>
                  <a:srgbClr val="0D0D0D"/>
                </a:solidFill>
                <a:effectLst/>
                <a:latin typeface="Arial" pitchFamily="34" charset="0"/>
                <a:cs typeface="Arial" pitchFamily="34" charset="0"/>
              </a:rPr>
              <a:t>      Implement security measures such as access control and encryption to protect the deployed model and data</a:t>
            </a:r>
            <a:r>
              <a:rPr b="0" dirty="0" sz="1800" i="1" lang="en-US" smtClean="0">
                <a:solidFill>
                  <a:srgbClr val="0D0D0D"/>
                </a:solidFill>
                <a:effectLst/>
                <a:latin typeface="Arial" pitchFamily="34" charset="0"/>
                <a:cs typeface="Arial" pitchFamily="34" charset="0"/>
              </a:rPr>
              <a:t>.</a:t>
            </a:r>
          </a:p>
          <a:p>
            <a:pPr algn="l" indent="0" marL="0">
              <a:buNone/>
            </a:pPr>
            <a:r>
              <a:rPr b="1" dirty="0" sz="1800" i="1" lang="en-US" smtClean="0">
                <a:solidFill>
                  <a:srgbClr val="0D0D0D"/>
                </a:solidFill>
                <a:effectLst/>
                <a:latin typeface="Arial" pitchFamily="34" charset="0"/>
                <a:cs typeface="Arial" pitchFamily="34" charset="0"/>
              </a:rPr>
              <a:t>     </a:t>
            </a:r>
          </a:p>
          <a:p>
            <a:pPr algn="l" indent="0" marL="0">
              <a:buNone/>
            </a:pPr>
            <a:r>
              <a:rPr b="1" dirty="0" sz="1800" i="1" lang="en-US" smtClean="0">
                <a:solidFill>
                  <a:srgbClr val="0D0D0D"/>
                </a:solidFill>
                <a:latin typeface="Arial" pitchFamily="34" charset="0"/>
                <a:cs typeface="Arial" pitchFamily="34" charset="0"/>
              </a:rPr>
              <a:t> </a:t>
            </a:r>
            <a:r>
              <a:rPr b="1" dirty="0" sz="1800" i="1" lang="en-US" smtClean="0">
                <a:solidFill>
                  <a:srgbClr val="0D0D0D"/>
                </a:solidFill>
                <a:latin typeface="Arial" pitchFamily="34" charset="0"/>
                <a:cs typeface="Arial" pitchFamily="34" charset="0"/>
              </a:rPr>
              <a:t>    </a:t>
            </a:r>
            <a:r>
              <a:rPr b="1" dirty="0" sz="1800" i="1" lang="en-US" smtClean="0">
                <a:solidFill>
                  <a:srgbClr val="0D0D0D"/>
                </a:solidFill>
                <a:effectLst/>
                <a:latin typeface="Arial" pitchFamily="34" charset="0"/>
                <a:cs typeface="Arial" pitchFamily="34" charset="0"/>
              </a:rPr>
              <a:t>9.Testing </a:t>
            </a:r>
            <a:r>
              <a:rPr b="1" dirty="0" sz="1800" i="1" lang="en-US">
                <a:solidFill>
                  <a:srgbClr val="0D0D0D"/>
                </a:solidFill>
                <a:effectLst/>
                <a:latin typeface="Arial" pitchFamily="34" charset="0"/>
                <a:cs typeface="Arial" pitchFamily="34" charset="0"/>
              </a:rPr>
              <a:t>and </a:t>
            </a:r>
            <a:r>
              <a:rPr b="1" dirty="0" sz="1800" i="1" lang="en-US" smtClean="0">
                <a:solidFill>
                  <a:srgbClr val="0D0D0D"/>
                </a:solidFill>
                <a:effectLst/>
                <a:latin typeface="Arial" pitchFamily="34" charset="0"/>
                <a:cs typeface="Arial" pitchFamily="34" charset="0"/>
              </a:rPr>
              <a:t>Validation:</a:t>
            </a:r>
            <a:endParaRPr dirty="0" sz="1800" i="1" lang="en-US">
              <a:solidFill>
                <a:srgbClr val="0D0D0D"/>
              </a:solidFill>
              <a:latin typeface="Arial" pitchFamily="34" charset="0"/>
              <a:cs typeface="Arial" pitchFamily="34" charset="0"/>
            </a:endParaRPr>
          </a:p>
          <a:p>
            <a:pPr algn="l" indent="0" marL="0">
              <a:buNone/>
            </a:pPr>
            <a:r>
              <a:rPr b="0" dirty="0" sz="1800" i="1" lang="en-US" smtClean="0">
                <a:solidFill>
                  <a:srgbClr val="0D0D0D"/>
                </a:solidFill>
                <a:effectLst/>
                <a:latin typeface="Arial" pitchFamily="34" charset="0"/>
                <a:cs typeface="Arial" pitchFamily="34" charset="0"/>
              </a:rPr>
              <a:t>	</a:t>
            </a:r>
            <a:r>
              <a:rPr b="0" dirty="0" sz="1800" i="1" lang="en-US" smtClean="0">
                <a:solidFill>
                  <a:srgbClr val="0D0D0D"/>
                </a:solidFill>
                <a:effectLst/>
                <a:latin typeface="Arial" pitchFamily="34" charset="0"/>
                <a:cs typeface="Arial" pitchFamily="34" charset="0"/>
              </a:rPr>
              <a:t>Conduct </a:t>
            </a:r>
            <a:r>
              <a:rPr b="0" dirty="0" sz="1800" i="1" lang="en-US">
                <a:solidFill>
                  <a:srgbClr val="0D0D0D"/>
                </a:solidFill>
                <a:effectLst/>
                <a:latin typeface="Arial" pitchFamily="34" charset="0"/>
                <a:cs typeface="Arial" pitchFamily="34" charset="0"/>
              </a:rPr>
              <a:t>thorough testing to ensure the deployed model performs as expected in a production environment.</a:t>
            </a:r>
          </a:p>
          <a:p>
            <a:endParaRPr dirty="0"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6" name="Title 1"/>
          <p:cNvSpPr>
            <a:spLocks noGrp="1"/>
          </p:cNvSpPr>
          <p:nvPr>
            <p:ph type="title"/>
          </p:nvPr>
        </p:nvSpPr>
        <p:spPr/>
        <p:txBody>
          <a:bodyPr/>
          <a:p>
            <a:r>
              <a:rPr dirty="0" sz="3200" i="1" lang="en-US">
                <a:solidFill>
                  <a:srgbClr val="292C48"/>
                </a:solidFill>
                <a:effectLst>
                  <a:outerShdw algn="tl" blurRad="38100" dir="2700000" dist="38100">
                    <a:srgbClr val="000000">
                      <a:alpha val="43137"/>
                    </a:srgbClr>
                  </a:outerShdw>
                </a:effectLst>
              </a:rPr>
              <a:t>RESULT:</a:t>
            </a:r>
            <a:endParaRPr dirty="0" sz="3200" i="1" lang="en-IN">
              <a:solidFill>
                <a:srgbClr val="292C48"/>
              </a:solidFill>
              <a:effectLst>
                <a:outerShdw algn="tl" blurRad="38100" dir="2700000" dist="38100">
                  <a:srgbClr val="000000">
                    <a:alpha val="43137"/>
                  </a:srgbClr>
                </a:outerShdw>
              </a:effectLst>
            </a:endParaRPr>
          </a:p>
        </p:txBody>
      </p:sp>
      <p:pic>
        <p:nvPicPr>
          <p:cNvPr id="2097154" name="Content Placeholder 9"/>
          <p:cNvPicPr>
            <a:picLocks noChangeAspect="1" noGrp="1"/>
          </p:cNvPicPr>
          <p:nvPr>
            <p:ph sz="quarter" idx="10"/>
          </p:nvPr>
        </p:nvPicPr>
        <p:blipFill>
          <a:blip xmlns:r="http://schemas.openxmlformats.org/officeDocument/2006/relationships" r:embed="rId1"/>
          <a:stretch>
            <a:fillRect/>
          </a:stretch>
        </p:blipFill>
        <p:spPr>
          <a:xfrm>
            <a:off x="847726"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7" name="Title 1"/>
          <p:cNvSpPr>
            <a:spLocks noGrp="1"/>
          </p:cNvSpPr>
          <p:nvPr>
            <p:ph type="title"/>
          </p:nvPr>
        </p:nvSpPr>
        <p:spPr>
          <a:xfrm>
            <a:off x="846944" y="681037"/>
            <a:ext cx="10515600" cy="583800"/>
          </a:xfrm>
        </p:spPr>
        <p:txBody>
          <a:bodyPr/>
          <a:p>
            <a:r>
              <a:rPr dirty="0" sz="3200" i="1" lang="en-US">
                <a:solidFill>
                  <a:srgbClr val="292C48"/>
                </a:solidFill>
                <a:effectLst>
                  <a:outerShdw algn="tl" blurRad="38100" dir="2700000" dist="38100">
                    <a:srgbClr val="000000">
                      <a:alpha val="43137"/>
                    </a:srgbClr>
                  </a:outerShdw>
                </a:effectLst>
              </a:rPr>
              <a:t>RESULT:</a:t>
            </a:r>
            <a:endParaRPr dirty="0" sz="3200" lang="en-IN">
              <a:solidFill>
                <a:srgbClr val="292C48"/>
              </a:solidFill>
              <a:effectLst>
                <a:outerShdw algn="tl" blurRad="38100" dir="2700000" dist="38100">
                  <a:srgbClr val="000000">
                    <a:alpha val="43137"/>
                  </a:srgbClr>
                </a:outerShdw>
              </a:effectLst>
            </a:endParaRPr>
          </a:p>
        </p:txBody>
      </p:sp>
      <p:pic>
        <p:nvPicPr>
          <p:cNvPr id="2097155" name="Content Placeholder 4"/>
          <p:cNvPicPr>
            <a:picLocks noChangeAspect="1" noGrp="1"/>
          </p:cNvPicPr>
          <p:nvPr>
            <p:ph sz="quarter" idx="10"/>
          </p:nvPr>
        </p:nvPicPr>
        <p:blipFill>
          <a:blip xmlns:r="http://schemas.openxmlformats.org/officeDocument/2006/relationships" r:embed="rId1"/>
          <a:stretch>
            <a:fillRect/>
          </a:stretch>
        </p:blipFill>
        <p:spPr>
          <a:xfrm>
            <a:off x="2244010"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8"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CONCLUSION:</a:t>
            </a:r>
            <a:endParaRPr dirty="0" sz="3200" i="1" lang="en-IN" u="sng">
              <a:solidFill>
                <a:srgbClr val="292C48"/>
              </a:solidFill>
              <a:effectLst>
                <a:outerShdw algn="tl" blurRad="38100" dir="2700000" dist="38100">
                  <a:srgbClr val="000000">
                    <a:alpha val="43137"/>
                  </a:srgbClr>
                </a:outerShdw>
              </a:effectLst>
            </a:endParaRPr>
          </a:p>
        </p:txBody>
      </p:sp>
      <p:sp>
        <p:nvSpPr>
          <p:cNvPr id="1048629" name="Content Placeholder 2"/>
          <p:cNvSpPr>
            <a:spLocks noGrp="1"/>
          </p:cNvSpPr>
          <p:nvPr>
            <p:ph sz="quarter" idx="10"/>
          </p:nvPr>
        </p:nvSpPr>
        <p:spPr/>
        <p:txBody>
          <a:bodyPr>
            <a:normAutofit/>
          </a:bodyPr>
          <a:p>
            <a:pPr indent="0" marL="0">
              <a:buNone/>
            </a:pPr>
            <a:r>
              <a:rPr b="0" dirty="0" sz="1800" i="0" lang="en-US">
                <a:solidFill>
                  <a:srgbClr val="0D0D0D"/>
                </a:solidFill>
                <a:effectLst/>
              </a:rPr>
              <a:t>       </a:t>
            </a:r>
            <a:r>
              <a:rPr b="0" dirty="0" sz="1800" i="0" lang="en-US" smtClean="0">
                <a:solidFill>
                  <a:srgbClr val="0D0D0D"/>
                </a:solidFill>
                <a:effectLst/>
              </a:rPr>
              <a:t>	</a:t>
            </a:r>
          </a:p>
          <a:p>
            <a:pPr indent="0" marL="0">
              <a:buNone/>
            </a:pPr>
            <a:r>
              <a:rPr b="0" dirty="0" sz="2000" i="1" lang="en-US" smtClean="0">
                <a:solidFill>
                  <a:srgbClr val="0D0D0D"/>
                </a:solidFill>
                <a:effectLst/>
                <a:latin typeface="Arial" pitchFamily="34" charset="0"/>
                <a:cs typeface="Arial" pitchFamily="34" charset="0"/>
              </a:rPr>
              <a:t>	In </a:t>
            </a:r>
            <a:r>
              <a:rPr b="0" dirty="0" sz="2000" i="1" lang="en-US">
                <a:solidFill>
                  <a:srgbClr val="0D0D0D"/>
                </a:solidFill>
                <a:effectLst/>
                <a:latin typeface="Arial" pitchFamily="34" charset="0"/>
                <a:cs typeface="Arial" pitchFamily="34" charset="0"/>
              </a:rPr>
              <a:t>conclusion, the use of Generative Adversarial Networks (GANs) for handwritten model generation offers promising advancements in the field of handwriting recognition. </a:t>
            </a:r>
            <a:r>
              <a:rPr b="0" dirty="0" sz="2000" i="1" lang="en-US" smtClean="0">
                <a:solidFill>
                  <a:srgbClr val="0D0D0D"/>
                </a:solidFill>
                <a:effectLst/>
                <a:latin typeface="Arial" pitchFamily="34" charset="0"/>
                <a:cs typeface="Arial" pitchFamily="34" charset="0"/>
              </a:rPr>
              <a:t>By </a:t>
            </a:r>
            <a:r>
              <a:rPr b="0" dirty="0" sz="2000" i="1" lang="en-US">
                <a:solidFill>
                  <a:srgbClr val="0D0D0D"/>
                </a:solidFill>
                <a:effectLst/>
                <a:latin typeface="Arial" pitchFamily="34" charset="0"/>
                <a:cs typeface="Arial" pitchFamily="34" charset="0"/>
              </a:rPr>
              <a:t>leveraging GANs, we can generate realistic synthetic handwritten characters, thereby augmenting training datasets and improving the accuracy and robustness of recognition systems. </a:t>
            </a:r>
            <a:r>
              <a:rPr b="0" dirty="0" sz="2000" i="1" lang="en-US" smtClean="0">
                <a:solidFill>
                  <a:srgbClr val="0D0D0D"/>
                </a:solidFill>
                <a:effectLst/>
                <a:latin typeface="Arial" pitchFamily="34" charset="0"/>
                <a:cs typeface="Arial" pitchFamily="34" charset="0"/>
              </a:rPr>
              <a:t>Despite </a:t>
            </a:r>
            <a:r>
              <a:rPr b="0" dirty="0" sz="2000" i="1" lang="en-US">
                <a:solidFill>
                  <a:srgbClr val="0D0D0D"/>
                </a:solidFill>
                <a:effectLst/>
                <a:latin typeface="Arial" pitchFamily="34" charset="0"/>
                <a:cs typeface="Arial" pitchFamily="34" charset="0"/>
              </a:rPr>
              <a:t>challenges such as data variability and model optimization, the deployment of GAN-based handwritten models holds immense potential in various applications, including document digitization, signature verification, and language translation. </a:t>
            </a:r>
            <a:r>
              <a:rPr b="0" dirty="0" sz="2000" i="1" lang="en-US" smtClean="0">
                <a:solidFill>
                  <a:srgbClr val="0D0D0D"/>
                </a:solidFill>
                <a:effectLst/>
                <a:latin typeface="Arial" pitchFamily="34" charset="0"/>
                <a:cs typeface="Arial" pitchFamily="34" charset="0"/>
              </a:rPr>
              <a:t>With </a:t>
            </a:r>
            <a:r>
              <a:rPr b="0" dirty="0" sz="2000" i="1" lang="en-US">
                <a:solidFill>
                  <a:srgbClr val="0D0D0D"/>
                </a:solidFill>
                <a:effectLst/>
                <a:latin typeface="Arial" pitchFamily="34" charset="0"/>
                <a:cs typeface="Arial" pitchFamily="34" charset="0"/>
              </a:rPr>
              <a:t>continued research and refinement, GANs have the capability to revolutionize handwritten text processing, paving the way for more efficient and accurate recognition across diverse handwriting styles and languages.</a:t>
            </a:r>
            <a:endParaRPr dirty="0" sz="2000" i="1" lang="en-IN">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0" name="Title 1"/>
          <p:cNvSpPr>
            <a:spLocks noGrp="1"/>
          </p:cNvSpPr>
          <p:nvPr>
            <p:ph type="title"/>
          </p:nvPr>
        </p:nvSpPr>
        <p:spPr/>
        <p:txBody>
          <a:bodyPr/>
          <a:p>
            <a:r>
              <a:rPr dirty="0" sz="3200" i="1" lang="en-US" u="sng">
                <a:solidFill>
                  <a:srgbClr val="292C48"/>
                </a:solidFill>
                <a:effectLst>
                  <a:outerShdw algn="tl" blurRad="38100" dir="2700000" dist="38100">
                    <a:srgbClr val="000000">
                      <a:alpha val="43137"/>
                    </a:srgbClr>
                  </a:outerShdw>
                </a:effectLst>
              </a:rPr>
              <a:t>REFERENCES:</a:t>
            </a:r>
            <a:endParaRPr dirty="0" sz="3200" i="1" lang="en-IN" u="sng">
              <a:solidFill>
                <a:srgbClr val="292C48"/>
              </a:solidFill>
              <a:effectLst>
                <a:outerShdw algn="tl" blurRad="38100" dir="2700000" dist="38100">
                  <a:srgbClr val="000000">
                    <a:alpha val="43137"/>
                  </a:srgbClr>
                </a:outerShdw>
              </a:effectLst>
            </a:endParaRPr>
          </a:p>
        </p:txBody>
      </p:sp>
      <p:sp>
        <p:nvSpPr>
          <p:cNvPr id="1048631" name="Content Placeholder 2"/>
          <p:cNvSpPr>
            <a:spLocks noGrp="1"/>
          </p:cNvSpPr>
          <p:nvPr>
            <p:ph sz="quarter" idx="10"/>
          </p:nvPr>
        </p:nvSpPr>
        <p:spPr/>
        <p:txBody>
          <a:bodyPr>
            <a:normAutofit/>
          </a:bodyPr>
          <a:p>
            <a:pPr algn="l">
              <a:buFont typeface="+mj-lt"/>
              <a:buAutoNum type="arabicPeriod"/>
            </a:pPr>
            <a:endParaRPr b="0" dirty="0" sz="1800" i="1" lang="en-IN" smtClean="0">
              <a:solidFill>
                <a:srgbClr val="0D0D0D"/>
              </a:solidFill>
              <a:effectLst/>
              <a:latin typeface="Arial" pitchFamily="34" charset="0"/>
              <a:cs typeface="Arial" pitchFamily="34" charset="0"/>
            </a:endParaRPr>
          </a:p>
          <a:p>
            <a:pPr algn="l">
              <a:buFont typeface="+mj-lt"/>
              <a:buAutoNum type="arabicPeriod"/>
            </a:pPr>
            <a:r>
              <a:rPr b="0" dirty="0" sz="1800" i="1" lang="en-IN" smtClean="0">
                <a:solidFill>
                  <a:srgbClr val="0D0D0D"/>
                </a:solidFill>
                <a:effectLst/>
                <a:latin typeface="Arial" pitchFamily="34" charset="0"/>
                <a:cs typeface="Arial" pitchFamily="34" charset="0"/>
              </a:rPr>
              <a:t>Goodfellow </a:t>
            </a:r>
            <a:r>
              <a:rPr b="0" dirty="0" sz="1800" i="1" lang="en-IN">
                <a:solidFill>
                  <a:srgbClr val="0D0D0D"/>
                </a:solidFill>
                <a:effectLst/>
                <a:latin typeface="Arial" pitchFamily="34" charset="0"/>
                <a:cs typeface="Arial" pitchFamily="34" charset="0"/>
              </a:rPr>
              <a:t>et al., 2014. "Generative adversarial nets."</a:t>
            </a:r>
          </a:p>
          <a:p>
            <a:pPr algn="l">
              <a:buFont typeface="+mj-lt"/>
              <a:buAutoNum type="arabicPeriod"/>
            </a:pPr>
            <a:r>
              <a:rPr b="0" dirty="0" sz="1800" i="1" lang="en-IN">
                <a:solidFill>
                  <a:srgbClr val="0D0D0D"/>
                </a:solidFill>
                <a:effectLst/>
                <a:latin typeface="Arial" pitchFamily="34" charset="0"/>
                <a:cs typeface="Arial" pitchFamily="34" charset="0"/>
              </a:rPr>
              <a:t>Radford et al., 2015. "Unsupervised representation learning with deep convolutional GANs."</a:t>
            </a:r>
          </a:p>
          <a:p>
            <a:pPr algn="l">
              <a:buFont typeface="+mj-lt"/>
              <a:buAutoNum type="arabicPeriod"/>
            </a:pPr>
            <a:r>
              <a:rPr b="0" dirty="0" sz="1800" i="1" lang="en-IN" err="1">
                <a:solidFill>
                  <a:srgbClr val="0D0D0D"/>
                </a:solidFill>
                <a:effectLst/>
                <a:latin typeface="Arial" pitchFamily="34" charset="0"/>
                <a:cs typeface="Arial" pitchFamily="34" charset="0"/>
              </a:rPr>
              <a:t>Odena</a:t>
            </a:r>
            <a:r>
              <a:rPr b="0" dirty="0" sz="1800" i="1" lang="en-IN">
                <a:solidFill>
                  <a:srgbClr val="0D0D0D"/>
                </a:solidFill>
                <a:effectLst/>
                <a:latin typeface="Arial" pitchFamily="34" charset="0"/>
                <a:cs typeface="Arial" pitchFamily="34" charset="0"/>
              </a:rPr>
              <a:t> et al., 2017. "Conditional image synthesis with auxiliary classifier GANs."</a:t>
            </a:r>
          </a:p>
          <a:p>
            <a:pPr algn="l">
              <a:buFont typeface="+mj-lt"/>
              <a:buAutoNum type="arabicPeriod"/>
            </a:pPr>
            <a:r>
              <a:rPr b="0" dirty="0" sz="1800" i="1" lang="en-IN">
                <a:solidFill>
                  <a:srgbClr val="0D0D0D"/>
                </a:solidFill>
                <a:effectLst/>
                <a:latin typeface="Arial" pitchFamily="34" charset="0"/>
                <a:cs typeface="Arial" pitchFamily="34" charset="0"/>
              </a:rPr>
              <a:t>Zhang et al., 2018. "</a:t>
            </a:r>
            <a:r>
              <a:rPr b="0" dirty="0" sz="1800" i="1" lang="en-IN" err="1">
                <a:solidFill>
                  <a:srgbClr val="0D0D0D"/>
                </a:solidFill>
                <a:effectLst/>
                <a:latin typeface="Arial" pitchFamily="34" charset="0"/>
                <a:cs typeface="Arial" pitchFamily="34" charset="0"/>
              </a:rPr>
              <a:t>StackGAN</a:t>
            </a:r>
            <a:r>
              <a:rPr b="0" dirty="0" sz="1800" i="1" lang="en-IN">
                <a:solidFill>
                  <a:srgbClr val="0D0D0D"/>
                </a:solidFill>
                <a:effectLst/>
                <a:latin typeface="Arial" pitchFamily="34" charset="0"/>
                <a:cs typeface="Arial" pitchFamily="34" charset="0"/>
              </a:rPr>
              <a:t>++: Realistic image synthesis with stacked GANs."</a:t>
            </a:r>
          </a:p>
          <a:p>
            <a:pPr algn="l">
              <a:buFont typeface="+mj-lt"/>
              <a:buAutoNum type="arabicPeriod"/>
            </a:pPr>
            <a:r>
              <a:rPr b="0" dirty="0" sz="1800" i="1" lang="en-IN">
                <a:solidFill>
                  <a:srgbClr val="0D0D0D"/>
                </a:solidFill>
                <a:effectLst/>
                <a:latin typeface="Arial" pitchFamily="34" charset="0"/>
                <a:cs typeface="Arial" pitchFamily="34" charset="0"/>
              </a:rPr>
              <a:t>Isola et al., 2017. "Image-to-image translation with conditional adversarial networks."</a:t>
            </a:r>
          </a:p>
          <a:p>
            <a:pPr algn="l"/>
            <a:r>
              <a:rPr b="0" dirty="0" sz="1800" i="1" lang="en-IN">
                <a:solidFill>
                  <a:srgbClr val="0D0D0D"/>
                </a:solidFill>
                <a:effectLst/>
                <a:latin typeface="Arial" pitchFamily="34" charset="0"/>
                <a:cs typeface="Arial" pitchFamily="34" charset="0"/>
              </a:rPr>
              <a:t>These references provide foundational knowledge and research insights into leveraging GANs for handwritten model generation and image synthesis, supporting the development of the proposed solution.</a:t>
            </a:r>
          </a:p>
          <a:p>
            <a:endParaRPr dirty="0"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2" name="Content Placeholder 2"/>
          <p:cNvSpPr>
            <a:spLocks noGrp="1"/>
          </p:cNvSpPr>
          <p:nvPr>
            <p:ph sz="quarter" idx="10"/>
          </p:nvPr>
        </p:nvSpPr>
        <p:spPr>
          <a:xfrm>
            <a:off x="838200" y="666206"/>
            <a:ext cx="10524344" cy="5510759"/>
          </a:xfrm>
        </p:spPr>
        <p:txBody>
          <a:bodyPr>
            <a:normAutofit/>
          </a:bodyPr>
          <a:p>
            <a:pPr>
              <a:buNone/>
            </a:pPr>
            <a:r>
              <a:rPr b="1" dirty="0" sz="9600" i="1" lang="en-US" smtClean="0">
                <a:solidFill>
                  <a:srgbClr val="292C48"/>
                </a:solidFill>
                <a:effectLst>
                  <a:outerShdw algn="tl" blurRad="38100" dir="2700000" dist="38100">
                    <a:srgbClr val="000000">
                      <a:alpha val="43137"/>
                    </a:srgbClr>
                  </a:outerShdw>
                </a:effectLst>
              </a:rPr>
              <a:t>			</a:t>
            </a:r>
          </a:p>
          <a:p>
            <a:pPr>
              <a:buNone/>
            </a:pPr>
            <a:r>
              <a:rPr b="1" dirty="0" sz="9600" i="1" lang="en-US" smtClean="0">
                <a:solidFill>
                  <a:srgbClr val="292C48"/>
                </a:solidFill>
                <a:effectLst>
                  <a:outerShdw algn="tl" blurRad="38100" dir="2700000" dist="38100">
                    <a:srgbClr val="000000">
                      <a:alpha val="43137"/>
                    </a:srgbClr>
                  </a:outerShdw>
                </a:effectLst>
              </a:rPr>
              <a:t>				</a:t>
            </a:r>
            <a:r>
              <a:rPr b="1" dirty="0" sz="9600" i="1" lang="en-US" smtClean="0">
                <a:solidFill>
                  <a:srgbClr val="292C48"/>
                </a:solidFill>
                <a:effectLst>
                  <a:outerShdw algn="tl" blurRad="38100" dir="2700000" dist="38100">
                    <a:srgbClr val="000000">
                      <a:alpha val="43137"/>
                    </a:srgbClr>
                  </a:outerShdw>
                </a:effectLst>
              </a:rPr>
              <a:t>	</a:t>
            </a:r>
            <a:endParaRPr b="1" dirty="0" sz="9600" i="1" lang="en-US" smtClean="0">
              <a:solidFill>
                <a:srgbClr val="292C48"/>
              </a:solidFill>
              <a:effectLst>
                <a:outerShdw algn="tl" blurRad="38100" dir="2700000" dist="38100">
                  <a:srgbClr val="000000">
                    <a:alpha val="43137"/>
                  </a:srgbClr>
                </a:outerShdw>
              </a:effectLst>
            </a:endParaRPr>
          </a:p>
          <a:p>
            <a:pPr>
              <a:buNone/>
            </a:pPr>
            <a:r>
              <a:rPr b="1" dirty="0" sz="2000" lang="en-US" smtClean="0">
                <a:latin typeface="Arial" pitchFamily="34" charset="0"/>
                <a:cs typeface="Arial" pitchFamily="34" charset="0"/>
              </a:rPr>
              <a:t>					</a:t>
            </a:r>
            <a:r>
              <a:rPr b="1" dirty="0" sz="2000" i="1" lang="en-US" smtClean="0">
                <a:solidFill>
                  <a:srgbClr val="292C48"/>
                </a:solidFill>
                <a:effectLst>
                  <a:outerShdw algn="tl" blurRad="38100" dir="2700000" dist="38100">
                    <a:srgbClr val="000000">
                      <a:alpha val="43137"/>
                    </a:srgbClr>
                  </a:outerShdw>
                </a:effectLst>
                <a:latin typeface="Arial" pitchFamily="34" charset="0"/>
                <a:cs typeface="Arial" pitchFamily="34" charset="0"/>
              </a:rPr>
              <a:t>PRESENTED BY:</a:t>
            </a:r>
          </a:p>
          <a:p>
            <a:pPr>
              <a:buNone/>
            </a:pPr>
            <a:r>
              <a:rPr dirty="0" sz="2000" lang="en-US" smtClean="0">
                <a:latin typeface="Arial" pitchFamily="34" charset="0"/>
                <a:cs typeface="Arial" pitchFamily="34" charset="0"/>
              </a:rPr>
              <a:t>	</a:t>
            </a:r>
            <a:r>
              <a:rPr dirty="0" sz="2000" lang="en-US" smtClean="0">
                <a:latin typeface="Arial" pitchFamily="34" charset="0"/>
                <a:cs typeface="Arial" pitchFamily="34" charset="0"/>
              </a:rPr>
              <a:t>						</a:t>
            </a:r>
            <a:r>
              <a:rPr dirty="0" sz="2000" lang="en-IN" smtClean="0">
                <a:latin typeface="Arial" pitchFamily="34" charset="0"/>
                <a:cs typeface="Arial" pitchFamily="34" charset="0"/>
              </a:rPr>
              <a:t>BALA </a:t>
            </a:r>
            <a:r>
              <a:rPr dirty="0" sz="2000" lang="en-IN" smtClean="0">
                <a:latin typeface="Arial" pitchFamily="34" charset="0"/>
                <a:cs typeface="Arial" pitchFamily="34" charset="0"/>
              </a:rPr>
              <a:t>SUJITHA </a:t>
            </a:r>
            <a:r>
              <a:rPr dirty="0" sz="2000" lang="en-IN" smtClean="0">
                <a:latin typeface="Arial" pitchFamily="34" charset="0"/>
                <a:cs typeface="Arial" pitchFamily="34" charset="0"/>
              </a:rPr>
              <a:t>.M (</a:t>
            </a:r>
            <a:r>
              <a:rPr dirty="0" sz="2000" lang="en-IN" smtClean="0">
                <a:latin typeface="Arial" pitchFamily="34" charset="0"/>
                <a:cs typeface="Arial" pitchFamily="34" charset="0"/>
              </a:rPr>
              <a:t>BTECH/IT 3RD </a:t>
            </a:r>
            <a:r>
              <a:rPr dirty="0" sz="2000" lang="en-IN" smtClean="0">
                <a:latin typeface="Arial" pitchFamily="34" charset="0"/>
                <a:cs typeface="Arial" pitchFamily="34" charset="0"/>
              </a:rPr>
              <a:t>year</a:t>
            </a:r>
            <a:r>
              <a:rPr dirty="0" sz="2000" lang="en-IN" smtClean="0">
                <a:latin typeface="Arial" pitchFamily="34" charset="0"/>
                <a:cs typeface="Arial" pitchFamily="34" charset="0"/>
              </a:rPr>
              <a:t>)</a:t>
            </a:r>
            <a:r>
              <a:rPr dirty="0" sz="2000" lang="en-IN" smtClean="0">
                <a:latin typeface="Arial" pitchFamily="34" charset="0"/>
                <a:cs typeface="Arial" pitchFamily="34" charset="0"/>
              </a:rPr>
              <a:t> </a:t>
            </a:r>
          </a:p>
          <a:p>
            <a:pPr>
              <a:buNone/>
            </a:pPr>
            <a:r>
              <a:rPr dirty="0" sz="2000" lang="en-IN" smtClean="0">
                <a:latin typeface="Arial" pitchFamily="34" charset="0"/>
                <a:cs typeface="Arial" pitchFamily="34" charset="0"/>
              </a:rPr>
              <a:t>			</a:t>
            </a:r>
            <a:r>
              <a:rPr dirty="0" sz="2000" lang="en-IN" smtClean="0">
                <a:latin typeface="Arial" pitchFamily="34" charset="0"/>
                <a:cs typeface="Arial" pitchFamily="34" charset="0"/>
              </a:rPr>
              <a:t> </a:t>
            </a:r>
            <a:r>
              <a:rPr dirty="0" sz="2000" lang="en-IN" smtClean="0">
                <a:latin typeface="Arial" pitchFamily="34" charset="0"/>
                <a:cs typeface="Arial" pitchFamily="34" charset="0"/>
              </a:rPr>
              <a:t>      					 210921205009</a:t>
            </a:r>
            <a:r>
              <a:rPr dirty="0" sz="2000" lang="en-IN" smtClean="0">
                <a:latin typeface="Arial" pitchFamily="34" charset="0"/>
                <a:cs typeface="Arial" pitchFamily="34" charset="0"/>
              </a:rPr>
              <a:t>	</a:t>
            </a:r>
            <a:endParaRPr dirty="0" sz="2000" lang="en-IN" smtClean="0">
              <a:latin typeface="Arial" pitchFamily="34" charset="0"/>
              <a:cs typeface="Arial" pitchFamily="34" charset="0"/>
            </a:endParaRPr>
          </a:p>
          <a:p>
            <a:pPr>
              <a:buNone/>
            </a:pPr>
            <a:r>
              <a:rPr dirty="0" sz="2000" lang="en-IN" smtClean="0">
                <a:latin typeface="Arial" pitchFamily="34" charset="0"/>
                <a:cs typeface="Arial" pitchFamily="34" charset="0"/>
              </a:rPr>
              <a:t>							sujithamayan2003@gmail.com </a:t>
            </a:r>
          </a:p>
          <a:p>
            <a:pPr>
              <a:buNone/>
            </a:pPr>
            <a:r>
              <a:rPr dirty="0" sz="2000" lang="en-IN" smtClean="0">
                <a:latin typeface="Arial" pitchFamily="34" charset="0"/>
                <a:cs typeface="Arial" pitchFamily="34" charset="0"/>
              </a:rPr>
              <a:t>		</a:t>
            </a:r>
            <a:r>
              <a:rPr dirty="0" sz="2000" lang="en-IN" smtClean="0">
                <a:latin typeface="Arial" pitchFamily="34" charset="0"/>
                <a:cs typeface="Arial" pitchFamily="34" charset="0"/>
              </a:rPr>
              <a:t> </a:t>
            </a:r>
            <a:r>
              <a:rPr dirty="0" sz="2000" lang="en-IN" smtClean="0">
                <a:latin typeface="Arial" pitchFamily="34" charset="0"/>
                <a:cs typeface="Arial" pitchFamily="34" charset="0"/>
              </a:rPr>
              <a:t>           					 Loyola </a:t>
            </a:r>
            <a:r>
              <a:rPr dirty="0" sz="2000" lang="en-IN" smtClean="0">
                <a:latin typeface="Arial" pitchFamily="34" charset="0"/>
                <a:cs typeface="Arial" pitchFamily="34" charset="0"/>
              </a:rPr>
              <a:t>institute of technology                                          </a:t>
            </a:r>
            <a:endParaRPr dirty="0" sz="2000" lang="en-IN" smtClean="0">
              <a:latin typeface="Arial" pitchFamily="34" charset="0"/>
              <a:cs typeface="Arial" pitchFamily="34" charset="0"/>
            </a:endParaRPr>
          </a:p>
          <a:p>
            <a:pPr>
              <a:buNone/>
            </a:pPr>
            <a:r>
              <a:rPr dirty="0" sz="2000" lang="en-IN" smtClean="0">
                <a:latin typeface="Arial" pitchFamily="34" charset="0"/>
                <a:cs typeface="Arial" pitchFamily="34" charset="0"/>
              </a:rPr>
              <a:t> 							Palanchur,Chennai-123</a:t>
            </a:r>
            <a:endParaRPr dirty="0" sz="2000" lang="en-US"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589" name="TextBox 5"/>
          <p:cNvSpPr txBox="1"/>
          <p:nvPr/>
        </p:nvSpPr>
        <p:spPr>
          <a:xfrm>
            <a:off x="428018" y="661482"/>
            <a:ext cx="11313268" cy="3469641"/>
          </a:xfrm>
          <a:prstGeom prst="rect"/>
          <a:noFill/>
        </p:spPr>
        <p:txBody>
          <a:bodyPr rtlCol="0" wrap="square">
            <a:spAutoFit/>
          </a:bodyPr>
          <a:p>
            <a:r>
              <a:rPr b="1" dirty="0" sz="1800" i="1" lang="en-US">
                <a:solidFill>
                  <a:schemeClr val="tx1"/>
                </a:solidFill>
                <a:effectLst>
                  <a:outerShdw algn="tl" blurRad="38100" dir="2700000" dist="38100">
                    <a:srgbClr val="000000">
                      <a:alpha val="43137"/>
                    </a:srgbClr>
                  </a:outerShdw>
                </a:effectLst>
              </a:rPr>
              <a:t>   </a:t>
            </a:r>
            <a:r>
              <a:rPr b="1" dirty="0" sz="1800" i="1" lang="en-US" smtClean="0">
                <a:solidFill>
                  <a:schemeClr val="tx1"/>
                </a:solidFill>
                <a:effectLst>
                  <a:outerShdw algn="tl" blurRad="38100" dir="2700000" dist="38100">
                    <a:srgbClr val="000000">
                      <a:alpha val="43137"/>
                    </a:srgbClr>
                  </a:outerShdw>
                </a:effectLst>
              </a:rPr>
              <a:t>  </a:t>
            </a:r>
            <a:r>
              <a:rPr b="1" dirty="0" sz="3600" i="1" lang="en-US" smtClean="0">
                <a:solidFill>
                  <a:srgbClr val="2A1F43"/>
                </a:solidFill>
                <a:effectLst>
                  <a:outerShdw algn="tl" blurRad="38100" dir="2700000" dist="38100">
                    <a:srgbClr val="000000">
                      <a:alpha val="43137"/>
                    </a:srgbClr>
                  </a:outerShdw>
                </a:effectLst>
              </a:rPr>
              <a:t>GENERATIVE ADVERSARISL NETWORK (GAN)</a:t>
            </a:r>
          </a:p>
          <a:p>
            <a:endParaRPr dirty="0" sz="2000" lang="en-IN" smtClean="0">
              <a:latin typeface="Arial" pitchFamily="34" charset="0"/>
              <a:cs typeface="Arial" pitchFamily="34" charset="0"/>
            </a:endParaRPr>
          </a:p>
          <a:p>
            <a:pPr lvl="2">
              <a:buFont typeface="Wingdings" pitchFamily="2" charset="2"/>
              <a:buChar char="§"/>
            </a:pPr>
            <a:r>
              <a:rPr dirty="0" sz="2200" lang="en-IN" smtClean="0">
                <a:latin typeface="Arial" pitchFamily="34" charset="0"/>
                <a:cs typeface="Arial" pitchFamily="34" charset="0"/>
              </a:rPr>
              <a:t> A </a:t>
            </a:r>
            <a:r>
              <a:rPr dirty="0" sz="2200" lang="en-IN" smtClean="0">
                <a:latin typeface="Arial" pitchFamily="34" charset="0"/>
                <a:cs typeface="Arial" pitchFamily="34" charset="0"/>
              </a:rPr>
              <a:t>Generative Adversarial Network (GAN) is a class of machine learning frameworks introduced by Ian Goodfellow and his colleagues in 2014. </a:t>
            </a:r>
            <a:endParaRPr dirty="0" sz="2200" lang="en-IN" smtClean="0">
              <a:latin typeface="Arial" pitchFamily="34" charset="0"/>
              <a:cs typeface="Arial" pitchFamily="34" charset="0"/>
            </a:endParaRPr>
          </a:p>
          <a:p>
            <a:pPr lvl="2"/>
            <a:endParaRPr dirty="0" sz="2200" lang="en-IN" smtClean="0">
              <a:latin typeface="Arial" pitchFamily="34" charset="0"/>
              <a:cs typeface="Arial" pitchFamily="34" charset="0"/>
            </a:endParaRPr>
          </a:p>
          <a:p>
            <a:pPr lvl="2">
              <a:buFont typeface="Wingdings" pitchFamily="2" charset="2"/>
              <a:buChar char="§"/>
            </a:pPr>
            <a:r>
              <a:rPr dirty="0" sz="2200" lang="en-IN" smtClean="0">
                <a:latin typeface="Arial" pitchFamily="34" charset="0"/>
                <a:cs typeface="Arial" pitchFamily="34" charset="0"/>
              </a:rPr>
              <a:t> GANs </a:t>
            </a:r>
            <a:r>
              <a:rPr dirty="0" sz="2200" lang="en-IN" smtClean="0">
                <a:latin typeface="Arial" pitchFamily="34" charset="0"/>
                <a:cs typeface="Arial" pitchFamily="34" charset="0"/>
              </a:rPr>
              <a:t>are composed of two neural networks, a generator and a discriminator, which are trained simultaneously through adversarial training</a:t>
            </a:r>
            <a:r>
              <a:rPr dirty="0" sz="2200" lang="en-IN" smtClean="0">
                <a:latin typeface="Arial" pitchFamily="34" charset="0"/>
                <a:cs typeface="Arial" pitchFamily="34" charset="0"/>
              </a:rPr>
              <a:t>.</a:t>
            </a:r>
          </a:p>
          <a:p>
            <a:pPr lvl="2"/>
            <a:endParaRPr dirty="0" sz="2200" lang="en-IN" smtClean="0">
              <a:latin typeface="Arial" pitchFamily="34" charset="0"/>
              <a:cs typeface="Arial" pitchFamily="34" charset="0"/>
            </a:endParaRPr>
          </a:p>
          <a:p>
            <a:pPr lvl="2">
              <a:buFont typeface="Wingdings" pitchFamily="2" charset="2"/>
              <a:buChar char="§"/>
            </a:pPr>
            <a:r>
              <a:rPr dirty="0" sz="2200" lang="en-IN" smtClean="0"/>
              <a:t> </a:t>
            </a:r>
            <a:r>
              <a:rPr dirty="0" sz="2200" lang="en-IN" smtClean="0">
                <a:latin typeface="Arial" pitchFamily="34" charset="0"/>
                <a:cs typeface="Arial" pitchFamily="34" charset="0"/>
              </a:rPr>
              <a:t>GANs </a:t>
            </a:r>
            <a:r>
              <a:rPr dirty="0" sz="2200" lang="en-IN" smtClean="0">
                <a:latin typeface="Arial" pitchFamily="34" charset="0"/>
                <a:cs typeface="Arial" pitchFamily="34" charset="0"/>
              </a:rPr>
              <a:t>have been used for a variety of applications, including image generation, style transfer, super-resolution, and more.</a:t>
            </a:r>
            <a:endParaRPr b="1" dirty="0" sz="2200" i="1" lang="en-US">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590" name="Title 1"/>
          <p:cNvSpPr>
            <a:spLocks noGrp="1"/>
          </p:cNvSpPr>
          <p:nvPr>
            <p:ph type="title"/>
          </p:nvPr>
        </p:nvSpPr>
        <p:spPr/>
        <p:txBody>
          <a:bodyPr/>
          <a:p>
            <a:r>
              <a:rPr dirty="0" i="1" lang="en-US" u="sng" smtClean="0">
                <a:solidFill>
                  <a:srgbClr val="1D2225"/>
                </a:solidFill>
                <a:effectLst>
                  <a:outerShdw algn="tl" blurRad="38100" dir="2700000" dist="38100">
                    <a:srgbClr val="000000">
                      <a:alpha val="43137"/>
                    </a:srgbClr>
                  </a:outerShdw>
                </a:effectLst>
                <a:latin typeface="Arial" pitchFamily="34" charset="0"/>
                <a:cs typeface="Arial" pitchFamily="34" charset="0"/>
              </a:rPr>
              <a:t>GAN ARCHITECTURE</a:t>
            </a:r>
            <a:endParaRPr dirty="0" i="1" lang="en-IN" u="sng">
              <a:solidFill>
                <a:srgbClr val="1D2225"/>
              </a:solidFill>
              <a:effectLst>
                <a:outerShdw algn="tl" blurRad="38100" dir="2700000" dist="38100">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ChangeAspect="1" noGrp="1"/>
          </p:cNvPicPr>
          <p:nvPr>
            <p:ph sz="quarter" idx="10"/>
          </p:nvPr>
        </p:nvPicPr>
        <p:blipFill>
          <a:blip xmlns:r="http://schemas.openxmlformats.org/officeDocument/2006/relationships" r:embed="rId1"/>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591" name="Title 1"/>
          <p:cNvSpPr>
            <a:spLocks noGrp="1"/>
          </p:cNvSpPr>
          <p:nvPr>
            <p:ph type="title"/>
          </p:nvPr>
        </p:nvSpPr>
        <p:spPr/>
        <p:txBody>
          <a:bodyPr/>
          <a:p>
            <a:r>
              <a:rPr dirty="0" i="1" lang="en-US" smtClean="0">
                <a:solidFill>
                  <a:srgbClr val="1D2225"/>
                </a:solidFill>
                <a:effectLst>
                  <a:outerShdw algn="tl" blurRad="38100" dir="2700000" dist="38100">
                    <a:srgbClr val="000000">
                      <a:alpha val="43137"/>
                    </a:srgbClr>
                  </a:outerShdw>
                </a:effectLst>
                <a:latin typeface="Arial" pitchFamily="34" charset="0"/>
                <a:cs typeface="Arial" pitchFamily="34" charset="0"/>
              </a:rPr>
              <a:t>OBJECTIVE</a:t>
            </a:r>
            <a:endParaRPr dirty="0" i="1" lang="en-IN">
              <a:solidFill>
                <a:srgbClr val="1D2225"/>
              </a:solidFill>
              <a:effectLst>
                <a:outerShdw algn="tl" blurRad="38100" dir="2700000" dist="38100">
                  <a:srgbClr val="000000">
                    <a:alpha val="43137"/>
                  </a:srgbClr>
                </a:outerShdw>
              </a:effectLst>
              <a:latin typeface="Arial" pitchFamily="34" charset="0"/>
              <a:cs typeface="Arial" pitchFamily="34" charset="0"/>
            </a:endParaRPr>
          </a:p>
        </p:txBody>
      </p:sp>
      <p:sp>
        <p:nvSpPr>
          <p:cNvPr id="1048592" name="Content Placeholder 2"/>
          <p:cNvSpPr>
            <a:spLocks noGrp="1"/>
          </p:cNvSpPr>
          <p:nvPr>
            <p:ph sz="quarter" idx="10"/>
          </p:nvPr>
        </p:nvSpPr>
        <p:spPr/>
        <p:txBody>
          <a:bodyPr>
            <a:normAutofit/>
          </a:bodyPr>
          <a:p>
            <a:pPr>
              <a:buNone/>
            </a:pPr>
            <a:r>
              <a:rPr dirty="0" sz="2200" lang="en-IN" smtClean="0">
                <a:latin typeface="Arial" pitchFamily="34" charset="0"/>
                <a:cs typeface="Arial" pitchFamily="34" charset="0"/>
              </a:rPr>
              <a:t> </a:t>
            </a:r>
          </a:p>
          <a:p>
            <a:pPr>
              <a:buFont typeface="Wingdings" pitchFamily="2" charset="2"/>
              <a:buChar char="Ø"/>
            </a:pPr>
            <a:r>
              <a:rPr dirty="0" sz="2200" lang="en-IN" smtClean="0">
                <a:latin typeface="Arial" pitchFamily="34" charset="0"/>
                <a:cs typeface="Arial" pitchFamily="34" charset="0"/>
              </a:rPr>
              <a:t>The </a:t>
            </a:r>
            <a:r>
              <a:rPr dirty="0" sz="2200" lang="en-IN" smtClean="0">
                <a:latin typeface="Arial" pitchFamily="34" charset="0"/>
                <a:cs typeface="Arial" pitchFamily="34" charset="0"/>
              </a:rPr>
              <a:t>main objective of a Generative Adversarial Network (GAN) is to generate new data that is similar to a given dataset</a:t>
            </a:r>
            <a:r>
              <a:rPr dirty="0" sz="2200" lang="en-IN" smtClean="0">
                <a:latin typeface="Arial" pitchFamily="34" charset="0"/>
                <a:cs typeface="Arial" pitchFamily="34" charset="0"/>
              </a:rPr>
              <a:t>.</a:t>
            </a:r>
          </a:p>
          <a:p>
            <a:pPr>
              <a:buFont typeface="Wingdings" pitchFamily="2" charset="2"/>
              <a:buChar char="Ø"/>
            </a:pPr>
            <a:r>
              <a:rPr dirty="0" sz="2200" lang="en-IN" smtClean="0">
                <a:latin typeface="Arial" pitchFamily="34" charset="0"/>
                <a:cs typeface="Arial" pitchFamily="34" charset="0"/>
              </a:rPr>
              <a:t> </a:t>
            </a:r>
            <a:r>
              <a:rPr dirty="0" sz="2200" lang="en-IN" smtClean="0">
                <a:latin typeface="Arial" pitchFamily="34" charset="0"/>
                <a:cs typeface="Arial" pitchFamily="34" charset="0"/>
              </a:rPr>
              <a:t>GANs consist of two neural networks, a generator and a discriminator, which are trained simultaneously in a competitive manner. </a:t>
            </a:r>
            <a:endParaRPr dirty="0" sz="2200" lang="en-IN" smtClean="0">
              <a:latin typeface="Arial" pitchFamily="34" charset="0"/>
              <a:cs typeface="Arial" pitchFamily="34" charset="0"/>
            </a:endParaRPr>
          </a:p>
          <a:p>
            <a:pPr>
              <a:buFont typeface="Wingdings" pitchFamily="2" charset="2"/>
              <a:buChar char="Ø"/>
            </a:pPr>
            <a:r>
              <a:rPr dirty="0" sz="2200" lang="en-IN" smtClean="0">
                <a:latin typeface="Arial" pitchFamily="34" charset="0"/>
                <a:cs typeface="Arial" pitchFamily="34" charset="0"/>
              </a:rPr>
              <a:t>The </a:t>
            </a:r>
            <a:r>
              <a:rPr dirty="0" sz="2200" lang="en-IN" smtClean="0">
                <a:latin typeface="Arial" pitchFamily="34" charset="0"/>
                <a:cs typeface="Arial" pitchFamily="34" charset="0"/>
              </a:rPr>
              <a:t>generator learns to produce data that is indistinguishable from the real data, while the discriminator learns to differentiate between real data and data generated by the generator. </a:t>
            </a:r>
            <a:endParaRPr dirty="0" sz="2200" lang="en-IN" smtClean="0">
              <a:latin typeface="Arial" pitchFamily="34" charset="0"/>
              <a:cs typeface="Arial" pitchFamily="34" charset="0"/>
            </a:endParaRPr>
          </a:p>
          <a:p>
            <a:pPr>
              <a:buFont typeface="Wingdings" pitchFamily="2" charset="2"/>
              <a:buChar char="Ø"/>
            </a:pPr>
            <a:r>
              <a:rPr dirty="0" sz="2200" lang="en-IN" smtClean="0">
                <a:latin typeface="Arial" pitchFamily="34" charset="0"/>
                <a:cs typeface="Arial" pitchFamily="34" charset="0"/>
              </a:rPr>
              <a:t>Through </a:t>
            </a:r>
            <a:r>
              <a:rPr dirty="0" sz="2200" lang="en-IN" smtClean="0">
                <a:latin typeface="Arial" pitchFamily="34" charset="0"/>
                <a:cs typeface="Arial" pitchFamily="34" charset="0"/>
              </a:rPr>
              <a:t>this adversarial process, the generator improves its ability to create realistic data, leading to the generation of high-quality synthetic data.</a:t>
            </a:r>
            <a:endParaRPr dirty="0" sz="2200" lang="en-IN">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593" name="Title 1"/>
          <p:cNvSpPr>
            <a:spLocks noGrp="1"/>
          </p:cNvSpPr>
          <p:nvPr>
            <p:ph type="title"/>
          </p:nvPr>
        </p:nvSpPr>
        <p:spPr/>
        <p:txBody>
          <a:bodyPr/>
          <a:p>
            <a:r>
              <a:rPr dirty="0" i="1" lang="en-US" u="sng" smtClean="0">
                <a:solidFill>
                  <a:srgbClr val="292C48"/>
                </a:solidFill>
                <a:effectLst>
                  <a:outerShdw algn="tl" blurRad="38100" dir="2700000" dist="38100">
                    <a:srgbClr val="000000">
                      <a:alpha val="43137"/>
                    </a:srgbClr>
                  </a:outerShdw>
                </a:effectLst>
                <a:latin typeface="Arial" pitchFamily="34" charset="0"/>
                <a:cs typeface="Arial" pitchFamily="34" charset="0"/>
              </a:rPr>
              <a:t>REAL TIME APPLICATION</a:t>
            </a:r>
            <a:endParaRPr dirty="0" i="1" lang="en-IN" u="sng">
              <a:solidFill>
                <a:srgbClr val="292C48"/>
              </a:solidFill>
              <a:effectLst>
                <a:outerShdw algn="tl" blurRad="38100" dir="2700000" dist="38100">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p>
            <a:endParaRPr dirty="0" sz="2200" lang="en-IN" smtClean="0">
              <a:latin typeface="Arial" pitchFamily="34" charset="0"/>
              <a:cs typeface="Arial" pitchFamily="34" charset="0"/>
            </a:endParaRPr>
          </a:p>
          <a:p>
            <a:pPr>
              <a:buClr>
                <a:schemeClr val="tx1"/>
              </a:buClr>
              <a:buFont typeface="Wingdings" pitchFamily="2" charset="2"/>
              <a:buChar char="Ø"/>
            </a:pPr>
            <a:r>
              <a:rPr dirty="0" sz="2200" lang="en-IN" smtClean="0">
                <a:latin typeface="Arial" pitchFamily="34" charset="0"/>
                <a:cs typeface="Arial" pitchFamily="34" charset="0"/>
              </a:rPr>
              <a:t>Image Generation</a:t>
            </a:r>
          </a:p>
          <a:p>
            <a:pPr>
              <a:buClr>
                <a:schemeClr val="tx1"/>
              </a:buClr>
              <a:buFont typeface="Wingdings" pitchFamily="2" charset="2"/>
              <a:buChar char="Ø"/>
            </a:pPr>
            <a:r>
              <a:rPr dirty="0" sz="2200" lang="en-IN" smtClean="0">
                <a:latin typeface="Arial" pitchFamily="34" charset="0"/>
                <a:cs typeface="Arial" pitchFamily="34" charset="0"/>
              </a:rPr>
              <a:t>Image </a:t>
            </a:r>
            <a:r>
              <a:rPr dirty="0" sz="2200" lang="en-IN" smtClean="0">
                <a:latin typeface="Arial" pitchFamily="34" charset="0"/>
                <a:cs typeface="Arial" pitchFamily="34" charset="0"/>
              </a:rPr>
              <a:t>Editing and Augmentation</a:t>
            </a:r>
            <a:r>
              <a:rPr dirty="0" sz="2200" lang="en-IN" smtClean="0">
                <a:latin typeface="Arial" pitchFamily="34" charset="0"/>
                <a:cs typeface="Arial" pitchFamily="34" charset="0"/>
              </a:rPr>
              <a:t>*</a:t>
            </a:r>
          </a:p>
          <a:p>
            <a:pPr>
              <a:buClr>
                <a:schemeClr val="tx1"/>
              </a:buClr>
              <a:buFont typeface="Wingdings" pitchFamily="2" charset="2"/>
              <a:buChar char="Ø"/>
            </a:pPr>
            <a:r>
              <a:rPr dirty="0" sz="2200" lang="en-IN" smtClean="0">
                <a:latin typeface="Arial" pitchFamily="34" charset="0"/>
                <a:cs typeface="Arial" pitchFamily="34" charset="0"/>
              </a:rPr>
              <a:t>Medical Image </a:t>
            </a:r>
            <a:r>
              <a:rPr dirty="0" sz="2200" lang="en-IN" smtClean="0">
                <a:latin typeface="Arial" pitchFamily="34" charset="0"/>
                <a:cs typeface="Arial" pitchFamily="34" charset="0"/>
              </a:rPr>
              <a:t>Analysis</a:t>
            </a:r>
          </a:p>
          <a:p>
            <a:pPr>
              <a:buClrTx/>
              <a:buFont typeface="Wingdings" pitchFamily="2" charset="2"/>
              <a:buChar char="Ø"/>
            </a:pPr>
            <a:r>
              <a:rPr dirty="0" sz="2200" lang="en-IN" smtClean="0">
                <a:latin typeface="Arial" pitchFamily="34" charset="0"/>
                <a:cs typeface="Arial" pitchFamily="34" charset="0"/>
              </a:rPr>
              <a:t>Text-to-Image </a:t>
            </a:r>
            <a:r>
              <a:rPr dirty="0" sz="2200" lang="en-IN" smtClean="0">
                <a:latin typeface="Arial" pitchFamily="34" charset="0"/>
                <a:cs typeface="Arial" pitchFamily="34" charset="0"/>
              </a:rPr>
              <a:t>Synthesis</a:t>
            </a:r>
          </a:p>
          <a:p>
            <a:pPr>
              <a:buClrTx/>
              <a:buFont typeface="Wingdings" pitchFamily="2" charset="2"/>
              <a:buChar char="Ø"/>
            </a:pPr>
            <a:r>
              <a:rPr dirty="0" sz="2200" lang="en-IN" smtClean="0">
                <a:latin typeface="Arial" pitchFamily="34" charset="0"/>
                <a:cs typeface="Arial" pitchFamily="34" charset="0"/>
              </a:rPr>
              <a:t>Drug </a:t>
            </a:r>
            <a:r>
              <a:rPr dirty="0" sz="2200" lang="en-IN" smtClean="0">
                <a:latin typeface="Arial" pitchFamily="34" charset="0"/>
                <a:cs typeface="Arial" pitchFamily="34" charset="0"/>
              </a:rPr>
              <a:t>Discovery</a:t>
            </a:r>
          </a:p>
          <a:p>
            <a:pPr>
              <a:buClrTx/>
              <a:buFont typeface="Wingdings" pitchFamily="2" charset="2"/>
              <a:buChar char="Ø"/>
            </a:pPr>
            <a:r>
              <a:rPr dirty="0" sz="2200" lang="en-IN" smtClean="0">
                <a:latin typeface="Arial" pitchFamily="34" charset="0"/>
                <a:cs typeface="Arial" pitchFamily="34" charset="0"/>
              </a:rPr>
              <a:t>Video Generation and Prediction</a:t>
            </a:r>
          </a:p>
          <a:p>
            <a:pPr>
              <a:buClrTx/>
              <a:buFont typeface="Wingdings" pitchFamily="2" charset="2"/>
              <a:buChar char="Ø"/>
            </a:pPr>
            <a:r>
              <a:rPr dirty="0" sz="2200" lang="en-IN" smtClean="0">
                <a:latin typeface="Arial" pitchFamily="34" charset="0"/>
                <a:cs typeface="Arial" pitchFamily="34" charset="0"/>
              </a:rPr>
              <a:t>Anomaly Detection</a:t>
            </a:r>
          </a:p>
          <a:p>
            <a:pPr>
              <a:buClrTx/>
              <a:buFont typeface="Wingdings" pitchFamily="2" charset="2"/>
              <a:buChar char="Ø"/>
            </a:pPr>
            <a:r>
              <a:rPr dirty="0" sz="2200" lang="en-IN" smtClean="0">
                <a:latin typeface="Arial" pitchFamily="34" charset="0"/>
                <a:cs typeface="Arial" pitchFamily="34" charset="0"/>
              </a:rPr>
              <a:t>Style </a:t>
            </a:r>
            <a:r>
              <a:rPr dirty="0" sz="2200" lang="en-IN" smtClean="0">
                <a:latin typeface="Arial" pitchFamily="34" charset="0"/>
                <a:cs typeface="Arial" pitchFamily="34" charset="0"/>
              </a:rPr>
              <a:t>Transfer in Fashion</a:t>
            </a:r>
            <a:endParaRPr dirty="0" sz="2200" lang="en-IN">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5" name="Title 1"/>
          <p:cNvSpPr>
            <a:spLocks noGrp="1"/>
          </p:cNvSpPr>
          <p:nvPr>
            <p:ph type="title"/>
          </p:nvPr>
        </p:nvSpPr>
        <p:spPr/>
        <p:txBody>
          <a:bodyPr/>
          <a:p>
            <a:r>
              <a:rPr dirty="0" i="1" lang="en-US" u="sng" smtClean="0">
                <a:solidFill>
                  <a:srgbClr val="292C48"/>
                </a:solidFill>
                <a:effectLst>
                  <a:outerShdw algn="tl" blurRad="38100" dir="2700000" dist="38100">
                    <a:srgbClr val="000000">
                      <a:alpha val="43137"/>
                    </a:srgbClr>
                  </a:outerShdw>
                </a:effectLst>
              </a:rPr>
              <a:t>GENERATOR</a:t>
            </a:r>
            <a:endParaRPr dirty="0" i="1" lang="en-IN" u="sng">
              <a:solidFill>
                <a:srgbClr val="292C48"/>
              </a:solidFill>
              <a:effectLst>
                <a:outerShdw algn="tl" blurRad="38100" dir="2700000" dist="38100">
                  <a:srgbClr val="000000">
                    <a:alpha val="43137"/>
                  </a:srgbClr>
                </a:outerShdw>
              </a:effectLst>
            </a:endParaRPr>
          </a:p>
        </p:txBody>
      </p:sp>
      <p:sp>
        <p:nvSpPr>
          <p:cNvPr id="1048596" name="Content Placeholder 2"/>
          <p:cNvSpPr>
            <a:spLocks noGrp="1"/>
          </p:cNvSpPr>
          <p:nvPr>
            <p:ph sz="quarter" idx="10"/>
          </p:nvPr>
        </p:nvSpPr>
        <p:spPr/>
        <p:txBody>
          <a:bodyPr>
            <a:normAutofit/>
          </a:bodyPr>
          <a:p>
            <a:pPr>
              <a:buClr>
                <a:schemeClr val="tx1"/>
              </a:buClr>
              <a:buFont typeface="Arial" pitchFamily="34" charset="0"/>
              <a:buChar char="●"/>
            </a:pPr>
            <a:endParaRPr dirty="0" sz="2200" lang="en-IN" smtClean="0">
              <a:latin typeface="Arial" pitchFamily="34" charset="0"/>
              <a:cs typeface="Arial" pitchFamily="34" charset="0"/>
            </a:endParaRPr>
          </a:p>
          <a:p>
            <a:pPr>
              <a:buClr>
                <a:schemeClr val="tx1"/>
              </a:buClr>
              <a:buFont typeface="Arial" pitchFamily="34" charset="0"/>
              <a:buChar char="●"/>
            </a:pPr>
            <a:r>
              <a:rPr dirty="0" sz="2200" lang="en-IN" smtClean="0">
                <a:latin typeface="Arial" pitchFamily="34" charset="0"/>
                <a:cs typeface="Arial" pitchFamily="34" charset="0"/>
              </a:rPr>
              <a:t>The </a:t>
            </a:r>
            <a:r>
              <a:rPr dirty="0" sz="2200" lang="en-IN" smtClean="0">
                <a:latin typeface="Arial" pitchFamily="34" charset="0"/>
                <a:cs typeface="Arial" pitchFamily="34" charset="0"/>
              </a:rPr>
              <a:t>generator in a Generative Adversarial Network (GAN) is a neural network that takes random noise as input and generates synthetic data samples</a:t>
            </a:r>
            <a:r>
              <a:rPr dirty="0" sz="2200" lang="en-IN" smtClean="0">
                <a:latin typeface="Arial" pitchFamily="34" charset="0"/>
                <a:cs typeface="Arial" pitchFamily="34" charset="0"/>
              </a:rPr>
              <a:t>.</a:t>
            </a:r>
          </a:p>
          <a:p>
            <a:pPr>
              <a:buClr>
                <a:schemeClr val="tx1"/>
              </a:buClr>
              <a:buFont typeface="Trebuchet MS" pitchFamily="34" charset="0"/>
              <a:buChar char="●"/>
            </a:pPr>
            <a:endParaRPr dirty="0" sz="2200" lang="en-IN" smtClean="0">
              <a:latin typeface="Arial" pitchFamily="34" charset="0"/>
              <a:cs typeface="Arial" pitchFamily="34" charset="0"/>
            </a:endParaRPr>
          </a:p>
          <a:p>
            <a:pPr>
              <a:buClr>
                <a:schemeClr val="tx1"/>
              </a:buClr>
              <a:buFont typeface="Trebuchet MS" pitchFamily="34" charset="0"/>
              <a:buChar char="●"/>
            </a:pPr>
            <a:r>
              <a:rPr dirty="0" sz="2200" lang="en-IN" smtClean="0">
                <a:latin typeface="Arial" pitchFamily="34" charset="0"/>
                <a:cs typeface="Arial" pitchFamily="34" charset="0"/>
              </a:rPr>
              <a:t> </a:t>
            </a:r>
            <a:r>
              <a:rPr dirty="0" sz="2200" lang="en-IN" smtClean="0">
                <a:latin typeface="Arial" pitchFamily="34" charset="0"/>
                <a:cs typeface="Arial" pitchFamily="34" charset="0"/>
              </a:rPr>
              <a:t>It learns to map this noise to the data distribution of the training set, effectively creating new data that is similar to the real data. </a:t>
            </a:r>
            <a:endParaRPr dirty="0" sz="2200" lang="en-IN">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3" name="Content Placeholder 3" descr="WhatsApp Image 2024-03-29 at 9.15.58 PM.jpeg"/>
          <p:cNvPicPr>
            <a:picLocks noChangeAspect="1" noGrp="1"/>
          </p:cNvPicPr>
          <p:nvPr>
            <p:ph sz="quarter" idx="10"/>
          </p:nvPr>
        </p:nvPicPr>
        <p:blipFill>
          <a:blip xmlns:r="http://schemas.openxmlformats.org/officeDocument/2006/relationships" r:embed="rId1"/>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97" name="Title 1"/>
          <p:cNvSpPr>
            <a:spLocks noGrp="1"/>
          </p:cNvSpPr>
          <p:nvPr>
            <p:ph type="title"/>
          </p:nvPr>
        </p:nvSpPr>
        <p:spPr/>
        <p:txBody>
          <a:bodyPr/>
          <a:p>
            <a:r>
              <a:rPr dirty="0" i="1" lang="en-US" u="sng" smtClean="0">
                <a:solidFill>
                  <a:srgbClr val="292C48"/>
                </a:solidFill>
                <a:effectLst>
                  <a:outerShdw algn="tl" blurRad="38100" dir="2700000" dist="38100">
                    <a:srgbClr val="000000">
                      <a:alpha val="43137"/>
                    </a:srgbClr>
                  </a:outerShdw>
                </a:effectLst>
              </a:rPr>
              <a:t>discriminator</a:t>
            </a:r>
            <a:endParaRPr dirty="0" i="1" lang="en-IN" u="sng">
              <a:solidFill>
                <a:srgbClr val="292C48"/>
              </a:solidFill>
              <a:effectLst>
                <a:outerShdw algn="tl" blurRad="38100" dir="2700000" dist="38100">
                  <a:srgbClr val="000000">
                    <a:alpha val="43137"/>
                  </a:srgbClr>
                </a:outerShdw>
              </a:effectLst>
            </a:endParaRPr>
          </a:p>
        </p:txBody>
      </p:sp>
      <p:sp>
        <p:nvSpPr>
          <p:cNvPr id="1048598" name="Content Placeholder 2"/>
          <p:cNvSpPr>
            <a:spLocks noGrp="1"/>
          </p:cNvSpPr>
          <p:nvPr>
            <p:ph sz="quarter" idx="10"/>
          </p:nvPr>
        </p:nvSpPr>
        <p:spPr/>
        <p:txBody>
          <a:bodyPr>
            <a:normAutofit/>
          </a:bodyPr>
          <a:p>
            <a:endParaRPr dirty="0" sz="2200" lang="en-IN" smtClean="0">
              <a:latin typeface="Arial" pitchFamily="34" charset="0"/>
              <a:cs typeface="Arial" pitchFamily="34" charset="0"/>
            </a:endParaRPr>
          </a:p>
          <a:p>
            <a:pPr>
              <a:buClr>
                <a:schemeClr val="tx1"/>
              </a:buClr>
              <a:buFont typeface="Wingdings" pitchFamily="2" charset="2"/>
              <a:buChar char="q"/>
            </a:pPr>
            <a:r>
              <a:rPr dirty="0" sz="2200" lang="en-IN" smtClean="0">
                <a:latin typeface="Arial" pitchFamily="34" charset="0"/>
                <a:cs typeface="Arial" pitchFamily="34" charset="0"/>
              </a:rPr>
              <a:t>The </a:t>
            </a:r>
            <a:r>
              <a:rPr dirty="0" sz="2200" lang="en-IN" smtClean="0">
                <a:latin typeface="Arial" pitchFamily="34" charset="0"/>
                <a:cs typeface="Arial" pitchFamily="34" charset="0"/>
              </a:rPr>
              <a:t>discriminator in a Generative Adversarial Network (GAN) is a neural network that learns to distinguish between real data and data generated by the generator. </a:t>
            </a:r>
            <a:endParaRPr dirty="0" sz="2200" lang="en-IN" smtClean="0">
              <a:latin typeface="Arial" pitchFamily="34" charset="0"/>
              <a:cs typeface="Arial" pitchFamily="34" charset="0"/>
            </a:endParaRPr>
          </a:p>
          <a:p>
            <a:endParaRPr dirty="0" sz="2200" lang="en-IN" smtClean="0">
              <a:latin typeface="Arial" pitchFamily="34" charset="0"/>
              <a:cs typeface="Arial" pitchFamily="34" charset="0"/>
            </a:endParaRPr>
          </a:p>
          <a:p>
            <a:pPr>
              <a:buClr>
                <a:schemeClr val="tx1"/>
              </a:buClr>
              <a:buFont typeface="Wingdings" pitchFamily="2" charset="2"/>
              <a:buChar char="q"/>
            </a:pPr>
            <a:r>
              <a:rPr dirty="0" sz="2200" lang="en-IN" smtClean="0">
                <a:latin typeface="Arial" pitchFamily="34" charset="0"/>
                <a:cs typeface="Arial" pitchFamily="34" charset="0"/>
              </a:rPr>
              <a:t>It </a:t>
            </a:r>
            <a:r>
              <a:rPr dirty="0" sz="2200" lang="en-IN" smtClean="0">
                <a:latin typeface="Arial" pitchFamily="34" charset="0"/>
                <a:cs typeface="Arial" pitchFamily="34" charset="0"/>
              </a:rPr>
              <a:t>takes input data, either real or generated, and produces a binary output indicating whether the input is real or fake.</a:t>
            </a:r>
            <a:endParaRPr dirty="0" sz="2200" lang="en-IN">
              <a:latin typeface="Arial" pitchFamily="34" charset="0"/>
              <a:cs typeface="Arial"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pulent">
  <a:themeElements>
    <a:clrScheme name="Opulent">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r="5400000" dist="25000" rotWithShape="0">
              <a:schemeClr val="phClr">
                <a:shade val="30000"/>
                <a:satMod val="150000"/>
                <a:alpha val="38000"/>
              </a:schemeClr>
            </a:outerShdw>
          </a:effectLst>
        </a:effectStyle>
        <a:effectStyle>
          <a:effectLst>
            <a:outerShdw blurRad="39000" dir="5400000" dist="25400" rotWithShape="0">
              <a:schemeClr val="phClr">
                <a:shade val="33000"/>
                <a:alpha val="83000"/>
              </a:schemeClr>
            </a:outerShdw>
          </a:effectLst>
        </a:effectStyle>
        <a:effectStyle>
          <a:effectLst>
            <a:outerShdw blurRad="39000" dir="5400000" dist="25400" rotWithShape="0">
              <a:schemeClr val="phClr">
                <a:shade val="33000"/>
                <a:alpha val="83000"/>
              </a:schemeClr>
            </a:outerShdw>
          </a:effectLst>
          <a:scene3d>
            <a:camera prst="orthographicFront" fov="0">
              <a:rot lat="0" lon="0" rev="0"/>
            </a:camera>
            <a:lightRig dir="t" rig="contrasting">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algn="tl" flip="none" sx="50000" sy="50000" tx="0" ty="0"/>
        </a:blip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Ayishwarya C</dc:creator>
  <cp:lastModifiedBy>Jothi</cp:lastModifiedBy>
  <dcterms:created xsi:type="dcterms:W3CDTF">2024-03-28T03:40:19Z</dcterms:created>
  <dcterms:modified xsi:type="dcterms:W3CDTF">2024-03-29T17:34:19Z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706057f981b24da9a900b4bae426def4</vt:lpwstr>
  </property>
</Properties>
</file>