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588932" y="3141134"/>
            <a:ext cx="6841067"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dirty="0">
                <a:solidFill>
                  <a:srgbClr val="00B0F0"/>
                </a:solidFill>
                <a:latin typeface="Algerian" panose="04020705040A02060702" pitchFamily="82" charset="0"/>
              </a:rPr>
              <a:t>SOWMIYA.E</a:t>
            </a: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endParaRPr lang="en-US" sz="3200" dirty="0">
              <a:solidFill>
                <a:srgbClr val="00206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TotalTime>
  <Words>493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Narendra Kumar V</cp:lastModifiedBy>
  <cp:revision>3</cp:revision>
  <dcterms:created xsi:type="dcterms:W3CDTF">2024-04-03T06:59:26Z</dcterms:created>
  <dcterms:modified xsi:type="dcterms:W3CDTF">2024-04-04T01:17:14Z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