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80" autoAdjust="0"/>
    <p:restoredTop sz="94608" autoAdjust="0"/>
  </p:normalViewPr>
  <p:slideViewPr>
    <p:cSldViewPr>
      <p:cViewPr>
        <p:scale>
          <a:sx n="60" d="100"/>
          <a:sy n="60" d="100"/>
        </p:scale>
        <p:origin x="-21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0574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TITLE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ONLINE FOOD DATASET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K.GURU SOWMIYA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</a:t>
            </a:r>
            <a:r>
              <a:rPr lang="en-US" smtClean="0"/>
              <a:t>how </a:t>
            </a:r>
            <a:r>
              <a:rPr lang="en-US" smtClean="0"/>
              <a:t>to</a:t>
            </a:r>
            <a:r>
              <a:rPr lang="en-US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the food </a:t>
            </a:r>
            <a:r>
              <a:rPr lang="en-US" dirty="0" smtClean="0"/>
              <a:t>data 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</a:t>
            </a:r>
            <a:r>
              <a:rPr lang="en-US" dirty="0" smtClean="0"/>
              <a:t>going </a:t>
            </a:r>
            <a:r>
              <a:rPr lang="en-US" dirty="0" err="1" smtClean="0"/>
              <a:t>analyse</a:t>
            </a:r>
            <a:r>
              <a:rPr lang="en-US" dirty="0" smtClean="0"/>
              <a:t> the food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err="1" smtClean="0"/>
              <a:t>analyse</a:t>
            </a:r>
            <a:r>
              <a:rPr lang="en-US" dirty="0" smtClean="0"/>
              <a:t> the food </a:t>
            </a:r>
            <a:r>
              <a:rPr lang="en-US" dirty="0" smtClean="0"/>
              <a:t>data 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__results___14_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3671218" cy="2743199"/>
          </a:xfrm>
        </p:spPr>
      </p:pic>
      <p:pic>
        <p:nvPicPr>
          <p:cNvPr id="9" name="Picture 8" descr="__results___20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33600"/>
            <a:ext cx="4185227" cy="32828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460</TotalTime>
  <Words>505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42</cp:revision>
  <dcterms:created xsi:type="dcterms:W3CDTF">2024-04-02T14:26:54Z</dcterms:created>
  <dcterms:modified xsi:type="dcterms:W3CDTF">2024-04-22T06:21:09Z</dcterms:modified>
</cp:coreProperties>
</file>