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494000"/>
          </a:xfrm>
          <a:prstGeom prst="rect">
            <a:avLst/>
          </a:prstGeom>
          <a:noFill/>
          <a:ln>
            <a:noFill/>
          </a:ln>
        </p:spPr>
        <p:txBody>
          <a:bodyPr anchorCtr="0" anchor="t" bIns="0" lIns="0" spcFirstLastPara="1" rIns="0" wrap="square" tIns="16500">
            <a:spAutoFit/>
          </a:bodyPr>
          <a:lstStyle/>
          <a:p>
            <a:pPr indent="0" lvl="0" marL="3213735" rtl="0" algn="ctr">
              <a:spcBef>
                <a:spcPts val="0"/>
              </a:spcBef>
              <a:spcAft>
                <a:spcPts val="0"/>
              </a:spcAft>
              <a:buNone/>
            </a:pPr>
            <a:r>
              <a:rPr b="1" lang="en-IN">
                <a:solidFill>
                  <a:srgbClr val="0F0F0F"/>
                </a:solidFill>
                <a:latin typeface="Times New Roman"/>
                <a:ea typeface="Times New Roman"/>
                <a:cs typeface="Times New Roman"/>
                <a:sym typeface="Times New Roman"/>
              </a:rPr>
              <a:t>Salary and Compensation Analysis  Through Excel Data</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flipH="1">
            <a:off x="2105047" y="2087464"/>
            <a:ext cx="98691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 SOWMIYA.D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NO:312203985</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(A8833A3E91484BCB7564E0F7BC59D4AD)</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DEPARTMENT:COMMERCE WITH COMPUTER APPLICATIONS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COLLEGE:ANNAI THERSA ARTS AND SCIENCE COLLEGE THIRUKAZHUKUNDRAM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