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o</a:t>
            </a:r>
            <a:r>
              <a:rPr sz="2400" lang="en-US" smtClean="0"/>
              <a:t>w</a:t>
            </a:r>
            <a:r>
              <a:rPr sz="2400" lang="en-US" smtClean="0"/>
              <a:t>m</a:t>
            </a:r>
            <a:r>
              <a:rPr sz="2400" lang="en-US" smtClean="0"/>
              <a:t>i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M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r>
              <a:rPr dirty="0" sz="2400" lang="en-US" smtClean="0"/>
              <a:t>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5930e2d87afc41bb837c9b955867ab7a</vt:lpwstr>
  </property>
</Properties>
</file>