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 fontScale="95833"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S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O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W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M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I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Y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.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G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9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8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Projects uploaded link not enable the students dashboard sir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endParaRPr altLang="en-US" lang="zh-CN"/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2024-08-28T14:51:34Z</dcterms:created>
  <dcterms:modified xsi:type="dcterms:W3CDTF">2024-09-10T09:20:47Z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c5c1fa0f810542f59f49a47ff1b96149</vt:lpwstr>
  </property>
</Properties>
</file>