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EMPLOYMENT PERFORMANCE ANALYSIS</a:t>
            </a:r>
          </a:p>
        </c:rich>
      </c:tx>
      <c:layout/>
      <c:overlay val="0"/>
      <c:spPr>
        <a:noFill/>
        <a:ln>
          <a:noFill/>
        </a:ln>
      </c:spPr>
    </c:title>
    <c:autoTitleDeleted val="1"/>
    <c:plotArea>
      <c:layout/>
      <c:barChart>
        <c:barDir val="col"/>
        <c:grouping val="clustered"/>
        <c:varyColors val="0"/>
        <c:ser>
          <c:idx val="0"/>
          <c:order val="0"/>
          <c:tx>
            <c:v>Exceeds</c:v>
          </c:tx>
          <c:spPr>
            <a:solidFill>
              <a:srgbClr val="4F81BD"/>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a:noFill/>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overlap val="-27"/>
        <c:gapWidth val="219"/>
        <c:axId val="0"/>
        <c:axId val="1"/>
      </c:barChart>
      <c:catAx>
        <c:axId val="0"/>
        <c:scaling>
          <c:orientation val="minMax"/>
        </c:scaling>
        <c:delete val="1"/>
        <c:axPos val="b"/>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1"/>
        <c:axPos val="l"/>
        <c:majorGridlines>
          <c:spPr>
            <a:ln w="12700">
              <a:solidFill>
                <a:srgbClr val="D9D9D9"/>
              </a:solidFill>
              <a:prstDash val="solid"/>
            </a:ln>
          </c:spPr>
        </c:majorGridlines>
        <c:numFmt formatCode="General" sourceLinked="0"/>
        <c:majorTickMark val="none"/>
        <c:minorTickMark val="none"/>
        <c:tickLblPos val="nextTo"/>
        <c:txPr>
          <a:bodyPr/>
          <a:lstStyle/>
          <a:p>
            <a:pPr>
              <a:defRPr sz="1000" b="0" i="0" u="none" strike="noStrike" baseline="0">
                <a:solidFill>
                  <a:srgbClr val="000000"/>
                </a:solidFill>
                <a:latin typeface="Droid Sans"/>
                <a:ea typeface="Droid Sans"/>
                <a:cs typeface="Lucida Sans"/>
              </a:defRPr>
            </a:pPr>
            <a:endParaRPr lang="zh-CN"/>
          </a:p>
        </c:txPr>
        <c:crosses val="autoZero"/>
        <c:crossBetween val="between"/>
        <c:crossAx val="0"/>
      </c:valAx>
      <c:spPr>
        <a:solidFill>
          <a:srgbClr val="FFFFFF"/>
        </a:solidFill>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8694908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4960359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4828233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2900562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8523630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681489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187435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6011468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557317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5522307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8875671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2332661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82049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05955618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799702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058724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881133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8102559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770731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219492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558920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107031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740531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936701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311087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622141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1598039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371653" y="3259604"/>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SOWMIYA.A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31221</a:t>
            </a:r>
            <a:r>
              <a:rPr lang="en-US" altLang="zh-CN" sz="2400" b="0" i="0" u="none" strike="noStrike" kern="1200" cap="none" spc="0" baseline="0">
                <a:solidFill>
                  <a:schemeClr val="tx1"/>
                </a:solidFill>
                <a:latin typeface="Calibri" pitchFamily="0" charset="0"/>
                <a:ea typeface="宋体" pitchFamily="0" charset="0"/>
                <a:cs typeface="Calibri" pitchFamily="0" charset="0"/>
              </a:rPr>
              <a:t>0869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  III - B</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BHAKTAVATSALAM MEMORIAL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4564898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flipV="1" rot="10800000">
            <a:off x="659480" y="1600200"/>
            <a:ext cx="9172816" cy="2987625"/>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Drafted the data from 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edunet</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dataset.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 Gender unit, First name, 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Exceeds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Fully meets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Needs improvements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PIP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9923197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51" name="图表"/>
          <p:cNvGraphicFramePr/>
          <p:nvPr/>
        </p:nvGraphicFramePr>
        <p:xfrm>
          <a:off x="1318259" y="1219834"/>
          <a:ext cx="8263890" cy="4324351"/>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12515389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53" name="矩形"/>
          <p:cNvSpPr>
            <a:spLocks/>
          </p:cNvSpPr>
          <p:nvPr/>
        </p:nvSpPr>
        <p:spPr>
          <a:xfrm rot="0">
            <a:off x="781708" y="1509028"/>
            <a:ext cx="9505291" cy="2308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1563988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4825"/>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SCORE BASED APPROACH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1708184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5602753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flipV="1" rot="10800000">
            <a:off x="762000" y="2066687"/>
            <a:ext cx="6934200"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0290129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739774" y="1676400"/>
            <a:ext cx="8023225"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This project focuses on developing a comprehensive tool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analyze</a:t>
            </a:r>
            <a:r>
              <a:rPr lang="en-US" altLang="zh-CN" sz="1800" b="0" i="0" u="none" strike="noStrike" kern="1200" cap="none" spc="0" baseline="0">
                <a:solidFill>
                  <a:schemeClr val="tx1"/>
                </a:solidFill>
                <a:latin typeface="Calibri" pitchFamily="0" charset="0"/>
                <a:ea typeface="宋体" pitchFamily="0" charset="0"/>
                <a:cs typeface="Calibri" pitchFamily="0"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goals</a:t>
            </a:r>
            <a:r>
              <a:rPr lang="en-US" altLang="zh-CN" sz="1800" b="0" i="0" u="none" strike="noStrike" kern="1200" cap="none" spc="0" baseline="0">
                <a:solidFill>
                  <a:schemeClr val="tx1"/>
                </a:solidFill>
                <a:latin typeface="Calibri" pitchFamily="0" charset="0"/>
                <a:ea typeface="宋体" pitchFamily="0" charset="0"/>
                <a:cs typeface="Calibri" pitchFamily="0"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4948750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699452" y="1676400"/>
            <a:ext cx="8278496" cy="16916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and Team Leaders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HR Professionals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Executives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5629863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9" name="文本框"/>
          <p:cNvSpPr>
            <a:spLocks noGrp="1"/>
          </p:cNvSpPr>
          <p:nvPr>
            <p:ph type="title"/>
          </p:nvPr>
        </p:nvSpPr>
        <p:spPr>
          <a:xfrm rot="0">
            <a:off x="533400" y="901064"/>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3124200" y="1600200"/>
            <a:ext cx="6934198" cy="2308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90230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335" cy="34470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EMPLOYEE DATASET: KAGGLE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26</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TAKEN: 8</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FIELD NAMES: BUSINESS UNIT, FIRST NAME, GENDER CODE AND PERFORMANCE SCORE</a:t>
            </a: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6822634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5" name="曲线"/>
          <p:cNvSpPr>
            <a:spLocks/>
          </p:cNvSpPr>
          <p:nvPr/>
        </p:nvSpPr>
        <p:spPr>
          <a:xfrm flipH="1" rot="0">
            <a:off x="2533649" y="1891261"/>
            <a:ext cx="7162800" cy="383381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Aggregation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Our Excel sheet compiles comprehensive employee performance data, segmented by key metrics such as productivity, efficiency, and goal achievement.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Dynamic Dashboards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sheet includes interactive dashboards with real-time filtering options, allowing quick comparisons and insights into individual and team performance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36" name="图片"/>
          <p:cNvPicPr>
            <a:picLocks/>
          </p:cNvPicPr>
          <p:nvPr/>
        </p:nvPicPr>
        <p:blipFill>
          <a:blip r:embed="rId1" cstate="print"/>
          <a:stretch>
            <a:fillRect/>
          </a:stretch>
        </p:blipFill>
        <p:spPr>
          <a:xfrm rot="0">
            <a:off x="66675" y="3597351"/>
            <a:ext cx="2466975" cy="3203496"/>
          </a:xfrm>
          <a:prstGeom prst="rect"/>
          <a:noFill/>
          <a:ln w="12700" cmpd="sng" cap="flat">
            <a:noFill/>
            <a:prstDash val="solid"/>
            <a:miter/>
          </a:ln>
        </p:spPr>
      </p:pic>
      <p:sp>
        <p:nvSpPr>
          <p:cNvPr id="13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THE "WOW" IN OUR SOLUTION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2438400" y="2427266"/>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6975999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2024-03-27T19:07:22Z</dcterms:created>
  <dcterms:modified xsi:type="dcterms:W3CDTF">2024-08-31T02:18:07Z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d21aa5e9f5be4308a11d404a454c56de</vt:lpwstr>
  </property>
</Properties>
</file>