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68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C-47A2-B88A-BB0031DF0373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3C-47A2-B88A-BB0031DF0373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3C-47A2-B88A-BB0031DF0373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3C-47A2-B88A-BB0031DF03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SOWMIYA 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312206241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16</cp:revision>
  <dcterms:created xsi:type="dcterms:W3CDTF">2024-03-29T15:07:00Z</dcterms:created>
  <dcterms:modified xsi:type="dcterms:W3CDTF">2024-11-11T12:27:37Z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